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Normalization is the process of organizing data in any table</a:t>
            </a:r>
          </a:p>
          <a:p>
            <a:r>
              <a:rPr lang="en-US" dirty="0" smtClean="0"/>
              <a:t>Normalization leads to reducing redundancy in the table.</a:t>
            </a:r>
          </a:p>
          <a:p>
            <a:r>
              <a:rPr lang="en-US" dirty="0" smtClean="0"/>
              <a:t>Normalization process determines which attributes should be grouped in a table.</a:t>
            </a:r>
          </a:p>
          <a:p>
            <a:r>
              <a:rPr lang="en-US" dirty="0" smtClean="0"/>
              <a:t>Normalization process is a “set of rules” and each rule is called “one normal form”</a:t>
            </a:r>
          </a:p>
          <a:p>
            <a:r>
              <a:rPr lang="en-US" dirty="0" smtClean="0"/>
              <a:t>There are following normal forms</a:t>
            </a:r>
          </a:p>
          <a:p>
            <a:r>
              <a:rPr lang="en-US" dirty="0" smtClean="0"/>
              <a:t>1NF</a:t>
            </a:r>
          </a:p>
          <a:p>
            <a:r>
              <a:rPr lang="en-US" dirty="0" smtClean="0"/>
              <a:t>2NF</a:t>
            </a:r>
          </a:p>
          <a:p>
            <a:r>
              <a:rPr lang="en-US" dirty="0" smtClean="0"/>
              <a:t>3NF</a:t>
            </a:r>
          </a:p>
          <a:p>
            <a:r>
              <a:rPr lang="en-US" dirty="0" smtClean="0"/>
              <a:t>4NF</a:t>
            </a:r>
          </a:p>
          <a:p>
            <a:r>
              <a:rPr lang="en-US" dirty="0" smtClean="0"/>
              <a:t>5NF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Dependency:</a:t>
            </a:r>
          </a:p>
          <a:p>
            <a:r>
              <a:rPr lang="en-US" dirty="0" smtClean="0"/>
              <a:t>There is a table R(A,B),if attribute B depends on A then there is a Functional Dependency b/w AB and denoted as follows.</a:t>
            </a:r>
          </a:p>
          <a:p>
            <a:r>
              <a:rPr lang="en-US" dirty="0" smtClean="0"/>
              <a:t>A         </a:t>
            </a:r>
            <a:r>
              <a:rPr lang="en-US" dirty="0" smtClean="0">
                <a:sym typeface="Wingdings" pitchFamily="2" charset="2"/>
              </a:rPr>
              <a:t>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3886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First Normal Form:</a:t>
            </a:r>
          </a:p>
          <a:p>
            <a:r>
              <a:rPr lang="en-US" dirty="0" smtClean="0"/>
              <a:t>A table is said to be in first Normal form, if there are no repeating groups in it or all attributes are single.</a:t>
            </a:r>
          </a:p>
          <a:p>
            <a:endParaRPr lang="en-US" dirty="0" smtClean="0"/>
          </a:p>
          <a:p>
            <a:r>
              <a:rPr lang="en-US" dirty="0" smtClean="0"/>
              <a:t>In the above table is not according to about 1NF because some of the attributes are “non-single attributes”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657600"/>
          <a:ext cx="868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709"/>
                <a:gridCol w="789709"/>
                <a:gridCol w="789709"/>
                <a:gridCol w="907473"/>
                <a:gridCol w="671945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totbil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5638800"/>
          <a:ext cx="47382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709"/>
                <a:gridCol w="789709"/>
                <a:gridCol w="789709"/>
                <a:gridCol w="907473"/>
                <a:gridCol w="671945"/>
                <a:gridCol w="789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totbil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6248400"/>
          <a:ext cx="4856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563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Bill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624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Second Normal Form: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table is said to be in 2NF,if it is in 1NF and no partial dependencies should exist in that table.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Bill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BillDetails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TolBill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029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8674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048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3rd Normal Form: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table is said to be in 3NF,if it is in 2NF and no derived attributes should exist in that table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Bill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BillDetails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3434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029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867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TolBill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3505200"/>
          <a:ext cx="312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Caddr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Normalization recommends more tables less-columns</a:t>
            </a:r>
          </a:p>
          <a:p>
            <a:r>
              <a:rPr lang="en-US" dirty="0" smtClean="0"/>
              <a:t>Normalization recommends store </a:t>
            </a:r>
            <a:r>
              <a:rPr lang="en-US" smtClean="0"/>
              <a:t>data in its own table.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</TotalTime>
  <Words>282</Words>
  <Application>Microsoft Office PowerPoint</Application>
  <PresentationFormat>On-screen Show (4:3)</PresentationFormat>
  <Paragraphs>109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Normalization</vt:lpstr>
      <vt:lpstr>Normalization</vt:lpstr>
      <vt:lpstr>Normalization</vt:lpstr>
      <vt:lpstr>Normalization</vt:lpstr>
      <vt:lpstr>Normalization</vt:lpstr>
      <vt:lpstr>Normalization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santuparsi</dc:creator>
  <cp:lastModifiedBy>santuparsi</cp:lastModifiedBy>
  <cp:revision>5</cp:revision>
  <dcterms:created xsi:type="dcterms:W3CDTF">2006-08-16T00:00:00Z</dcterms:created>
  <dcterms:modified xsi:type="dcterms:W3CDTF">2013-01-20T17:30:13Z</dcterms:modified>
</cp:coreProperties>
</file>