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609600"/>
          <a:ext cx="80772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Arithmetic Operators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+,-,*,/,%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Logical Operators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AND,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OR, NOT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Value Comparison Operators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= , &lt;&gt;, &lt;, &gt;, &lt;=,&gt;=,is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List of Values Comparison Operators(List Operators)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IN,ANY,ALL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Between Operator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 range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values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Like Operator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Pattern matching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 Operator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UNION,UNIONALL,INTERSECT,EXCEPT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santuparsi</cp:lastModifiedBy>
  <cp:revision>3</cp:revision>
  <dcterms:created xsi:type="dcterms:W3CDTF">2006-08-16T00:00:00Z</dcterms:created>
  <dcterms:modified xsi:type="dcterms:W3CDTF">2013-01-14T12:57:07Z</dcterms:modified>
</cp:coreProperties>
</file>