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28600"/>
          <a:ext cx="8153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15000"/>
                <a:gridCol w="9144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Character strings: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Fixed-length character string. Maximum 8,000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character string. Maximum 8,000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character string. Maximum 1,073,741,824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character string. Maximum 2GB of 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609600" y="3276600"/>
          <a:ext cx="8153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15000"/>
                <a:gridCol w="9144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Unicode strings: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Fixed-length Unicode data. Maximum 4,000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Unicode data. Maximum 4,000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Unicode data. Maximum 536,870,912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Variable-length Unicode data. Maximum 2GB of 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28600"/>
          <a:ext cx="8153400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019800"/>
                <a:gridCol w="914400"/>
              </a:tblGrid>
              <a:tr h="43719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Number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from 0 to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 byte</a:t>
                      </a:r>
                    </a:p>
                  </a:txBody>
                  <a:tcPr/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-32,768 and 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 bytes</a:t>
                      </a:r>
                    </a:p>
                  </a:txBody>
                  <a:tcPr/>
                </a:tc>
              </a:tr>
              <a:tr h="75460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-2,147,483,648 and 2,147,483,647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 bytes</a:t>
                      </a:r>
                    </a:p>
                  </a:txBody>
                  <a:tcPr/>
                </a:tc>
              </a:tr>
              <a:tr h="69701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-9,223,372,036,854,775,808 and 9,223,372,036,854,775,807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smallmoney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Monetary data from -214,748.3648 to 214,748.3647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 bytes</a:t>
                      </a:r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Monetary data from -922,337,203,685,477.5808 to 922,337,203,685,477.5807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 bytes</a:t>
                      </a:r>
                    </a:p>
                  </a:txBody>
                  <a:tcPr/>
                </a:tc>
              </a:tr>
              <a:tr h="107801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Floating precision number data from -1.79E + 308 to 1.79E + 308. The n parameter indicates whether the field should hold 4 or 8 bytes. float(24) holds a 4-byte field and float(53) holds an 8-byte field. Default value of n is 53.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or 8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28600"/>
          <a:ext cx="8153400" cy="66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5791200"/>
                <a:gridCol w="914400"/>
              </a:tblGrid>
              <a:tr h="43719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Number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Floating precision number data from -3.40E + 38 to 3.40E + 38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decimal(p,s)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 precision and scale numbers. Allows numbers from -10^38 +1 to 10^38 –1.</a:t>
                      </a:r>
                    </a:p>
                    <a:p>
                      <a:pPr algn="l"/>
                      <a:r>
                        <a:rPr lang="en-US"/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/>
                      <a:r>
                        <a:rPr lang="en-US"/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5-17 bytes</a:t>
                      </a:r>
                    </a:p>
                  </a:txBody>
                  <a:tcPr/>
                </a:tc>
              </a:tr>
              <a:tr h="75460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numeric(p,s)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 precision and scale numbers. Allows numbers from -10^38 +1 to 10^38 –1.</a:t>
                      </a:r>
                    </a:p>
                    <a:p>
                      <a:pPr algn="l"/>
                      <a:r>
                        <a:rPr lang="en-US"/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/>
                      <a:r>
                        <a:rPr lang="en-US"/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5-17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286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5562600"/>
                <a:gridCol w="9144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Binary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0, 1, or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Fixed-length binary data. Maximum 8,000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binary data. Maximum 8,000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varbinary(max)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Variable-length binary data. Maximum 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609600" y="2667000"/>
          <a:ext cx="8153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15000"/>
                <a:gridCol w="9144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Date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 January 1, 1753 to December 31, 9999 with an accuracy of 3.33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 bytes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 January 1, 0001 to December 31, 9999 with an accuracy of 100 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6-8 bytes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smalldatetime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 January 1, 1900 to June 6, 2079 with an accuracy of 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 bytes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 a date only. From January 1, 0001 to December 31,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609600" y="1371600"/>
          <a:ext cx="7239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55626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Other data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sql_variant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up to 8,000 bytes of data of various data types, except text, ntext, and timestamp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uniqueidentifier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a globally unique identifier (GUID)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XML formatted data. Maximum 2GB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Stores a reference to a cursor used for database operations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</TotalTime>
  <Words>609</Words>
  <Application>Microsoft Office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11</cp:revision>
  <dcterms:created xsi:type="dcterms:W3CDTF">2006-08-16T00:00:00Z</dcterms:created>
  <dcterms:modified xsi:type="dcterms:W3CDTF">2012-03-13T06:30:09Z</dcterms:modified>
</cp:coreProperties>
</file>