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INSERT </a:t>
            </a:r>
            <a:r>
              <a:rPr lang="en-US" dirty="0" smtClean="0">
                <a:solidFill>
                  <a:srgbClr val="000000"/>
                </a:solidFill>
              </a:rPr>
              <a:t>INTO Statement</a:t>
            </a:r>
          </a:p>
          <a:p>
            <a:pPr lvl="1"/>
            <a:r>
              <a:rPr lang="en-US" dirty="0" smtClean="0"/>
              <a:t>The INSERT INTO statement is used to insert a new row in a table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first </a:t>
            </a:r>
            <a:r>
              <a:rPr lang="en-US" dirty="0" smtClean="0"/>
              <a:t>form[</a:t>
            </a:r>
            <a:r>
              <a:rPr lang="en-US" dirty="0" smtClean="0"/>
              <a:t>doesn't specify the column names where the data will be </a:t>
            </a:r>
            <a:r>
              <a:rPr lang="en-US" dirty="0" smtClean="0"/>
              <a:t>inserted]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second </a:t>
            </a:r>
            <a:r>
              <a:rPr lang="en-US" dirty="0" smtClean="0"/>
              <a:t>form[</a:t>
            </a:r>
            <a:r>
              <a:rPr lang="en-US" dirty="0" smtClean="0"/>
              <a:t>specifies both the column names and the </a:t>
            </a:r>
            <a:r>
              <a:rPr lang="en-US" dirty="0" smtClean="0"/>
              <a:t>values]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3886200"/>
            <a:ext cx="7467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INSERT INTO table_name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VALUES (value1, value2, value3,...)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66800" y="5486400"/>
            <a:ext cx="7467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INSERT INTO table_name (column1, column2, column3,...)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VALUES (value1, value2, value3,...)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Update Statement</a:t>
            </a:r>
          </a:p>
          <a:p>
            <a:pPr lvl="1"/>
            <a:r>
              <a:rPr lang="en-US" dirty="0" smtClean="0"/>
              <a:t>The UPDATE statement is used to update existing records in a table.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 smtClean="0">
                <a:solidFill>
                  <a:srgbClr val="000000"/>
                </a:solidFill>
              </a:rPr>
              <a:t>WHERE clause specifies which record or records that should be updated. If you omit the WHERE clause, all records will be updated!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8200" y="3200400"/>
            <a:ext cx="7467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UPDATE   </a:t>
            </a:r>
            <a:r>
              <a:rPr lang="en-US" dirty="0" smtClean="0">
                <a:solidFill>
                  <a:srgbClr val="000000"/>
                </a:solidFill>
              </a:rPr>
              <a:t>table_name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SET column1=value, column2=value2,...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WHERE </a:t>
            </a:r>
            <a:r>
              <a:rPr lang="en-US" dirty="0" smtClean="0">
                <a:solidFill>
                  <a:srgbClr val="000000"/>
                </a:solidFill>
              </a:rPr>
              <a:t>column_name =some_value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Delete Statement</a:t>
            </a:r>
          </a:p>
          <a:p>
            <a:pPr lvl="1"/>
            <a:r>
              <a:rPr lang="en-US" dirty="0" smtClean="0"/>
              <a:t>DELETE statement is used to delete rows in a table.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/>
              <a:t>The WHERE clause specifies which record or records that should be deleted. If you omit the WHERE clause, all records will be deleted!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8200" y="2667000"/>
            <a:ext cx="7467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DELETE FROM table_name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WHERE </a:t>
            </a:r>
            <a:r>
              <a:rPr lang="en-US" dirty="0" smtClean="0">
                <a:solidFill>
                  <a:srgbClr val="000000"/>
                </a:solidFill>
              </a:rPr>
              <a:t>column_name=some_value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</TotalTime>
  <Words>146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Median</vt:lpstr>
      <vt:lpstr>Insert</vt:lpstr>
      <vt:lpstr>Update</vt:lpstr>
      <vt:lpstr>Delete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</dc:title>
  <dc:creator>Administrator</dc:creator>
  <cp:lastModifiedBy>Administrator</cp:lastModifiedBy>
  <cp:revision>2</cp:revision>
  <dcterms:created xsi:type="dcterms:W3CDTF">2006-08-16T00:00:00Z</dcterms:created>
  <dcterms:modified xsi:type="dcterms:W3CDTF">2012-03-13T07:42:43Z</dcterms:modified>
</cp:coreProperties>
</file>