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Operators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UNION</a:t>
            </a:r>
            <a:endParaRPr lang="en-US" dirty="0" smtClean="0"/>
          </a:p>
          <a:p>
            <a:r>
              <a:rPr lang="en-US" dirty="0" smtClean="0"/>
              <a:t>INTERSECT</a:t>
            </a:r>
          </a:p>
          <a:p>
            <a:r>
              <a:rPr lang="en-US" dirty="0" smtClean="0"/>
              <a:t> EXCEPT</a:t>
            </a:r>
          </a:p>
          <a:p>
            <a:r>
              <a:rPr lang="en-US" dirty="0" smtClean="0"/>
              <a:t> set </a:t>
            </a:r>
            <a:r>
              <a:rPr lang="en-US" dirty="0" smtClean="0"/>
              <a:t>operators that perform operations between two or more input 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three operators have similar requirements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Require a minimum of 2 input sets</a:t>
            </a:r>
          </a:p>
          <a:p>
            <a:pPr lvl="1"/>
            <a:r>
              <a:rPr lang="en-US" dirty="0" smtClean="0"/>
              <a:t>Each input set must have the same number of columns returned</a:t>
            </a:r>
          </a:p>
          <a:p>
            <a:pPr lvl="1"/>
            <a:r>
              <a:rPr lang="en-US" dirty="0" smtClean="0"/>
              <a:t>Each relative column must have compatible data types</a:t>
            </a:r>
          </a:p>
          <a:p>
            <a:pPr lvl="1"/>
            <a:r>
              <a:rPr lang="en-US" dirty="0" smtClean="0"/>
              <a:t>The </a:t>
            </a:r>
            <a:r>
              <a:rPr lang="en-US" i="1" dirty="0" smtClean="0"/>
              <a:t>ORDER BY</a:t>
            </a:r>
            <a:r>
              <a:rPr lang="en-US" dirty="0" smtClean="0"/>
              <a:t> clause can only be used on the final </a:t>
            </a:r>
            <a:r>
              <a:rPr lang="en-US" i="1" dirty="0" smtClean="0"/>
              <a:t>set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UNION </a:t>
            </a:r>
            <a:r>
              <a:rPr lang="en-US" dirty="0" smtClean="0"/>
              <a:t>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UNION operator is used to combine the result-set of two or more SELECT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each SELECT statement within the UNION must have the same number of columns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columns must also have similar data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columns in each SELECT statement must be in the same order.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UNION </a:t>
            </a:r>
            <a:r>
              <a:rPr lang="en-US" dirty="0" smtClean="0"/>
              <a:t>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SQL UNION Syntax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Note:</a:t>
            </a:r>
            <a:r>
              <a:rPr lang="en-US" sz="1800" dirty="0" smtClean="0"/>
              <a:t>  The UNION operator selects only distinct values by default. To allow duplicate values, use the ALL keyword with UNION.</a:t>
            </a:r>
            <a:endParaRPr lang="en-US" sz="1800" dirty="0" smtClean="0"/>
          </a:p>
          <a:p>
            <a:r>
              <a:rPr lang="en-US" sz="1800" dirty="0" smtClean="0"/>
              <a:t>SQL </a:t>
            </a:r>
            <a:r>
              <a:rPr lang="en-US" sz="1800" dirty="0" smtClean="0"/>
              <a:t>UNION ALL Syntax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1981200"/>
            <a:ext cx="6629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 </a:t>
            </a:r>
            <a:r>
              <a:rPr lang="en-US" sz="2800" i="1" dirty="0" err="1" smtClean="0"/>
              <a:t>column_name</a:t>
            </a:r>
            <a:r>
              <a:rPr lang="en-US" sz="2800" i="1" dirty="0" smtClean="0"/>
              <a:t>(s)</a:t>
            </a:r>
            <a:r>
              <a:rPr lang="en-US" sz="2800" dirty="0" smtClean="0"/>
              <a:t> FROM </a:t>
            </a:r>
            <a:r>
              <a:rPr lang="en-US" sz="2800" i="1" dirty="0" smtClean="0"/>
              <a:t>table1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UNION</a:t>
            </a:r>
            <a:br>
              <a:rPr lang="en-US" sz="2800" dirty="0" smtClean="0"/>
            </a:br>
            <a:r>
              <a:rPr lang="en-US" sz="2800" dirty="0" smtClean="0"/>
              <a:t>SELECT </a:t>
            </a:r>
            <a:r>
              <a:rPr lang="en-US" sz="2800" i="1" dirty="0" err="1" smtClean="0"/>
              <a:t>column_name</a:t>
            </a:r>
            <a:r>
              <a:rPr lang="en-US" sz="2800" i="1" dirty="0" smtClean="0"/>
              <a:t>(s)</a:t>
            </a:r>
            <a:r>
              <a:rPr lang="en-US" sz="2800" dirty="0" smtClean="0"/>
              <a:t> FROM </a:t>
            </a:r>
            <a:r>
              <a:rPr lang="en-US" sz="2800" i="1" dirty="0" smtClean="0"/>
              <a:t>table2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4495800"/>
            <a:ext cx="6629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 </a:t>
            </a:r>
            <a:r>
              <a:rPr lang="en-US" sz="2800" i="1" dirty="0" err="1" smtClean="0"/>
              <a:t>column_name</a:t>
            </a:r>
            <a:r>
              <a:rPr lang="en-US" sz="2800" i="1" dirty="0" smtClean="0"/>
              <a:t>(s)</a:t>
            </a:r>
            <a:r>
              <a:rPr lang="en-US" sz="2800" dirty="0" smtClean="0"/>
              <a:t> FROM </a:t>
            </a:r>
            <a:r>
              <a:rPr lang="en-US" sz="2800" i="1" dirty="0" smtClean="0"/>
              <a:t>table1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UNION ALL</a:t>
            </a:r>
            <a:br>
              <a:rPr lang="en-US" sz="2800" dirty="0" smtClean="0"/>
            </a:br>
            <a:r>
              <a:rPr lang="en-US" sz="2800" dirty="0" smtClean="0"/>
              <a:t>SELECT </a:t>
            </a:r>
            <a:r>
              <a:rPr lang="en-US" sz="2800" i="1" dirty="0" err="1" smtClean="0"/>
              <a:t>column_name</a:t>
            </a:r>
            <a:r>
              <a:rPr lang="en-US" sz="2800" i="1" dirty="0" smtClean="0"/>
              <a:t>(s)</a:t>
            </a:r>
            <a:r>
              <a:rPr lang="en-US" sz="2800" dirty="0" smtClean="0"/>
              <a:t> FROM </a:t>
            </a:r>
            <a:r>
              <a:rPr lang="en-US" sz="2800" i="1" dirty="0" smtClean="0"/>
              <a:t>table2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</TotalTime>
  <Words>74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 SET Operators </vt:lpstr>
      <vt:lpstr> UNION Operator </vt:lpstr>
      <vt:lpstr> UNION Operator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UNION Operator </dc:title>
  <dc:creator>santuparsi</dc:creator>
  <cp:lastModifiedBy>santuparsi</cp:lastModifiedBy>
  <cp:revision>5</cp:revision>
  <dcterms:created xsi:type="dcterms:W3CDTF">2006-08-16T00:00:00Z</dcterms:created>
  <dcterms:modified xsi:type="dcterms:W3CDTF">2013-09-19T12:20:36Z</dcterms:modified>
</cp:coreProperties>
</file>