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Query is embedded in another Query is called “Sub-Query”</a:t>
            </a:r>
          </a:p>
          <a:p>
            <a:r>
              <a:rPr lang="en-US" dirty="0" smtClean="0"/>
              <a:t>Sub Query consist two Queries, one Query called inner-Query and another Query is called Outer Query</a:t>
            </a:r>
          </a:p>
          <a:p>
            <a:r>
              <a:rPr lang="en-US" dirty="0" smtClean="0"/>
              <a:t>In Sub Queries first inner query is executed then Outer Query</a:t>
            </a:r>
          </a:p>
          <a:p>
            <a:r>
              <a:rPr lang="en-US" dirty="0" smtClean="0"/>
              <a:t>The result of inner Query act as input to Outer Query.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Query can be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err="1" smtClean="0"/>
              <a:t>Innter</a:t>
            </a:r>
            <a:r>
              <a:rPr lang="en-US" dirty="0" smtClean="0"/>
              <a:t> Query must be always Select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19200" y="5105400"/>
            <a:ext cx="7315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Select &lt;</a:t>
            </a:r>
            <a:r>
              <a:rPr lang="en-US" sz="2400" dirty="0" err="1" smtClean="0">
                <a:solidFill>
                  <a:srgbClr val="C00000"/>
                </a:solidFill>
              </a:rPr>
              <a:t>collist</a:t>
            </a:r>
            <a:r>
              <a:rPr lang="en-US" sz="2400" dirty="0" smtClean="0">
                <a:solidFill>
                  <a:srgbClr val="C00000"/>
                </a:solidFill>
              </a:rPr>
              <a:t>&gt; from &lt;</a:t>
            </a:r>
            <a:r>
              <a:rPr lang="en-US" sz="2400" dirty="0" err="1" smtClean="0">
                <a:solidFill>
                  <a:srgbClr val="C00000"/>
                </a:solidFill>
              </a:rPr>
              <a:t>tablename</a:t>
            </a:r>
            <a:r>
              <a:rPr lang="en-US" sz="2400" dirty="0" smtClean="0">
                <a:solidFill>
                  <a:srgbClr val="C00000"/>
                </a:solidFill>
              </a:rPr>
              <a:t>&gt; 				where </a:t>
            </a:r>
            <a:r>
              <a:rPr lang="en-US" sz="2400" dirty="0" err="1" smtClean="0">
                <a:solidFill>
                  <a:srgbClr val="C00000"/>
                </a:solidFill>
              </a:rPr>
              <a:t>colname</a:t>
            </a:r>
            <a:r>
              <a:rPr lang="en-US" sz="2400" dirty="0" smtClean="0">
                <a:solidFill>
                  <a:srgbClr val="C00000"/>
                </a:solidFill>
              </a:rPr>
              <a:t> operator(select statement)</a:t>
            </a: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 of Sub-Queries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 row Sub-Query</a:t>
            </a:r>
          </a:p>
          <a:p>
            <a:pPr lvl="1"/>
            <a:r>
              <a:rPr lang="en-US" dirty="0" smtClean="0"/>
              <a:t>If inner Query returns only one value, then the sub Query is called “Single Row Sub Query”</a:t>
            </a:r>
          </a:p>
          <a:p>
            <a:pPr lvl="1"/>
            <a:r>
              <a:rPr lang="en-US" dirty="0" smtClean="0"/>
              <a:t>Op must be “&gt;,&lt;,&gt;=,&lt;=,=,&lt;&gt;”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Multiple Sub-Queries</a:t>
            </a:r>
          </a:p>
          <a:p>
            <a:pPr lvl="1"/>
            <a:r>
              <a:rPr lang="en-US" dirty="0" smtClean="0"/>
              <a:t>If inner Query returns more than one value, then the Sub-Query is called “Multirow Sub-Queries”</a:t>
            </a:r>
          </a:p>
          <a:p>
            <a:pPr lvl="1"/>
            <a:r>
              <a:rPr lang="en-US" dirty="0" smtClean="0"/>
              <a:t>Op must be in, not in,any,all,exist,not exist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Display employee records </a:t>
            </a:r>
            <a:r>
              <a:rPr lang="en-US" dirty="0" err="1" smtClean="0"/>
              <a:t>whos</a:t>
            </a:r>
            <a:r>
              <a:rPr lang="en-US" dirty="0" smtClean="0"/>
              <a:t> </a:t>
            </a:r>
            <a:r>
              <a:rPr lang="en-US" dirty="0" err="1" smtClean="0"/>
              <a:t>deptid</a:t>
            </a:r>
            <a:r>
              <a:rPr lang="en-US" dirty="0" smtClean="0"/>
              <a:t> equal to </a:t>
            </a:r>
            <a:r>
              <a:rPr lang="en-US" dirty="0" err="1" smtClean="0"/>
              <a:t>deptid</a:t>
            </a:r>
            <a:r>
              <a:rPr lang="en-US" dirty="0" smtClean="0"/>
              <a:t> of </a:t>
            </a:r>
            <a:r>
              <a:rPr lang="en-US" dirty="0" err="1" smtClean="0"/>
              <a:t>david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employee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=(select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=‘David’)</a:t>
            </a:r>
          </a:p>
          <a:p>
            <a:r>
              <a:rPr lang="en-US" dirty="0" smtClean="0"/>
              <a:t>Display name of the Employee having max salary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=(select max(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) from employee)</a:t>
            </a:r>
          </a:p>
          <a:p>
            <a:r>
              <a:rPr lang="en-US" dirty="0" smtClean="0"/>
              <a:t>Display name of the employee having max experience.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hiredate</a:t>
            </a:r>
            <a:r>
              <a:rPr lang="en-US" dirty="0" smtClean="0">
                <a:solidFill>
                  <a:srgbClr val="C00000"/>
                </a:solidFill>
              </a:rPr>
              <a:t>=(select min(</a:t>
            </a:r>
            <a:r>
              <a:rPr lang="en-US" dirty="0" err="1" smtClean="0">
                <a:solidFill>
                  <a:srgbClr val="C00000"/>
                </a:solidFill>
              </a:rPr>
              <a:t>hiredate</a:t>
            </a:r>
            <a:r>
              <a:rPr lang="en-US" dirty="0" smtClean="0">
                <a:solidFill>
                  <a:srgbClr val="C00000"/>
                </a:solidFill>
              </a:rPr>
              <a:t>) from employee)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employee records </a:t>
            </a:r>
            <a:r>
              <a:rPr lang="en-US" dirty="0" err="1" smtClean="0"/>
              <a:t>whos</a:t>
            </a:r>
            <a:r>
              <a:rPr lang="en-US" dirty="0" smtClean="0"/>
              <a:t> </a:t>
            </a:r>
            <a:r>
              <a:rPr lang="en-US" dirty="0" err="1" smtClean="0"/>
              <a:t>deptid</a:t>
            </a:r>
            <a:r>
              <a:rPr lang="en-US" dirty="0" smtClean="0"/>
              <a:t> is of smith or </a:t>
            </a:r>
            <a:r>
              <a:rPr lang="en-US" dirty="0" err="1" smtClean="0"/>
              <a:t>david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in(select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</a:t>
            </a:r>
            <a:r>
              <a:rPr lang="en-US" dirty="0" err="1" smtClean="0">
                <a:solidFill>
                  <a:srgbClr val="C00000"/>
                </a:solidFill>
              </a:rPr>
              <a:t>david</a:t>
            </a:r>
            <a:r>
              <a:rPr lang="en-US" dirty="0" smtClean="0">
                <a:solidFill>
                  <a:srgbClr val="C00000"/>
                </a:solidFill>
              </a:rPr>
              <a:t>’ or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=‘smith’</a:t>
            </a:r>
          </a:p>
          <a:p>
            <a:r>
              <a:rPr lang="en-US" dirty="0" smtClean="0"/>
              <a:t>Display </a:t>
            </a:r>
            <a:r>
              <a:rPr lang="en-US" dirty="0" err="1" smtClean="0"/>
              <a:t>deptname</a:t>
            </a:r>
            <a:r>
              <a:rPr lang="en-US" dirty="0" smtClean="0"/>
              <a:t> </a:t>
            </a:r>
            <a:r>
              <a:rPr lang="en-US" dirty="0" err="1" smtClean="0"/>
              <a:t>whis</a:t>
            </a:r>
            <a:r>
              <a:rPr lang="en-US" dirty="0" smtClean="0"/>
              <a:t> is empty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deptname</a:t>
            </a:r>
            <a:r>
              <a:rPr lang="en-US" dirty="0" smtClean="0">
                <a:solidFill>
                  <a:srgbClr val="C00000"/>
                </a:solidFill>
              </a:rPr>
              <a:t> from dept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not in(select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</TotalTime>
  <Words>252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Sub Queries</vt:lpstr>
      <vt:lpstr>Sub Queries</vt:lpstr>
      <vt:lpstr>Sub Queries</vt:lpstr>
      <vt:lpstr>Sub Queries</vt:lpstr>
      <vt:lpstr>Sub Queries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santuparsi</dc:creator>
  <cp:lastModifiedBy>santuparsi</cp:lastModifiedBy>
  <cp:revision>5</cp:revision>
  <dcterms:created xsi:type="dcterms:W3CDTF">2006-08-16T00:00:00Z</dcterms:created>
  <dcterms:modified xsi:type="dcterms:W3CDTF">2013-09-16T09:41:24Z</dcterms:modified>
</cp:coreProperties>
</file>