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</a:t>
            </a:r>
            <a:r>
              <a:rPr lang="en-US" dirty="0" smtClean="0"/>
              <a:t>SELECT TOP Clause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SELECT TOP clause is used to specify the number of records to return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SELECT TOP clause can be very useful on large tables with thousands of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 TOP 2 * FROM Customers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TOP 50 PERCENT * FROM Customers;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INTO SELECT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With SQL, you can copy information from one table into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INSERT INTO SELECT statement selects data from one table and inserts it into an existing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copy all columns from one table to another, existing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INSERT INTO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* FROM </a:t>
            </a:r>
            <a:r>
              <a:rPr lang="en-US" i="1" dirty="0" smtClean="0"/>
              <a:t>table1</a:t>
            </a:r>
            <a:r>
              <a:rPr lang="en-US" i="1" dirty="0" smtClean="0"/>
              <a:t>;</a:t>
            </a:r>
          </a:p>
          <a:p>
            <a:r>
              <a:rPr lang="en-US" dirty="0" smtClean="0"/>
              <a:t>copy only the columns we want to into another, existing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INSERT INTO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(</a:t>
            </a:r>
            <a:r>
              <a:rPr lang="en-US" i="1" dirty="0" err="1" smtClean="0"/>
              <a:t>column_name</a:t>
            </a:r>
            <a:r>
              <a:rPr lang="en-US" i="1" dirty="0" smtClean="0"/>
              <a:t>(s))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smtClean="0"/>
              <a:t>table1;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</TotalTime>
  <Words>90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  SQL SELECT TOP Clause </vt:lpstr>
      <vt:lpstr>  INSERT INTO SELECT Statement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SQL SELECT TOP Clause </dc:title>
  <dc:creator>santuparsi</dc:creator>
  <cp:lastModifiedBy>santuparsi</cp:lastModifiedBy>
  <cp:revision>3</cp:revision>
  <dcterms:created xsi:type="dcterms:W3CDTF">2006-08-16T00:00:00Z</dcterms:created>
  <dcterms:modified xsi:type="dcterms:W3CDTF">2013-09-19T11:26:07Z</dcterms:modified>
</cp:coreProperties>
</file>