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600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Trigger is a database object like a stored procedure.</a:t>
            </a:r>
          </a:p>
          <a:p>
            <a:r>
              <a:rPr lang="en-US" dirty="0" smtClean="0"/>
              <a:t>Triggers are attached to a table or view or database schema.</a:t>
            </a:r>
          </a:p>
          <a:p>
            <a:r>
              <a:rPr lang="en-US" dirty="0" smtClean="0"/>
              <a:t>Triggers are fires after/before when we perform any manipulations on table or view.</a:t>
            </a:r>
          </a:p>
          <a:p>
            <a:r>
              <a:rPr lang="en-US" dirty="0" smtClean="0"/>
              <a:t>Manipulations include insert ,update, delete data on tables</a:t>
            </a:r>
          </a:p>
          <a:p>
            <a:r>
              <a:rPr lang="en-US" dirty="0" smtClean="0"/>
              <a:t>Triggers cannot be called explicitly, they are fired automatically when any one of the update, delete or insert event happens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DDL Triggers: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CREATE TRIGGER ddl_trig_database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ON ALL SERVER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FOR CREATE_DATABASE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AS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PRINT 'Access denied'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rollback transaction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GO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DROP TRIGGER ddl_trig_database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ON ALL SERVER;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GO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DDL Triggers:</a:t>
            </a:r>
          </a:p>
          <a:p>
            <a:pPr>
              <a:buNone/>
            </a:pPr>
            <a:r>
              <a:rPr lang="en-US" b="1" dirty="0" smtClean="0"/>
              <a:t>create trigger </a:t>
            </a:r>
            <a:r>
              <a:rPr lang="en-US" b="1" dirty="0" err="1" smtClean="0"/>
              <a:t>trigger_name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on </a:t>
            </a:r>
          </a:p>
          <a:p>
            <a:pPr>
              <a:buNone/>
            </a:pPr>
            <a:r>
              <a:rPr lang="en-US" b="1" dirty="0" smtClean="0"/>
              <a:t>database</a:t>
            </a:r>
          </a:p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 err="1" smtClean="0"/>
              <a:t>drop_table,alter_table,create_table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as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print 'access denied'</a:t>
            </a:r>
          </a:p>
          <a:p>
            <a:pPr>
              <a:buNone/>
            </a:pPr>
            <a:r>
              <a:rPr lang="en-US" b="1" dirty="0" smtClean="0"/>
              <a:t>rollback transaction</a:t>
            </a:r>
          </a:p>
          <a:p>
            <a:pPr>
              <a:buNone/>
            </a:pPr>
            <a:r>
              <a:rPr lang="en-US" b="1" dirty="0" smtClean="0"/>
              <a:t>Go</a:t>
            </a:r>
          </a:p>
          <a:p>
            <a:pPr>
              <a:buNone/>
            </a:pPr>
            <a:r>
              <a:rPr lang="en-US" b="1" dirty="0" smtClean="0"/>
              <a:t>Drop trigger </a:t>
            </a:r>
            <a:r>
              <a:rPr lang="en-US" b="1" dirty="0" err="1" smtClean="0"/>
              <a:t>trigger_name</a:t>
            </a:r>
            <a:r>
              <a:rPr lang="en-US" b="1" dirty="0" smtClean="0"/>
              <a:t> </a:t>
            </a:r>
            <a:r>
              <a:rPr lang="en-US" b="1" smtClean="0"/>
              <a:t>on database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c3154802.r2.cf0.rackcdn.com/article_images_new/2008_images/Understanding_the_Basic_of_Triggers/Image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696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Triggers are 3 types in Sqlserver 2005</a:t>
            </a:r>
          </a:p>
          <a:p>
            <a:pPr lvl="1"/>
            <a:r>
              <a:rPr lang="en-US" dirty="0" smtClean="0"/>
              <a:t>DML Triggers</a:t>
            </a:r>
          </a:p>
          <a:p>
            <a:pPr lvl="2"/>
            <a:r>
              <a:rPr lang="en-US" dirty="0" smtClean="0"/>
              <a:t>After Trigger</a:t>
            </a:r>
          </a:p>
          <a:p>
            <a:pPr lvl="2"/>
            <a:r>
              <a:rPr lang="en-US" dirty="0" smtClean="0"/>
              <a:t>Instead of Trigger</a:t>
            </a:r>
          </a:p>
          <a:p>
            <a:pPr lvl="1"/>
            <a:r>
              <a:rPr lang="en-US" dirty="0" smtClean="0"/>
              <a:t>DDL Triggers</a:t>
            </a:r>
          </a:p>
          <a:p>
            <a:pPr lvl="1"/>
            <a:r>
              <a:rPr lang="en-US" dirty="0" smtClean="0"/>
              <a:t>CLR Triggers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DML Triggers: DML Triggers are attached to a table or view and that are fired when Insert, Update and Deleted actions perform on Table or View.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DML Triggers:</a:t>
            </a:r>
          </a:p>
          <a:p>
            <a:pPr lvl="1"/>
            <a:r>
              <a:rPr lang="en-US" dirty="0" smtClean="0"/>
              <a:t>we can cascade changes in related tables.</a:t>
            </a:r>
          </a:p>
          <a:p>
            <a:pPr lvl="1"/>
            <a:r>
              <a:rPr lang="en-US" dirty="0" smtClean="0"/>
              <a:t>can do check operations for satisfying some rules. 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Using After Triggers:</a:t>
            </a:r>
          </a:p>
          <a:p>
            <a:pPr lvl="1">
              <a:buClr>
                <a:srgbClr val="0BD0D9"/>
              </a:buClr>
            </a:pPr>
            <a:r>
              <a:rPr lang="en-US" dirty="0" smtClean="0"/>
              <a:t>As the name specifies, AFTER triggers are executed after the action of the INSERT, UPDATE, or DELETE statement is performed.</a:t>
            </a:r>
          </a:p>
          <a:p>
            <a:pPr lvl="1">
              <a:buClr>
                <a:srgbClr val="0BD0D9"/>
              </a:buClr>
            </a:pPr>
            <a:r>
              <a:rPr lang="en-US" dirty="0" smtClean="0"/>
              <a:t>AFTER triggers can be specified on tables only.</a:t>
            </a:r>
          </a:p>
          <a:p>
            <a:pPr lvl="1"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AFTER Triggers can not specified on Views.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After Triggers can be created in 3 ways.</a:t>
            </a:r>
          </a:p>
          <a:p>
            <a:pPr lvl="1"/>
            <a:r>
              <a:rPr lang="en-US" dirty="0" smtClean="0"/>
              <a:t>After INSERT</a:t>
            </a:r>
          </a:p>
          <a:p>
            <a:pPr lvl="1"/>
            <a:r>
              <a:rPr lang="en-US" dirty="0" smtClean="0"/>
              <a:t> After UPDATE</a:t>
            </a:r>
          </a:p>
          <a:p>
            <a:pPr lvl="1"/>
            <a:r>
              <a:rPr lang="en-US" dirty="0" smtClean="0"/>
              <a:t>After DELETE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Creating After INSERT Trigger:-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create trigger </a:t>
            </a:r>
            <a:r>
              <a:rPr lang="en-US" dirty="0" smtClean="0"/>
              <a:t>trigger_name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on</a:t>
            </a:r>
            <a:r>
              <a:rPr lang="en-US" dirty="0" smtClean="0"/>
              <a:t> tablename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smtClean="0">
                <a:solidFill>
                  <a:srgbClr val="C00000"/>
                </a:solidFill>
              </a:rPr>
              <a:t>AFTER/For INSERT/UPDATE/DELETE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>
              <a:buNone/>
            </a:pPr>
            <a:r>
              <a:rPr lang="en-US" dirty="0" smtClean="0"/>
              <a:t>	[SQL Statement/PRINT command]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GO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Creating After Update Trigger:-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create trigger </a:t>
            </a:r>
            <a:r>
              <a:rPr lang="en-US" dirty="0" smtClean="0"/>
              <a:t>trigger_name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on</a:t>
            </a:r>
            <a:r>
              <a:rPr lang="en-US" dirty="0" smtClean="0"/>
              <a:t> tablename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AFTER/For Update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>
              <a:buNone/>
            </a:pPr>
            <a:r>
              <a:rPr lang="en-US" dirty="0" smtClean="0"/>
              <a:t>	[SQL Statement/PRINT command]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GO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Creating After Delete Trigger:-</a:t>
            </a:r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create trigger </a:t>
            </a:r>
            <a:r>
              <a:rPr lang="en-US" dirty="0" smtClean="0"/>
              <a:t>trigger_name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on</a:t>
            </a:r>
            <a:r>
              <a:rPr lang="en-US" dirty="0" smtClean="0"/>
              <a:t> tablename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AFTER/For Delete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>
              <a:buNone/>
            </a:pPr>
            <a:r>
              <a:rPr lang="en-US" dirty="0" smtClean="0"/>
              <a:t>	[SQL Statement/PRINT command]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GO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Instead of Trigger:</a:t>
            </a:r>
            <a:r>
              <a:rPr lang="en-US" dirty="0" smtClean="0"/>
              <a:t> Instead of trigger are executed before query processing.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Instead of Update Trigger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Instead of Delete Trigger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Creating INSTEAD OF UPDATE TRIGGER:-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create trigger </a:t>
            </a:r>
            <a:r>
              <a:rPr lang="en-US" b="1" i="1" dirty="0" smtClean="0"/>
              <a:t>insteadofupdate</a:t>
            </a:r>
            <a:r>
              <a:rPr lang="en-US" b="1" dirty="0" smtClean="0"/>
              <a:t>_</a:t>
            </a:r>
            <a:r>
              <a:rPr lang="en-US" b="1" i="1" dirty="0" smtClean="0"/>
              <a:t>trigger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on</a:t>
            </a:r>
            <a:r>
              <a:rPr lang="en-US" b="1" dirty="0" smtClean="0"/>
              <a:t> </a:t>
            </a:r>
            <a:r>
              <a:rPr lang="en-US" b="1" i="1" dirty="0" smtClean="0"/>
              <a:t>emp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INSTEAD OF UPDATE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PRINT</a:t>
            </a:r>
            <a:r>
              <a:rPr lang="en-US" b="1" dirty="0" smtClean="0"/>
              <a:t> 'INSTEAD OF UPDATE TRIGGER EXECUTED SUCESSFULLY'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GO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Creating INSTEAD OF DELETE TRIGGER:-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create trigger </a:t>
            </a:r>
            <a:r>
              <a:rPr lang="en-US" b="1" dirty="0" smtClean="0"/>
              <a:t>insteadofdelete_trigger</a:t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on</a:t>
            </a:r>
            <a:r>
              <a:rPr lang="en-US" b="1" dirty="0" smtClean="0"/>
              <a:t> emp</a:t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INSTEAD OF DELETE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as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PRINT</a:t>
            </a:r>
            <a:r>
              <a:rPr lang="en-US" b="1" dirty="0" smtClean="0"/>
              <a:t> 'INSTEAD OF DELETE TRIGGER EXECUTED SUCESSFULLY'</a:t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GO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Drop Trigger: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Drop Trigger </a:t>
            </a:r>
            <a:r>
              <a:rPr lang="en-US" b="1" dirty="0" smtClean="0"/>
              <a:t>trigger_name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DDL Triggers:</a:t>
            </a:r>
          </a:p>
          <a:p>
            <a:r>
              <a:rPr lang="en-US" b="1" dirty="0" smtClean="0"/>
              <a:t>DDL triggers can be created in either in the Database or the Server. </a:t>
            </a:r>
          </a:p>
          <a:p>
            <a:r>
              <a:rPr lang="en-US" b="1" dirty="0" smtClean="0"/>
              <a:t>If you want to monitor table creations and drops, you should create DDL trigger on the database, </a:t>
            </a:r>
          </a:p>
          <a:p>
            <a:r>
              <a:rPr lang="en-US" b="1" dirty="0" smtClean="0"/>
              <a:t>while to monitor operations like database creations you should create a DDL trigger on the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423</TotalTime>
  <Words>357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/>
  <cp:lastModifiedBy>santuparsi</cp:lastModifiedBy>
  <cp:revision>36</cp:revision>
  <dcterms:created xsi:type="dcterms:W3CDTF">2006-08-16T00:00:00Z</dcterms:created>
  <dcterms:modified xsi:type="dcterms:W3CDTF">2013-01-21T17:10:02Z</dcterms:modified>
</cp:coreProperties>
</file>