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296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SQL SELECT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SELECT statement is used to select data from a database table.</a:t>
            </a:r>
          </a:p>
          <a:p>
            <a:r>
              <a:rPr lang="en-US" dirty="0" smtClean="0"/>
              <a:t>The result is stored in a result table, called the result-set.</a:t>
            </a:r>
          </a:p>
          <a:p>
            <a:r>
              <a:rPr lang="en-US" dirty="0" smtClean="0"/>
              <a:t>SELECT * FROM </a:t>
            </a:r>
            <a:r>
              <a:rPr lang="en-US" dirty="0" err="1" smtClean="0"/>
              <a:t>table_name</a:t>
            </a:r>
            <a:endParaRPr lang="en-US" dirty="0" smtClean="0"/>
          </a:p>
          <a:p>
            <a:r>
              <a:rPr lang="en-US" dirty="0" smtClean="0"/>
              <a:t>SELECT column1,column2,… FROM </a:t>
            </a:r>
            <a:r>
              <a:rPr lang="en-US" dirty="0" err="1" smtClean="0"/>
              <a:t>table_name</a:t>
            </a:r>
            <a:endParaRPr lang="en-US" dirty="0" smtClean="0"/>
          </a:p>
          <a:p>
            <a:r>
              <a:rPr lang="en-US" dirty="0" smtClean="0"/>
              <a:t>SELECT DISTINCT (</a:t>
            </a:r>
            <a:r>
              <a:rPr lang="en-US" dirty="0" err="1" smtClean="0"/>
              <a:t>column_name</a:t>
            </a:r>
            <a:r>
              <a:rPr lang="en-US" dirty="0" smtClean="0"/>
              <a:t>) FROM </a:t>
            </a:r>
            <a:r>
              <a:rPr lang="en-US" dirty="0" err="1" smtClean="0"/>
              <a:t>table_name</a:t>
            </a:r>
            <a:endParaRPr lang="en-US" dirty="0" smtClean="0"/>
          </a:p>
          <a:p>
            <a:r>
              <a:rPr lang="en-US" dirty="0" smtClean="0"/>
              <a:t>SELECT DISTINCT(*) FROM </a:t>
            </a:r>
            <a:r>
              <a:rPr lang="en-US" dirty="0" err="1" smtClean="0"/>
              <a:t>table_name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 Query Operators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Display employee records name starts between 	a and p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Select * from </a:t>
            </a:r>
            <a:r>
              <a:rPr lang="en-US" dirty="0" err="1" smtClean="0">
                <a:solidFill>
                  <a:srgbClr val="C00000"/>
                </a:solidFill>
              </a:rPr>
              <a:t>emp</a:t>
            </a:r>
            <a:r>
              <a:rPr lang="en-US" dirty="0" smtClean="0">
                <a:solidFill>
                  <a:srgbClr val="C00000"/>
                </a:solidFill>
              </a:rPr>
              <a:t> where </a:t>
            </a:r>
            <a:r>
              <a:rPr lang="en-US" dirty="0" err="1" smtClean="0">
                <a:solidFill>
                  <a:srgbClr val="C00000"/>
                </a:solidFill>
              </a:rPr>
              <a:t>ename</a:t>
            </a:r>
            <a:r>
              <a:rPr lang="en-US" dirty="0" smtClean="0">
                <a:solidFill>
                  <a:srgbClr val="C00000"/>
                </a:solidFill>
              </a:rPr>
              <a:t> like ‘[a-p]%’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Where name doesn’t starts with a and p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Select * from </a:t>
            </a:r>
            <a:r>
              <a:rPr lang="en-US" dirty="0" err="1" smtClean="0">
                <a:solidFill>
                  <a:srgbClr val="C00000"/>
                </a:solidFill>
              </a:rPr>
              <a:t>emp</a:t>
            </a:r>
            <a:r>
              <a:rPr lang="en-US" dirty="0" smtClean="0">
                <a:solidFill>
                  <a:srgbClr val="C00000"/>
                </a:solidFill>
              </a:rPr>
              <a:t> where </a:t>
            </a:r>
            <a:r>
              <a:rPr lang="en-US" dirty="0" err="1" smtClean="0">
                <a:solidFill>
                  <a:srgbClr val="C00000"/>
                </a:solidFill>
              </a:rPr>
              <a:t>ename</a:t>
            </a:r>
            <a:r>
              <a:rPr lang="en-US" dirty="0" smtClean="0">
                <a:solidFill>
                  <a:srgbClr val="C00000"/>
                </a:solidFill>
              </a:rPr>
              <a:t> like ‘[^a-p]%’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Select * from </a:t>
            </a:r>
            <a:r>
              <a:rPr lang="en-US" dirty="0" err="1" smtClean="0">
                <a:solidFill>
                  <a:srgbClr val="C00000"/>
                </a:solidFill>
              </a:rPr>
              <a:t>emp</a:t>
            </a:r>
            <a:r>
              <a:rPr lang="en-US" dirty="0" smtClean="0">
                <a:solidFill>
                  <a:srgbClr val="C00000"/>
                </a:solidFill>
              </a:rPr>
              <a:t> where </a:t>
            </a:r>
            <a:r>
              <a:rPr lang="en-US" dirty="0" err="1" smtClean="0">
                <a:solidFill>
                  <a:srgbClr val="C00000"/>
                </a:solidFill>
              </a:rPr>
              <a:t>ename</a:t>
            </a:r>
            <a:r>
              <a:rPr lang="en-US" dirty="0" smtClean="0">
                <a:solidFill>
                  <a:srgbClr val="C00000"/>
                </a:solidFill>
              </a:rPr>
              <a:t> not like ‘[a-p]%’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Display employee records name starts with a or b or s or t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Select * from </a:t>
            </a:r>
            <a:r>
              <a:rPr lang="en-US" dirty="0" err="1" smtClean="0">
                <a:solidFill>
                  <a:srgbClr val="C00000"/>
                </a:solidFill>
              </a:rPr>
              <a:t>emp</a:t>
            </a:r>
            <a:r>
              <a:rPr lang="en-US" dirty="0" smtClean="0">
                <a:solidFill>
                  <a:srgbClr val="C00000"/>
                </a:solidFill>
              </a:rPr>
              <a:t> where </a:t>
            </a:r>
            <a:r>
              <a:rPr lang="en-US" dirty="0" err="1" smtClean="0">
                <a:solidFill>
                  <a:srgbClr val="C00000"/>
                </a:solidFill>
              </a:rPr>
              <a:t>ename</a:t>
            </a:r>
            <a:r>
              <a:rPr lang="en-US" dirty="0" smtClean="0">
                <a:solidFill>
                  <a:srgbClr val="C00000"/>
                </a:solidFill>
              </a:rPr>
              <a:t> like ‘[</a:t>
            </a:r>
            <a:r>
              <a:rPr lang="en-US" dirty="0" err="1" smtClean="0">
                <a:solidFill>
                  <a:srgbClr val="C00000"/>
                </a:solidFill>
              </a:rPr>
              <a:t>abst</a:t>
            </a:r>
            <a:r>
              <a:rPr lang="en-US" dirty="0" smtClean="0">
                <a:solidFill>
                  <a:srgbClr val="C00000"/>
                </a:solidFill>
              </a:rPr>
              <a:t>]%’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Display the _names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Select * from </a:t>
            </a:r>
            <a:r>
              <a:rPr lang="en-US" dirty="0" err="1" smtClean="0">
                <a:solidFill>
                  <a:srgbClr val="C00000"/>
                </a:solidFill>
              </a:rPr>
              <a:t>emp</a:t>
            </a:r>
            <a:r>
              <a:rPr lang="en-US" dirty="0" smtClean="0">
                <a:solidFill>
                  <a:srgbClr val="C00000"/>
                </a:solidFill>
              </a:rPr>
              <a:t> where </a:t>
            </a:r>
            <a:r>
              <a:rPr lang="en-US" dirty="0" err="1" smtClean="0">
                <a:solidFill>
                  <a:srgbClr val="C00000"/>
                </a:solidFill>
              </a:rPr>
              <a:t>ename</a:t>
            </a:r>
            <a:r>
              <a:rPr lang="en-US" dirty="0" smtClean="0">
                <a:solidFill>
                  <a:srgbClr val="C00000"/>
                </a:solidFill>
              </a:rPr>
              <a:t> like ‘%\_%’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Use escape option when the string contains meta chars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 Query Operators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Creating a table from another table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Syntax: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Select &lt;</a:t>
            </a:r>
            <a:r>
              <a:rPr lang="en-US" dirty="0" err="1" smtClean="0">
                <a:solidFill>
                  <a:srgbClr val="C00000"/>
                </a:solidFill>
              </a:rPr>
              <a:t>colist</a:t>
            </a:r>
            <a:r>
              <a:rPr lang="en-US" dirty="0" smtClean="0">
                <a:solidFill>
                  <a:srgbClr val="C00000"/>
                </a:solidFill>
              </a:rPr>
              <a:t>&gt; into &lt;new table&gt; from &lt;old table&gt;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Select * into emp1 from </a:t>
            </a:r>
            <a:r>
              <a:rPr lang="en-US" dirty="0" err="1" smtClean="0">
                <a:solidFill>
                  <a:srgbClr val="C00000"/>
                </a:solidFill>
              </a:rPr>
              <a:t>emp</a:t>
            </a:r>
            <a:endParaRPr lang="en-US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SQL SELECT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WHERE Clause</a:t>
            </a:r>
          </a:p>
          <a:p>
            <a:r>
              <a:rPr lang="en-US" dirty="0" smtClean="0"/>
              <a:t>The WHERE clause is used to extract only those records that fulfill a specified criteria.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r>
              <a:rPr lang="en-US" sz="2400" dirty="0" smtClean="0">
                <a:solidFill>
                  <a:srgbClr val="C00000"/>
                </a:solidFill>
              </a:rPr>
              <a:t>AND &amp; OR Operators</a:t>
            </a:r>
          </a:p>
          <a:p>
            <a:pPr lvl="1"/>
            <a:r>
              <a:rPr lang="en-US" dirty="0" smtClean="0"/>
              <a:t>The AND operator displays a record if both the first condition and the second condition are true.</a:t>
            </a:r>
          </a:p>
          <a:p>
            <a:pPr lvl="1"/>
            <a:r>
              <a:rPr lang="en-US" dirty="0" smtClean="0"/>
              <a:t>The OR operator displays a record if either the first condition or the second condition is true.</a:t>
            </a:r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066800" y="2971800"/>
            <a:ext cx="73152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SELECT </a:t>
            </a:r>
            <a:r>
              <a:rPr lang="en-US" sz="2000" dirty="0" err="1" smtClean="0"/>
              <a:t>column_name</a:t>
            </a:r>
            <a:r>
              <a:rPr lang="en-US" sz="2000" dirty="0" smtClean="0"/>
              <a:t>(s)</a:t>
            </a:r>
            <a:br>
              <a:rPr lang="en-US" sz="2000" dirty="0" smtClean="0"/>
            </a:br>
            <a:r>
              <a:rPr lang="en-US" sz="2000" dirty="0" smtClean="0"/>
              <a:t>FROM </a:t>
            </a:r>
            <a:r>
              <a:rPr lang="en-US" sz="2000" dirty="0" err="1" smtClean="0"/>
              <a:t>table_name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WHERE </a:t>
            </a:r>
            <a:r>
              <a:rPr lang="en-US" sz="2000" dirty="0" err="1" smtClean="0"/>
              <a:t>column_name</a:t>
            </a:r>
            <a:r>
              <a:rPr lang="en-US" sz="2000" dirty="0" smtClean="0"/>
              <a:t> operator value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SQL SELECT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ORDER BY</a:t>
            </a:r>
          </a:p>
          <a:p>
            <a:pPr lvl="1"/>
            <a:r>
              <a:rPr lang="en-US" dirty="0" smtClean="0"/>
              <a:t>The ORDER BY keyword is used to sort the result-set by a specified column.</a:t>
            </a:r>
          </a:p>
          <a:p>
            <a:pPr lvl="1"/>
            <a:r>
              <a:rPr lang="en-US" dirty="0" smtClean="0"/>
              <a:t>The ORDER BY keyword sorts the records in ascending order by default.</a:t>
            </a:r>
          </a:p>
          <a:p>
            <a:pPr lvl="1"/>
            <a:r>
              <a:rPr lang="en-US" dirty="0" smtClean="0"/>
              <a:t>If you want to sort the records in a descending order, you can use the DESC keyword.</a:t>
            </a:r>
          </a:p>
          <a:p>
            <a:endParaRPr lang="en-US" dirty="0" smtClean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14400" y="4800600"/>
            <a:ext cx="73152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SELECT </a:t>
            </a:r>
            <a:r>
              <a:rPr lang="en-US" sz="2000" dirty="0" err="1" smtClean="0"/>
              <a:t>column_name</a:t>
            </a:r>
            <a:r>
              <a:rPr lang="en-US" sz="2000" dirty="0" smtClean="0"/>
              <a:t>(s)</a:t>
            </a:r>
            <a:br>
              <a:rPr lang="en-US" sz="2000" dirty="0" smtClean="0"/>
            </a:br>
            <a:r>
              <a:rPr lang="en-US" sz="2000" dirty="0" smtClean="0"/>
              <a:t>FROM </a:t>
            </a:r>
            <a:r>
              <a:rPr lang="en-US" sz="2000" dirty="0" err="1" smtClean="0"/>
              <a:t>table_name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ORDER BY </a:t>
            </a:r>
            <a:r>
              <a:rPr lang="en-US" sz="2000" dirty="0" err="1" smtClean="0"/>
              <a:t>column_name</a:t>
            </a:r>
            <a:r>
              <a:rPr lang="en-US" sz="2000" dirty="0" smtClean="0"/>
              <a:t>(s) ASC|DESC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 Query Operators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Between:</a:t>
            </a:r>
          </a:p>
          <a:p>
            <a:pPr lvl="1"/>
            <a:r>
              <a:rPr lang="en-US" dirty="0" smtClean="0"/>
              <a:t>Between operator is used to compare column value with range of values[it includes lower &amp; upper values]</a:t>
            </a:r>
          </a:p>
          <a:p>
            <a:pPr lvl="1"/>
            <a:r>
              <a:rPr lang="en-US" dirty="0" err="1" smtClean="0"/>
              <a:t>Column_name</a:t>
            </a:r>
            <a:r>
              <a:rPr lang="en-US" dirty="0" smtClean="0"/>
              <a:t> Between v1 and v2 or</a:t>
            </a:r>
          </a:p>
          <a:p>
            <a:pPr lvl="1"/>
            <a:r>
              <a:rPr lang="en-US" dirty="0" err="1" smtClean="0"/>
              <a:t>Column_name</a:t>
            </a:r>
            <a:r>
              <a:rPr lang="en-US" dirty="0" smtClean="0"/>
              <a:t> not between v1 and v2</a:t>
            </a:r>
          </a:p>
          <a:p>
            <a:pPr lvl="1"/>
            <a:r>
              <a:rPr lang="en-US" dirty="0" smtClean="0"/>
              <a:t>Between operator always works with lower limit &amp; upper limit.</a:t>
            </a:r>
          </a:p>
          <a:p>
            <a:r>
              <a:rPr lang="en-US" dirty="0" smtClean="0"/>
              <a:t>Ex: </a:t>
            </a:r>
            <a:r>
              <a:rPr lang="en-US" dirty="0" smtClean="0">
                <a:solidFill>
                  <a:srgbClr val="C00000"/>
                </a:solidFill>
              </a:rPr>
              <a:t>select * from </a:t>
            </a:r>
            <a:r>
              <a:rPr lang="en-US" dirty="0" err="1" smtClean="0">
                <a:solidFill>
                  <a:srgbClr val="C00000"/>
                </a:solidFill>
              </a:rPr>
              <a:t>emp</a:t>
            </a:r>
            <a:r>
              <a:rPr lang="en-US" dirty="0" smtClean="0">
                <a:solidFill>
                  <a:srgbClr val="C00000"/>
                </a:solidFill>
              </a:rPr>
              <a:t> where </a:t>
            </a:r>
            <a:r>
              <a:rPr lang="en-US" dirty="0" err="1" smtClean="0">
                <a:solidFill>
                  <a:srgbClr val="C00000"/>
                </a:solidFill>
              </a:rPr>
              <a:t>sal</a:t>
            </a:r>
            <a:r>
              <a:rPr lang="en-US" dirty="0" smtClean="0">
                <a:solidFill>
                  <a:srgbClr val="C00000"/>
                </a:solidFill>
              </a:rPr>
              <a:t> between 2000 and 5000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 Query Operators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IN:</a:t>
            </a:r>
          </a:p>
          <a:p>
            <a:pPr lvl="1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 operator is used to compare column value with multiple values.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Syntax:</a:t>
            </a:r>
          </a:p>
          <a:p>
            <a:pPr lvl="1"/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Column_name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in (v1,v2,v3)</a:t>
            </a:r>
          </a:p>
          <a:p>
            <a:pPr lvl="1"/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Column_name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not in(v1,v2,v3)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Select * from </a:t>
            </a:r>
            <a:r>
              <a:rPr lang="en-US" dirty="0" err="1" smtClean="0">
                <a:solidFill>
                  <a:srgbClr val="C00000"/>
                </a:solidFill>
              </a:rPr>
              <a:t>emp</a:t>
            </a:r>
            <a:r>
              <a:rPr lang="en-US" dirty="0" smtClean="0">
                <a:solidFill>
                  <a:srgbClr val="C00000"/>
                </a:solidFill>
              </a:rPr>
              <a:t> where </a:t>
            </a:r>
            <a:r>
              <a:rPr lang="en-US" dirty="0" err="1" smtClean="0">
                <a:solidFill>
                  <a:srgbClr val="C00000"/>
                </a:solidFill>
              </a:rPr>
              <a:t>deptno</a:t>
            </a:r>
            <a:r>
              <a:rPr lang="en-US" dirty="0" smtClean="0">
                <a:solidFill>
                  <a:srgbClr val="C00000"/>
                </a:solidFill>
              </a:rPr>
              <a:t> in (‘d0001,’d0002’)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 Query Operators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IS: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Is Operator used to compare column value with null or not null.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Select * from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emp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where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sal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is null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Select * from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emp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where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sal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in not null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 Query Operators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IS: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Is Operator used to compare column value with null or not null.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Select * from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emp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where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sal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is null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Select * from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emp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where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sal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in not null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 Query Operators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Like: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Like operator is used to compare column value with character patters.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Syntax: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Column like ‘pattern’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Column not  like ‘pattern’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 pattern consist of </a:t>
            </a:r>
          </a:p>
          <a:p>
            <a:pPr lvl="1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a-z,0-9</a:t>
            </a:r>
          </a:p>
          <a:p>
            <a:pPr lvl="1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%</a:t>
            </a:r>
          </a:p>
          <a:p>
            <a:pPr lvl="1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_ replace exactly one character</a:t>
            </a:r>
          </a:p>
          <a:p>
            <a:pPr lvl="1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 ] set of characters</a:t>
            </a:r>
          </a:p>
          <a:p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 Query Operators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Display employee records name starts with ‘s’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Select * from </a:t>
            </a:r>
            <a:r>
              <a:rPr lang="en-US" dirty="0" err="1" smtClean="0">
                <a:solidFill>
                  <a:srgbClr val="C00000"/>
                </a:solidFill>
              </a:rPr>
              <a:t>emp</a:t>
            </a:r>
            <a:r>
              <a:rPr lang="en-US" dirty="0" smtClean="0">
                <a:solidFill>
                  <a:srgbClr val="C00000"/>
                </a:solidFill>
              </a:rPr>
              <a:t> where </a:t>
            </a:r>
            <a:r>
              <a:rPr lang="en-US" dirty="0" err="1" smtClean="0">
                <a:solidFill>
                  <a:srgbClr val="C00000"/>
                </a:solidFill>
              </a:rPr>
              <a:t>empname</a:t>
            </a:r>
            <a:r>
              <a:rPr lang="en-US" dirty="0" smtClean="0">
                <a:solidFill>
                  <a:srgbClr val="C00000"/>
                </a:solidFill>
              </a:rPr>
              <a:t> like ‘s%’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Display employee records name ends with ‘s‘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Select * from </a:t>
            </a:r>
            <a:r>
              <a:rPr lang="en-US" dirty="0" err="1" smtClean="0">
                <a:solidFill>
                  <a:srgbClr val="C00000"/>
                </a:solidFill>
              </a:rPr>
              <a:t>emp</a:t>
            </a:r>
            <a:r>
              <a:rPr lang="en-US" dirty="0" smtClean="0">
                <a:solidFill>
                  <a:srgbClr val="C00000"/>
                </a:solidFill>
              </a:rPr>
              <a:t> where </a:t>
            </a:r>
            <a:r>
              <a:rPr lang="en-US" dirty="0" err="1" smtClean="0">
                <a:solidFill>
                  <a:srgbClr val="C00000"/>
                </a:solidFill>
              </a:rPr>
              <a:t>empname</a:t>
            </a:r>
            <a:r>
              <a:rPr lang="en-US" dirty="0" smtClean="0">
                <a:solidFill>
                  <a:srgbClr val="C00000"/>
                </a:solidFill>
              </a:rPr>
              <a:t> like ‘%s’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Name starts with ‘s’ and end with ‘s’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Select * from </a:t>
            </a:r>
            <a:r>
              <a:rPr lang="en-US" dirty="0" err="1" smtClean="0">
                <a:solidFill>
                  <a:srgbClr val="C00000"/>
                </a:solidFill>
              </a:rPr>
              <a:t>emp</a:t>
            </a:r>
            <a:r>
              <a:rPr lang="en-US" dirty="0" smtClean="0">
                <a:solidFill>
                  <a:srgbClr val="C00000"/>
                </a:solidFill>
              </a:rPr>
              <a:t> where </a:t>
            </a:r>
            <a:r>
              <a:rPr lang="en-US" dirty="0" err="1" smtClean="0">
                <a:solidFill>
                  <a:srgbClr val="C00000"/>
                </a:solidFill>
              </a:rPr>
              <a:t>empname</a:t>
            </a:r>
            <a:r>
              <a:rPr lang="en-US" dirty="0" smtClean="0">
                <a:solidFill>
                  <a:srgbClr val="C00000"/>
                </a:solidFill>
              </a:rPr>
              <a:t> like ‘</a:t>
            </a:r>
            <a:r>
              <a:rPr lang="en-US" dirty="0" err="1" smtClean="0">
                <a:solidFill>
                  <a:srgbClr val="C00000"/>
                </a:solidFill>
              </a:rPr>
              <a:t>s%s</a:t>
            </a:r>
            <a:r>
              <a:rPr lang="en-US" dirty="0" smtClean="0">
                <a:solidFill>
                  <a:srgbClr val="C00000"/>
                </a:solidFill>
              </a:rPr>
              <a:t>’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If ‘s’ contains any place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Select * from </a:t>
            </a:r>
            <a:r>
              <a:rPr lang="en-US" dirty="0" err="1" smtClean="0">
                <a:solidFill>
                  <a:srgbClr val="C00000"/>
                </a:solidFill>
              </a:rPr>
              <a:t>emp</a:t>
            </a:r>
            <a:r>
              <a:rPr lang="en-US" dirty="0" smtClean="0">
                <a:solidFill>
                  <a:srgbClr val="C00000"/>
                </a:solidFill>
              </a:rPr>
              <a:t> where </a:t>
            </a:r>
            <a:r>
              <a:rPr lang="en-US" dirty="0" err="1" smtClean="0">
                <a:solidFill>
                  <a:srgbClr val="C00000"/>
                </a:solidFill>
              </a:rPr>
              <a:t>empname</a:t>
            </a:r>
            <a:r>
              <a:rPr lang="en-US" dirty="0" smtClean="0">
                <a:solidFill>
                  <a:srgbClr val="C00000"/>
                </a:solidFill>
              </a:rPr>
              <a:t> like ‘%s%’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Where ‘a’ is the second character in the name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Select * from </a:t>
            </a:r>
            <a:r>
              <a:rPr lang="en-US" dirty="0" err="1" smtClean="0">
                <a:solidFill>
                  <a:srgbClr val="C00000"/>
                </a:solidFill>
              </a:rPr>
              <a:t>emp</a:t>
            </a:r>
            <a:r>
              <a:rPr lang="en-US" dirty="0" smtClean="0">
                <a:solidFill>
                  <a:srgbClr val="C00000"/>
                </a:solidFill>
              </a:rPr>
              <a:t> where </a:t>
            </a:r>
            <a:r>
              <a:rPr lang="en-US" dirty="0" err="1" smtClean="0">
                <a:solidFill>
                  <a:srgbClr val="C00000"/>
                </a:solidFill>
              </a:rPr>
              <a:t>ename</a:t>
            </a:r>
            <a:r>
              <a:rPr lang="en-US" dirty="0" smtClean="0">
                <a:solidFill>
                  <a:srgbClr val="C00000"/>
                </a:solidFill>
              </a:rPr>
              <a:t> like ‘_a%’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25</TotalTime>
  <Words>484</Words>
  <Application>Microsoft Office PowerPoint</Application>
  <PresentationFormat>On-screen Show (4:3)</PresentationFormat>
  <Paragraphs>84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Median</vt:lpstr>
      <vt:lpstr>SQL SELECT Statement</vt:lpstr>
      <vt:lpstr>SQL SELECT Statement</vt:lpstr>
      <vt:lpstr>SQL SELECT Statement</vt:lpstr>
      <vt:lpstr>Advance Query Operators</vt:lpstr>
      <vt:lpstr>Advance Query Operators</vt:lpstr>
      <vt:lpstr>Advance Query Operators</vt:lpstr>
      <vt:lpstr>Advance Query Operators</vt:lpstr>
      <vt:lpstr>Advance Query Operators</vt:lpstr>
      <vt:lpstr>Advance Query Operators</vt:lpstr>
      <vt:lpstr>Advance Query Operators</vt:lpstr>
      <vt:lpstr>Advance Query Operators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SELECT Statement</dc:title>
  <dc:creator>santuparsi</dc:creator>
  <cp:lastModifiedBy>santuparsi</cp:lastModifiedBy>
  <cp:revision>5</cp:revision>
  <dcterms:created xsi:type="dcterms:W3CDTF">2006-08-16T00:00:00Z</dcterms:created>
  <dcterms:modified xsi:type="dcterms:W3CDTF">2013-09-10T17:01:14Z</dcterms:modified>
</cp:coreProperties>
</file>