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Variables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In </a:t>
            </a:r>
            <a:r>
              <a:rPr lang="en-US" dirty="0" smtClean="0">
                <a:solidFill>
                  <a:srgbClr val="333333"/>
                </a:solidFill>
              </a:rPr>
              <a:t>sqlserver variables are 2 types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Global Variables[Predefined Variables]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Local Variables[</a:t>
            </a:r>
            <a:r>
              <a:rPr lang="en-US" dirty="0" err="1" smtClean="0">
                <a:solidFill>
                  <a:srgbClr val="333333"/>
                </a:solidFill>
              </a:rPr>
              <a:t>Userdefined</a:t>
            </a:r>
            <a:r>
              <a:rPr lang="en-US" dirty="0" smtClean="0">
                <a:solidFill>
                  <a:srgbClr val="333333"/>
                </a:solidFill>
              </a:rPr>
              <a:t> Variables]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Global </a:t>
            </a:r>
            <a:r>
              <a:rPr lang="en-US" dirty="0" smtClean="0">
                <a:solidFill>
                  <a:srgbClr val="333333"/>
                </a:solidFill>
              </a:rPr>
              <a:t>Variables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These are predefined variables also called system variables.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These variables are required to store system information.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These are read-only variables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Declared as @@variable_name.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ex: select @@</a:t>
            </a:r>
            <a:r>
              <a:rPr lang="en-US" dirty="0" err="1" smtClean="0">
                <a:solidFill>
                  <a:srgbClr val="333333"/>
                </a:solidFill>
              </a:rPr>
              <a:t>Servername</a:t>
            </a:r>
            <a:r>
              <a:rPr lang="en-US" dirty="0" smtClean="0">
                <a:solidFill>
                  <a:srgbClr val="333333"/>
                </a:solidFill>
              </a:rPr>
              <a:t>-it stores current server information.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Select @@version-it stores current server version information.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Select @@error- it stores error information of recent T-SQL Statement.</a:t>
            </a:r>
            <a:endParaRPr lang="en-US" dirty="0" smtClean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Variables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Local</a:t>
            </a:r>
            <a:r>
              <a:rPr lang="en-US" dirty="0" smtClean="0">
                <a:solidFill>
                  <a:srgbClr val="333333"/>
                </a:solidFill>
              </a:rPr>
              <a:t> Variables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Local variables are User defined, read &amp;write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Declaration: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declare @variable_name datatype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Set @variable_name =value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Ex: declare @empid varchar(30)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Set @empid=‘E0001’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Print ‘Empid= ‘ +@empid</a:t>
            </a:r>
          </a:p>
          <a:p>
            <a:pPr lvl="0">
              <a:buClr>
                <a:srgbClr val="DD8047"/>
              </a:buClr>
            </a:pPr>
            <a:r>
              <a:rPr lang="en-US" dirty="0" smtClean="0">
                <a:solidFill>
                  <a:srgbClr val="333333"/>
                </a:solidFill>
              </a:rPr>
              <a:t>Note: set statement can be used to assign one variable at a time. But select stmt can be used to assign multiple variables as well as read the data from multiple variables.</a:t>
            </a:r>
          </a:p>
          <a:p>
            <a:pPr lvl="0">
              <a:buClr>
                <a:srgbClr val="DD8047"/>
              </a:buClr>
            </a:pPr>
            <a:r>
              <a:rPr lang="en-US" dirty="0" smtClean="0">
                <a:solidFill>
                  <a:srgbClr val="333333"/>
                </a:solidFill>
              </a:rPr>
              <a:t>Ex:</a:t>
            </a:r>
          </a:p>
          <a:p>
            <a:pPr lvl="0">
              <a:buClr>
                <a:srgbClr val="DD8047"/>
              </a:buClr>
            </a:pPr>
            <a:r>
              <a:rPr lang="en-US" dirty="0" smtClean="0">
                <a:solidFill>
                  <a:srgbClr val="333333"/>
                </a:solidFill>
              </a:rPr>
              <a:t>Select @var1=value1,@var2=value2</a:t>
            </a:r>
          </a:p>
          <a:p>
            <a:pPr lvl="0">
              <a:buClr>
                <a:srgbClr val="DD8047"/>
              </a:buClr>
            </a:pPr>
            <a:r>
              <a:rPr lang="en-US" dirty="0" smtClean="0">
                <a:solidFill>
                  <a:srgbClr val="333333"/>
                </a:solidFill>
              </a:rPr>
              <a:t>Select @var1,@var2..</a:t>
            </a:r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</TotalTime>
  <Words>166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Variables</vt:lpstr>
      <vt:lpstr>Variables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santuparsi</cp:lastModifiedBy>
  <cp:revision>8</cp:revision>
  <dcterms:created xsi:type="dcterms:W3CDTF">2006-08-16T00:00:00Z</dcterms:created>
  <dcterms:modified xsi:type="dcterms:W3CDTF">2012-09-04T17:25:19Z</dcterms:modified>
</cp:coreProperties>
</file>