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Stored procedure is a set of pre-compiled T- Sql Statements stored </a:t>
            </a:r>
            <a:r>
              <a:rPr lang="en-US" smtClean="0"/>
              <a:t>on the </a:t>
            </a:r>
            <a:r>
              <a:rPr lang="en-US" smtClean="0"/>
              <a:t>database server.</a:t>
            </a:r>
          </a:p>
          <a:p>
            <a:r>
              <a:rPr lang="en-US" smtClean="0"/>
              <a:t>Stored procedures are required when we execute a batch[set of sql-statements] multiple times.</a:t>
            </a:r>
          </a:p>
          <a:p>
            <a:r>
              <a:rPr lang="en-US" smtClean="0"/>
              <a:t>Inside Stored procedures we execute  DDL and DML ,QL statement</a:t>
            </a:r>
          </a:p>
          <a:p>
            <a:r>
              <a:rPr lang="en-US" smtClean="0"/>
              <a:t>We can execute a procedure from  another procedure.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4.provide parameter values</a:t>
            </a:r>
          </a:p>
          <a:p>
            <a:r>
              <a:rPr lang="en-US" dirty="0" smtClean="0"/>
              <a:t>cmd.parameters.addwithvalue("@parametename", value)</a:t>
            </a:r>
          </a:p>
          <a:p>
            <a:r>
              <a:rPr lang="en-US" dirty="0" smtClean="0"/>
              <a:t>cmd.parameters.addwithvalue("@id",10)</a:t>
            </a:r>
          </a:p>
          <a:p>
            <a:pPr>
              <a:buNone/>
            </a:pPr>
            <a:r>
              <a:rPr lang="en-US" dirty="0" smtClean="0"/>
              <a:t>			or</a:t>
            </a:r>
          </a:p>
          <a:p>
            <a:r>
              <a:rPr lang="en-US" dirty="0" smtClean="0"/>
              <a:t>declare sqlparameter class</a:t>
            </a:r>
          </a:p>
          <a:p>
            <a:r>
              <a:rPr lang="en-US" dirty="0" smtClean="0"/>
              <a:t>sqlparameter p1,p2</a:t>
            </a:r>
          </a:p>
          <a:p>
            <a:r>
              <a:rPr lang="en-US" dirty="0" smtClean="0"/>
              <a:t>p1=new sqlparameter("@parametername", </a:t>
            </a:r>
            <a:r>
              <a:rPr lang="en-US" dirty="0" err="1" smtClean="0"/>
              <a:t>parametertype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p1.value=value;</a:t>
            </a:r>
          </a:p>
          <a:p>
            <a:r>
              <a:rPr lang="en-US" dirty="0" smtClean="0"/>
              <a:t>cmd.parameters.add(p1)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5.execution stored procedure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dml statements</a:t>
            </a:r>
          </a:p>
          <a:p>
            <a:pPr>
              <a:buNone/>
            </a:pPr>
            <a:r>
              <a:rPr lang="en-US" dirty="0" smtClean="0"/>
              <a:t>cmd.executenonqurry()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QL statements[select]</a:t>
            </a:r>
          </a:p>
          <a:p>
            <a:pPr>
              <a:buNone/>
            </a:pPr>
            <a:r>
              <a:rPr lang="en-US" dirty="0" smtClean="0"/>
              <a:t>connected</a:t>
            </a:r>
          </a:p>
          <a:p>
            <a:pPr>
              <a:buNone/>
            </a:pPr>
            <a:r>
              <a:rPr lang="en-US" dirty="0" smtClean="0"/>
              <a:t>i) cmd. executereader()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disconnected </a:t>
            </a:r>
          </a:p>
          <a:p>
            <a:pPr>
              <a:buNone/>
            </a:pPr>
            <a:r>
              <a:rPr lang="en-US" dirty="0" smtClean="0"/>
              <a:t>ii) providing command object to dataadaptor</a:t>
            </a:r>
          </a:p>
          <a:p>
            <a:pPr>
              <a:buNone/>
            </a:pPr>
            <a:r>
              <a:rPr lang="en-US" dirty="0" smtClean="0"/>
              <a:t>da = new sqldataadaptor(cmd)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None/>
            </a:pPr>
            <a:r>
              <a:rPr lang="en-US" dirty="0" smtClean="0"/>
              <a:t>1.reduce network traffic</a:t>
            </a:r>
          </a:p>
          <a:p>
            <a:pPr>
              <a:buNone/>
            </a:pPr>
            <a:r>
              <a:rPr lang="en-US" dirty="0" smtClean="0"/>
              <a:t>2.reusablity </a:t>
            </a:r>
          </a:p>
          <a:p>
            <a:pPr>
              <a:buNone/>
            </a:pPr>
            <a:r>
              <a:rPr lang="en-US" dirty="0" smtClean="0"/>
              <a:t>3.improves app </a:t>
            </a:r>
            <a:r>
              <a:rPr lang="en-US" dirty="0" smtClean="0"/>
              <a:t>performance</a:t>
            </a:r>
          </a:p>
          <a:p>
            <a:pPr>
              <a:buNone/>
            </a:pPr>
            <a:r>
              <a:rPr lang="en-US" dirty="0" smtClean="0"/>
              <a:t>4.Stored procedure can be used to perform multiple operation with multiple tables.</a:t>
            </a:r>
          </a:p>
          <a:p>
            <a:pPr>
              <a:buNone/>
            </a:pPr>
            <a:r>
              <a:rPr lang="en-US" dirty="0" smtClean="0"/>
              <a:t>5.Encapsulation business logic.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</a:t>
            </a:r>
            <a:r>
              <a:rPr lang="en-US" dirty="0" smtClean="0"/>
              <a:t>.provide </a:t>
            </a:r>
            <a:r>
              <a:rPr lang="en-US" dirty="0" smtClean="0"/>
              <a:t>security to tables instead of giving access to table give the access of sp</a:t>
            </a:r>
          </a:p>
          <a:p>
            <a:pPr>
              <a:buNone/>
            </a:pPr>
            <a:r>
              <a:rPr lang="en-US" dirty="0" smtClean="0"/>
              <a:t>7</a:t>
            </a:r>
            <a:r>
              <a:rPr lang="en-US" dirty="0" smtClean="0"/>
              <a:t>.reduce </a:t>
            </a:r>
            <a:r>
              <a:rPr lang="en-US" dirty="0" smtClean="0"/>
              <a:t>burden on db every request compiled code(sp code) will be executed and no error checking.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Executing a stored procedure: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EXEC   procure_name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Alter a stored procedure: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Alter procedure proc_name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	Drop stored procedure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Drop procedure </a:t>
            </a:r>
            <a:r>
              <a:rPr lang="en-US" dirty="0" err="1" smtClean="0">
                <a:solidFill>
                  <a:srgbClr val="C00000"/>
                </a:solidFill>
              </a:rPr>
              <a:t>proc_name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Stored Procedures are two types</a:t>
            </a:r>
          </a:p>
          <a:p>
            <a:r>
              <a:rPr lang="en-US" dirty="0" smtClean="0"/>
              <a:t>System Stored Procedures:</a:t>
            </a:r>
          </a:p>
          <a:p>
            <a:pPr lvl="1"/>
            <a:r>
              <a:rPr lang="en-US" dirty="0" smtClean="0"/>
              <a:t>System Stored Procedures are used to perform operation with system table and to perform administrative tasks.</a:t>
            </a:r>
          </a:p>
          <a:p>
            <a:pPr lvl="1"/>
            <a:r>
              <a:rPr lang="en-US" dirty="0" smtClean="0"/>
              <a:t>All system procedures are in master database.</a:t>
            </a:r>
          </a:p>
          <a:p>
            <a:pPr lvl="1"/>
            <a:r>
              <a:rPr lang="en-US" dirty="0" smtClean="0"/>
              <a:t>Ex: sp_helpdb,sp_help,sp_helptext,sp_tables.</a:t>
            </a:r>
          </a:p>
          <a:p>
            <a:r>
              <a:rPr lang="en-US" dirty="0" smtClean="0"/>
              <a:t>User Stored Procedures:</a:t>
            </a:r>
          </a:p>
          <a:p>
            <a:pPr lvl="1"/>
            <a:r>
              <a:rPr lang="en-US" dirty="0" smtClean="0"/>
              <a:t>User stored procedures are used to perform DML Operations with user tables.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Stored Procedure: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create procedure proc_name //name of sp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sql_statement2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ex:  </a:t>
            </a:r>
            <a:r>
              <a:rPr lang="en-US" dirty="0" smtClean="0">
                <a:solidFill>
                  <a:srgbClr val="C00000"/>
                </a:solidFill>
              </a:rPr>
              <a:t>create procedure prc_product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 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select * from products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end	</a:t>
            </a:r>
          </a:p>
          <a:p>
            <a:pPr lvl="1"/>
            <a:r>
              <a:rPr lang="en-US" dirty="0" smtClean="0"/>
              <a:t>when run the procedure ,the server compiles the procedure and save it as a database object.</a:t>
            </a:r>
          </a:p>
          <a:p>
            <a:pPr lvl="1"/>
            <a:r>
              <a:rPr lang="en-US" dirty="0" smtClean="0"/>
              <a:t>After create a procedure, we can execute the procedure and we can alter it and drop it not required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EXEC   </a:t>
            </a:r>
            <a:r>
              <a:rPr lang="en-US" dirty="0" err="1" smtClean="0">
                <a:solidFill>
                  <a:srgbClr val="C00000"/>
                </a:solidFill>
              </a:rPr>
              <a:t>procure_name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solidFill>
                  <a:srgbClr val="C00000"/>
                </a:solidFill>
              </a:rPr>
              <a:t>Creating Parameterized stored procedure: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can create a parameterized stored procedure.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parameters are used to pass the values to stored procedure at runtime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each parameter has a name,datatype,direction and a default value.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Ex: @parametername datatype direction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@empid varchar(20) input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@empname varchar(30) output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direction is input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Create procedure proc_name(@p1 datatype,@p2 datatype,….)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sql_statement1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sql_statement2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Ex:create  procedure proc_employee(@empid varchar(30))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Print ‘list of employees’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empid,empname,Desig</a:t>
            </a:r>
            <a:r>
              <a:rPr lang="en-US" dirty="0" smtClean="0">
                <a:solidFill>
                  <a:srgbClr val="C00000"/>
                </a:solidFill>
              </a:rPr>
              <a:t> from employee where empid=@empid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Exec proc_employee ‘E0001’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Exec proc_employee @empid=‘E0001’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Returning values from stored procedure: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For returning values from stored procedure we use output parameter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the output keyword has to be used in both create procedure and execute procedure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create procedure proc_name(@p1 datatype output,..)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As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Sql_statement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end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Statement:</a:t>
            </a:r>
          </a:p>
          <a:p>
            <a:pPr lvl="1"/>
            <a:r>
              <a:rPr lang="en-US" dirty="0" smtClean="0"/>
              <a:t>Return statement can be used to insert stored procedure.</a:t>
            </a:r>
          </a:p>
          <a:p>
            <a:pPr lvl="1"/>
            <a:r>
              <a:rPr lang="en-US" dirty="0" smtClean="0"/>
              <a:t>Return stmt can return single numeric value from the stored procedure.</a:t>
            </a:r>
          </a:p>
          <a:p>
            <a:pPr lvl="1"/>
            <a:r>
              <a:rPr lang="en-US" dirty="0" smtClean="0"/>
              <a:t>Syntax: return(numeric value)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calling stored procedure from .NET app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1.create connection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2.create command object and pass stored procedure name along with connection object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cmd=new sqlcommand("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proc_insert",con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3.setting command type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cmd.commandtype=command type. storedprocedure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670</TotalTime>
  <Words>313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  <vt:lpstr>Stored Procedure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/>
  <cp:lastModifiedBy>santuparsi</cp:lastModifiedBy>
  <cp:revision>57</cp:revision>
  <dcterms:created xsi:type="dcterms:W3CDTF">2006-08-16T00:00:00Z</dcterms:created>
  <dcterms:modified xsi:type="dcterms:W3CDTF">2012-09-05T04:34:36Z</dcterms:modified>
</cp:coreProperties>
</file>