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-422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65022568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6974910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9615761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152540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24723608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785218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2398526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00601587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37287400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60746036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76755606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54695521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815874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3996350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56714068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13087690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6261645"/>
      </p:ext>
    </p:extLst>
  </p:cSld>
  <p:clrMapOvr>
    <a:masterClrMapping/>
  </p:clrMapOvr>
  <p:transition spd="med" advTm="4000">
    <p:split/>
    <p:sndAc>
      <p:stSnd>
        <p:snd r:embed="rId1" name="chimes.wav" builtIn="1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audio" Target="../media/audio1.wav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AF03A1-1738-4076-924A-9081FB1EFBEB}" type="datetimeFigureOut">
              <a:rPr lang="en-US" smtClean="0"/>
              <a:pPr/>
              <a:t>19-Sep-25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52FDAF5-3CEF-4792-97B8-D18C5AE3727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2917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2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  <p:sldLayoutId id="2147484084" r:id="rId13"/>
    <p:sldLayoutId id="2147484085" r:id="rId14"/>
    <p:sldLayoutId id="2147484086" r:id="rId15"/>
    <p:sldLayoutId id="2147484087" r:id="rId16"/>
    <p:sldLayoutId id="2147484088" r:id="rId17"/>
  </p:sldLayoutIdLst>
  <p:transition spd="med" advTm="4000">
    <p:split/>
    <p:sndAc>
      <p:stSnd>
        <p:snd r:embed="rId19" name="chimes.wav" builtIn="1"/>
      </p:stSnd>
    </p:sndAc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FINAL PROJECTS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INFORMATION TECHNOLOGY (CIT)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797733"/>
      </p:ext>
    </p:extLst>
  </p:cSld>
  <p:clrMapOvr>
    <a:masterClrMapping/>
  </p:clrMapOvr>
  <p:transition spd="med" advTm="4000">
    <p:split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1484312" y="777240"/>
            <a:ext cx="3549121" cy="1371600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Aharoni" pitchFamily="2" charset="-79"/>
                <a:cs typeface="Aharoni" pitchFamily="2" charset="-79"/>
              </a:rPr>
              <a:t>RESUME</a:t>
            </a:r>
            <a:endParaRPr lang="en-US" sz="4000" u="sng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01543" y="536170"/>
            <a:ext cx="4912822" cy="5557059"/>
          </a:xfrm>
        </p:spPr>
      </p:pic>
      <p:sp>
        <p:nvSpPr>
          <p:cNvPr id="20" name="Text Placeholder 19"/>
          <p:cNvSpPr>
            <a:spLocks noGrp="1"/>
          </p:cNvSpPr>
          <p:nvPr>
            <p:ph type="body" sz="half" idx="2"/>
          </p:nvPr>
        </p:nvSpPr>
        <p:spPr>
          <a:xfrm>
            <a:off x="1484312" y="2310938"/>
            <a:ext cx="3549121" cy="24896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David" pitchFamily="34" charset="-79"/>
                <a:cs typeface="David" pitchFamily="34" charset="-79"/>
              </a:rPr>
              <a:t>This is my resume with  ,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David" pitchFamily="34" charset="-79"/>
                <a:cs typeface="David" pitchFamily="34" charset="-79"/>
              </a:rPr>
              <a:t>The size of page A4. </a:t>
            </a:r>
            <a:endParaRPr lang="en-US" sz="2400" dirty="0" smtClean="0">
              <a:latin typeface="David" pitchFamily="34" charset="-79"/>
              <a:cs typeface="David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David" pitchFamily="34" charset="-79"/>
                <a:cs typeface="David" pitchFamily="34" charset="-79"/>
              </a:rPr>
              <a:t>The margins are </a:t>
            </a:r>
            <a:r>
              <a:rPr lang="en-US" sz="2400" dirty="0" smtClean="0">
                <a:latin typeface="David" pitchFamily="34" charset="-79"/>
                <a:cs typeface="David" pitchFamily="34" charset="-79"/>
              </a:rPr>
              <a:t>narrowed.</a:t>
            </a:r>
            <a:endParaRPr lang="en-US" sz="2400" dirty="0" smtClean="0">
              <a:latin typeface="David" pitchFamily="34" charset="-79"/>
              <a:cs typeface="David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 smtClean="0">
                <a:latin typeface="David" pitchFamily="34" charset="-79"/>
                <a:cs typeface="David" pitchFamily="34" charset="-79"/>
              </a:rPr>
              <a:t>The total sections are </a:t>
            </a:r>
            <a:r>
              <a:rPr lang="en-US" sz="2400" dirty="0" smtClean="0">
                <a:latin typeface="David" pitchFamily="34" charset="-79"/>
                <a:cs typeface="David" pitchFamily="34" charset="-79"/>
              </a:rPr>
              <a:t>4 .</a:t>
            </a:r>
            <a:endParaRPr lang="en-US" sz="2400" b="1" dirty="0">
              <a:latin typeface="David" pitchFamily="34" charset="-79"/>
              <a:cs typeface="David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20738002"/>
      </p:ext>
    </p:extLst>
  </p:cSld>
  <p:clrMapOvr>
    <a:masterClrMapping/>
  </p:clrMapOvr>
  <p:transition spd="med" advTm="9000">
    <p:split orient="vert" dir="in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1550812" y="122612"/>
            <a:ext cx="3549121" cy="1591888"/>
          </a:xfrm>
        </p:spPr>
        <p:txBody>
          <a:bodyPr>
            <a:normAutofit/>
          </a:bodyPr>
          <a:lstStyle/>
          <a:p>
            <a:r>
              <a:rPr lang="en-US" sz="3600" u="sng" dirty="0" smtClean="0">
                <a:latin typeface="Aharoni" pitchFamily="2" charset="-79"/>
                <a:cs typeface="Aharoni" pitchFamily="2" charset="-79"/>
              </a:rPr>
              <a:t>EXCEL SPREADSHEET </a:t>
            </a:r>
            <a:endParaRPr lang="en-US" sz="3600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half" idx="2"/>
          </p:nvPr>
        </p:nvSpPr>
        <p:spPr>
          <a:xfrm>
            <a:off x="1484312" y="1880315"/>
            <a:ext cx="3549121" cy="4288665"/>
          </a:xfrm>
        </p:spPr>
        <p:txBody>
          <a:bodyPr anchor="t">
            <a:no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Here is the spread sheet of marks of a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student .</a:t>
            </a: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The grand total numbers are added by using the formula of “SUM”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.</a:t>
            </a: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At the section of remarks  the formula of “IF” is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used.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To lookup the value we used the formula of “ VLOOKUP”. </a:t>
            </a: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31917" y="3908537"/>
            <a:ext cx="5705475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858588" y="696908"/>
            <a:ext cx="5449062" cy="2842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519017596"/>
      </p:ext>
    </p:extLst>
  </p:cSld>
  <p:clrMapOvr>
    <a:masterClrMapping/>
  </p:clrMapOvr>
  <p:transition spd="med" advTm="40000">
    <p:wipe dir="d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191" y="866104"/>
            <a:ext cx="3549121" cy="1371600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Aharoni" pitchFamily="2" charset="-79"/>
                <a:cs typeface="Aharoni" pitchFamily="2" charset="-79"/>
              </a:rPr>
              <a:t>THE CHARTS</a:t>
            </a:r>
            <a:endParaRPr lang="en-US" sz="3600" b="1" u="sng" dirty="0">
              <a:latin typeface="Aharoni" pitchFamily="2" charset="-79"/>
              <a:cs typeface="Aharoni" pitchFamily="2" charset="-79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79884" y="259599"/>
            <a:ext cx="2924175" cy="2266950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1184856"/>
            <a:ext cx="3549121" cy="4443212"/>
          </a:xfrm>
        </p:spPr>
        <p:txBody>
          <a:bodyPr>
            <a:normAutofit/>
          </a:bodyPr>
          <a:lstStyle/>
          <a:p>
            <a:r>
              <a:rPr lang="en-US" sz="2400" dirty="0" smtClean="0"/>
              <a:t> </a:t>
            </a:r>
            <a:endParaRPr lang="en-US" sz="2400" dirty="0" smtClean="0"/>
          </a:p>
          <a:p>
            <a:r>
              <a:rPr lang="en-US" sz="2000" dirty="0" smtClean="0">
                <a:latin typeface="David" pitchFamily="34" charset="-79"/>
                <a:cs typeface="David" pitchFamily="34" charset="-79"/>
              </a:rPr>
              <a:t>Here are the charts :</a:t>
            </a:r>
            <a:endParaRPr lang="en-US" sz="2000" dirty="0" smtClean="0">
              <a:latin typeface="David" pitchFamily="34" charset="-79"/>
              <a:cs typeface="David" pitchFamily="34" charset="-79"/>
            </a:endParaRP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 There is pie chart.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 The other one is line chart where ratio of obtained marks are given.</a:t>
            </a: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027" y="2759825"/>
            <a:ext cx="5433396" cy="33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23582505"/>
      </p:ext>
    </p:extLst>
  </p:cSld>
  <p:clrMapOvr>
    <a:masterClrMapping/>
  </p:clrMapOvr>
  <p:transition spd="med" advTm="8000">
    <p:push dir="r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160" y="785612"/>
            <a:ext cx="4311181" cy="1851338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DATA VALIDATION </a:t>
            </a:r>
            <a:br>
              <a:rPr lang="en-US" sz="2800" dirty="0" smtClean="0">
                <a:latin typeface="Aharoni" pitchFamily="2" charset="-79"/>
                <a:cs typeface="Aharoni" pitchFamily="2" charset="-79"/>
              </a:rPr>
            </a:b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AND</a:t>
            </a:r>
            <a:r>
              <a:rPr lang="en-US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CONDITIONAL FORMATTING </a:t>
            </a:r>
            <a:endParaRPr lang="en-US" sz="2800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29010" y="2820472"/>
            <a:ext cx="3549121" cy="280759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  Here we add the validation of data which restricted the user to only enter that data which is instructed 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  Secondly , the conditional formatting which is based on a condition to highlight the cell.</a:t>
            </a: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6709893" y="1300766"/>
            <a:ext cx="3129566" cy="3631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942589079"/>
      </p:ext>
    </p:extLst>
  </p:cSld>
  <p:clrMapOvr>
    <a:masterClrMapping/>
  </p:clrMapOvr>
  <p:transition spd="med" advTm="25000">
    <p:split orient="vert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450761"/>
            <a:ext cx="3549121" cy="1738647"/>
          </a:xfrm>
        </p:spPr>
        <p:txBody>
          <a:bodyPr>
            <a:normAutofit/>
          </a:bodyPr>
          <a:lstStyle/>
          <a:p>
            <a:r>
              <a:rPr lang="en-US" sz="3200" b="1" u="sng" dirty="0" smtClean="0">
                <a:latin typeface="Aharoni" pitchFamily="2" charset="-79"/>
                <a:cs typeface="Aharoni" pitchFamily="2" charset="-79"/>
              </a:rPr>
              <a:t>PIVOT  TABLE</a:t>
            </a:r>
            <a:endParaRPr lang="en-US" sz="3200" b="1" u="sng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434107"/>
            <a:ext cx="3549121" cy="3000778"/>
          </a:xfrm>
        </p:spPr>
        <p:txBody>
          <a:bodyPr>
            <a:normAutofit/>
          </a:bodyPr>
          <a:lstStyle/>
          <a:p>
            <a:r>
              <a:rPr lang="en-US" sz="2000" dirty="0" smtClean="0">
                <a:latin typeface="David" pitchFamily="34" charset="-79"/>
                <a:cs typeface="David" pitchFamily="34" charset="-79"/>
              </a:rPr>
              <a:t>Here is the pivot table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000" dirty="0" smtClean="0">
                <a:latin typeface="David" pitchFamily="34" charset="-79"/>
                <a:cs typeface="David" pitchFamily="34" charset="-79"/>
              </a:rPr>
              <a:t>For larger data set we arranged the data in Pivot table.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Here we “Filter” the data 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 smtClean="0">
                <a:latin typeface="David" pitchFamily="34" charset="-79"/>
                <a:cs typeface="David" pitchFamily="34" charset="-79"/>
              </a:rPr>
              <a:t>Sum the data and can add separately  in the rows and columns .</a:t>
            </a:r>
            <a:endParaRPr lang="en-US" sz="2000" dirty="0">
              <a:latin typeface="David" pitchFamily="34" charset="-79"/>
              <a:cs typeface="David" pitchFamily="34" charset="-79"/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2926" y="909638"/>
            <a:ext cx="2543175" cy="5038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666855" y="920839"/>
            <a:ext cx="3139440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 advTm="20000">
    <p:split dir="in"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haroni" pitchFamily="2" charset="-79"/>
                <a:cs typeface="Aharoni" pitchFamily="2" charset="-79"/>
              </a:rPr>
              <a:t>THANK YOU FOR WATCHING </a:t>
            </a:r>
            <a:endParaRPr lang="en-US" dirty="0">
              <a:latin typeface="Aharoni" pitchFamily="2" charset="-79"/>
              <a:cs typeface="Aharoni" pitchFamily="2" charset="-79"/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David" pitchFamily="34" charset="-79"/>
                <a:cs typeface="David" pitchFamily="34" charset="-79"/>
              </a:rPr>
              <a:t>By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Rania</a:t>
            </a:r>
            <a:r>
              <a:rPr lang="en-US" sz="2800" dirty="0" smtClean="0">
                <a:latin typeface="David" pitchFamily="34" charset="-79"/>
                <a:cs typeface="David" pitchFamily="34" charset="-79"/>
              </a:rPr>
              <a:t> </a:t>
            </a:r>
            <a:r>
              <a:rPr lang="en-US" sz="2800" dirty="0" err="1" smtClean="0">
                <a:latin typeface="David" pitchFamily="34" charset="-79"/>
                <a:cs typeface="David" pitchFamily="34" charset="-79"/>
              </a:rPr>
              <a:t>Saeed</a:t>
            </a:r>
            <a:endParaRPr lang="en-US" sz="2800" dirty="0">
              <a:latin typeface="David" pitchFamily="34" charset="-79"/>
              <a:cs typeface="David" pitchFamily="34" charset="-79"/>
            </a:endParaRPr>
          </a:p>
        </p:txBody>
      </p:sp>
    </p:spTree>
  </p:cSld>
  <p:clrMapOvr>
    <a:masterClrMapping/>
  </p:clrMapOvr>
  <p:transition spd="med" advTm="3000">
    <p:fade/>
    <p:sndAc>
      <p:stSnd>
        <p:snd r:embed="rId2" name="chimes.wav" builtIn="1"/>
      </p:stSnd>
    </p:sndAc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Trek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Parallax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93</TotalTime>
  <Words>202</Words>
  <Application>Microsoft Office PowerPoint</Application>
  <PresentationFormat>Custom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Parallax</vt:lpstr>
      <vt:lpstr>FINAL PROJECTS</vt:lpstr>
      <vt:lpstr>RESUME</vt:lpstr>
      <vt:lpstr>EXCEL SPREADSHEET </vt:lpstr>
      <vt:lpstr>THE CHARTS</vt:lpstr>
      <vt:lpstr>DATA VALIDATION  AND CONDITIONAL FORMATTING </vt:lpstr>
      <vt:lpstr>PIVOT  TABLE</vt:lpstr>
      <vt:lpstr>THANK YOU FOR WATCHING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PROJECTS</dc:title>
  <dc:creator>BQ1</dc:creator>
  <cp:lastModifiedBy>Ansari</cp:lastModifiedBy>
  <cp:revision>11</cp:revision>
  <dcterms:created xsi:type="dcterms:W3CDTF">2025-09-14T12:32:36Z</dcterms:created>
  <dcterms:modified xsi:type="dcterms:W3CDTF">2025-09-19T16:42:58Z</dcterms:modified>
</cp:coreProperties>
</file>