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96633"/>
    <a:srgbClr val="DEA400"/>
    <a:srgbClr val="FF7C80"/>
    <a:srgbClr val="CCCCFF"/>
    <a:srgbClr val="B4C7E7"/>
    <a:srgbClr val="CC99FF"/>
    <a:srgbClr val="A9D18E"/>
    <a:srgbClr val="F4B18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3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FA82-4B3F-FF36-0295-A5ECC1E45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96BD-105F-D074-47D9-353A3BDFC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E9F6-F73D-628F-FAE3-1918CA5B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C889-477F-ECFD-5695-832956D3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335-7729-BC3A-CB03-FAC5BFC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C012-F883-B1F2-A10C-B80C0D3F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01B0-E3C4-E220-FD43-0BC490E99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F934-9470-D154-2A85-2983DF0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7E69-3399-6183-6218-8177DD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C98E-DF2D-7BB7-C830-933039A1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09ACB-5440-C31E-DBCD-F2C96DB5C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FCD8C-FC23-D41B-3D41-7757C638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2F7E-A90B-7776-B7C3-4BDC0F2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68BA-DF2F-A477-4BE3-2501187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E06C-3CEE-6D2F-9895-49704407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5C8D-6285-E8F3-979E-4F9629EE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B609-2DDE-2F72-7769-433F456A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1B81-FFFB-6B27-6315-8D55F149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F9CA-8BCF-3160-19E6-37C15A28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9131-91A5-D487-E88A-82740791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6ADD-F454-9B4E-BA15-922FA3D4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7652-603F-775E-0AD5-57DB2F38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FA15-682C-CDC5-8BAF-194C1C9A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4663-8741-A638-DAE8-FC9B747B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9321-CB07-C718-304B-6768021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E346-361E-5281-6CE1-CB325CA4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1434-F923-4D32-C2BC-6A66429F2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9E1F-0BAC-C41D-5C6A-B995750E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D1F4-D0D9-255E-E09D-3376BCAA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B4EA-5530-89DD-5650-12D1155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804C-19FA-B35D-61E0-6D9F0812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0FA2-BE6F-7C04-6DAD-87DA1FFB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DC6D-B47C-5CA2-6B21-4A883AC1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E636-10F5-B2EB-A1F7-10F22335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C41D6-2A8B-692F-88F2-D762ACB0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3D77F-08C6-A9B0-6061-38205B5FD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EB89-B379-7C3E-03DB-0F8BE99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34F14-6044-85EF-F683-E54CC75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31AF5-5213-52D6-D8EC-DFD6BA4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E1E2-BF28-3BA2-4384-B67C1AD2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A582-61E7-5C63-AFD0-4E3FCDEF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80D5-0914-0356-554A-BB3D4A6E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FEF87-16E2-B584-200F-D12565CE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92731-9A93-579C-D29A-A16A3B24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9B23D-787A-8453-6EB3-5B29300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38A4-458A-D1EA-8F0C-FB830A2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9C3B-4AC5-C13D-10D8-06B98FDB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DA64-0BC8-A8A4-BB53-2D128D5B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34A79-9EF8-56DF-BB2F-CD7104EF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104A-053A-4773-0AA9-02A7371E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6277B-9B57-7302-7E5A-2F2A19E3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B032-BCEC-A87C-5D44-7318B095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25C9-F025-47EE-14A9-B949F16F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3E52-0C6D-AA32-A67E-A004911E0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E510-05EA-9FA5-D3D5-FAE6CAC6B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0130-D503-4169-8879-D5A83ED3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EEB2B-8E69-501C-9B3F-606477E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3262A-A2AF-C441-1E3C-568B85A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DA026-0822-241F-D576-CEF8EC19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5AEF-1D4C-BAE4-3535-68A4C50D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116A-63BF-B6E4-0DC0-2893ED5D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AA0C-7380-4832-8764-CCD0809018F2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C07C-E10C-C804-18C4-D5B56795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53C3-5FB4-1722-3A2B-FAD8C8E2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D85C-84E6-4826-8894-598AA9B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91FACA-8720-615E-F76D-450EF319BBF2}"/>
              </a:ext>
            </a:extLst>
          </p:cNvPr>
          <p:cNvSpPr/>
          <p:nvPr/>
        </p:nvSpPr>
        <p:spPr>
          <a:xfrm>
            <a:off x="911027" y="1242245"/>
            <a:ext cx="2165920" cy="4305826"/>
          </a:xfrm>
          <a:prstGeom prst="roundRect">
            <a:avLst>
              <a:gd name="adj" fmla="val 694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7EC32-28D1-0321-099F-16206DFAF4C3}"/>
              </a:ext>
            </a:extLst>
          </p:cNvPr>
          <p:cNvSpPr/>
          <p:nvPr/>
        </p:nvSpPr>
        <p:spPr>
          <a:xfrm>
            <a:off x="1121751" y="1897548"/>
            <a:ext cx="1744473" cy="477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6EC262-4B1D-D0EA-0F53-928E27F4EA53}"/>
              </a:ext>
            </a:extLst>
          </p:cNvPr>
          <p:cNvSpPr/>
          <p:nvPr/>
        </p:nvSpPr>
        <p:spPr>
          <a:xfrm>
            <a:off x="3372308" y="1246051"/>
            <a:ext cx="7755349" cy="3276249"/>
          </a:xfrm>
          <a:prstGeom prst="roundRect">
            <a:avLst>
              <a:gd name="adj" fmla="val 5064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F6E429-6A6B-9333-D764-A6EBD203BB38}"/>
              </a:ext>
            </a:extLst>
          </p:cNvPr>
          <p:cNvSpPr/>
          <p:nvPr/>
        </p:nvSpPr>
        <p:spPr>
          <a:xfrm>
            <a:off x="1121751" y="2892506"/>
            <a:ext cx="1744473" cy="477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dataset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9B0EF-3995-4D95-2F9F-5E68F4DFF10E}"/>
              </a:ext>
            </a:extLst>
          </p:cNvPr>
          <p:cNvSpPr txBox="1"/>
          <p:nvPr/>
        </p:nvSpPr>
        <p:spPr>
          <a:xfrm>
            <a:off x="415727" y="152486"/>
            <a:ext cx="2358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Workflow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25FB51-637A-5A0E-B608-F6E654B834F9}"/>
              </a:ext>
            </a:extLst>
          </p:cNvPr>
          <p:cNvSpPr txBox="1"/>
          <p:nvPr/>
        </p:nvSpPr>
        <p:spPr>
          <a:xfrm>
            <a:off x="963659" y="1375677"/>
            <a:ext cx="2060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Initialization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C1815-814F-20C5-A05F-59CBF18E71F7}"/>
              </a:ext>
            </a:extLst>
          </p:cNvPr>
          <p:cNvGrpSpPr/>
          <p:nvPr/>
        </p:nvGrpSpPr>
        <p:grpSpPr>
          <a:xfrm>
            <a:off x="6694143" y="3084677"/>
            <a:ext cx="959251" cy="509205"/>
            <a:chOff x="2874595" y="4106305"/>
            <a:chExt cx="959251" cy="50920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0D6DC3A-CC78-3BB7-F809-428FAE8EDAE7}"/>
                </a:ext>
              </a:extLst>
            </p:cNvPr>
            <p:cNvSpPr/>
            <p:nvPr/>
          </p:nvSpPr>
          <p:spPr>
            <a:xfrm>
              <a:off x="3247375" y="4401819"/>
              <a:ext cx="213691" cy="213691"/>
            </a:xfrm>
            <a:prstGeom prst="ellipse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37C09C-6A49-0345-01D5-436A7C681084}"/>
                </a:ext>
              </a:extLst>
            </p:cNvPr>
            <p:cNvSpPr/>
            <p:nvPr/>
          </p:nvSpPr>
          <p:spPr>
            <a:xfrm>
              <a:off x="2874595" y="4401819"/>
              <a:ext cx="213691" cy="213691"/>
            </a:xfrm>
            <a:prstGeom prst="ellipse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72262AB-4DFF-2598-BCFC-91394D6CC66A}"/>
                </a:ext>
              </a:extLst>
            </p:cNvPr>
            <p:cNvSpPr/>
            <p:nvPr/>
          </p:nvSpPr>
          <p:spPr>
            <a:xfrm>
              <a:off x="3620155" y="4401819"/>
              <a:ext cx="213691" cy="213691"/>
            </a:xfrm>
            <a:prstGeom prst="ellipse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9687AB2-9642-B8EA-0441-062747C794DF}"/>
                </a:ext>
              </a:extLst>
            </p:cNvPr>
            <p:cNvSpPr/>
            <p:nvPr/>
          </p:nvSpPr>
          <p:spPr>
            <a:xfrm>
              <a:off x="3033684" y="4106305"/>
              <a:ext cx="213691" cy="213691"/>
            </a:xfrm>
            <a:prstGeom prst="ellipse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C5D01A-8E2E-4320-BD16-928B16E8D82A}"/>
                </a:ext>
              </a:extLst>
            </p:cNvPr>
            <p:cNvSpPr/>
            <p:nvPr/>
          </p:nvSpPr>
          <p:spPr>
            <a:xfrm>
              <a:off x="3461066" y="4106305"/>
              <a:ext cx="213691" cy="213691"/>
            </a:xfrm>
            <a:prstGeom prst="ellipse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0FC441-168D-6553-CB79-50D803884AB6}"/>
                </a:ext>
              </a:extLst>
            </p:cNvPr>
            <p:cNvCxnSpPr>
              <a:stCxn id="81" idx="3"/>
              <a:endCxn id="79" idx="0"/>
            </p:cNvCxnSpPr>
            <p:nvPr/>
          </p:nvCxnSpPr>
          <p:spPr>
            <a:xfrm flipH="1">
              <a:off x="2981441" y="4288702"/>
              <a:ext cx="83537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35700B-71C2-CD06-D197-30DEA83C0531}"/>
                </a:ext>
              </a:extLst>
            </p:cNvPr>
            <p:cNvCxnSpPr>
              <a:cxnSpLocks/>
              <a:stCxn id="78" idx="2"/>
              <a:endCxn id="79" idx="6"/>
            </p:cNvCxnSpPr>
            <p:nvPr/>
          </p:nvCxnSpPr>
          <p:spPr>
            <a:xfrm flipH="1">
              <a:off x="3088286" y="4508665"/>
              <a:ext cx="1590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75EB92-C521-B603-1271-C815DAFDF42D}"/>
                </a:ext>
              </a:extLst>
            </p:cNvPr>
            <p:cNvCxnSpPr>
              <a:cxnSpLocks/>
              <a:stCxn id="80" idx="2"/>
              <a:endCxn id="78" idx="6"/>
            </p:cNvCxnSpPr>
            <p:nvPr/>
          </p:nvCxnSpPr>
          <p:spPr>
            <a:xfrm flipH="1">
              <a:off x="3461066" y="4508665"/>
              <a:ext cx="1590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5F3406-1AA9-3749-C8BE-DFDF5BBD1FD0}"/>
                </a:ext>
              </a:extLst>
            </p:cNvPr>
            <p:cNvCxnSpPr>
              <a:cxnSpLocks/>
              <a:stCxn id="80" idx="0"/>
              <a:endCxn id="82" idx="5"/>
            </p:cNvCxnSpPr>
            <p:nvPr/>
          </p:nvCxnSpPr>
          <p:spPr>
            <a:xfrm flipH="1" flipV="1">
              <a:off x="3643463" y="4288702"/>
              <a:ext cx="83538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64C1DE-FFE4-90E7-3A52-2DCAFDE6DA80}"/>
                </a:ext>
              </a:extLst>
            </p:cNvPr>
            <p:cNvCxnSpPr>
              <a:cxnSpLocks/>
              <a:stCxn id="78" idx="1"/>
              <a:endCxn id="81" idx="5"/>
            </p:cNvCxnSpPr>
            <p:nvPr/>
          </p:nvCxnSpPr>
          <p:spPr>
            <a:xfrm flipH="1" flipV="1">
              <a:off x="3216081" y="4288702"/>
              <a:ext cx="62588" cy="14441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A7D032-62A8-B20A-AD49-A9CDE489CCA4}"/>
                </a:ext>
              </a:extLst>
            </p:cNvPr>
            <p:cNvCxnSpPr>
              <a:cxnSpLocks/>
              <a:stCxn id="78" idx="7"/>
              <a:endCxn id="82" idx="3"/>
            </p:cNvCxnSpPr>
            <p:nvPr/>
          </p:nvCxnSpPr>
          <p:spPr>
            <a:xfrm flipV="1">
              <a:off x="3429772" y="4288702"/>
              <a:ext cx="62588" cy="14441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4535F23-75EE-248E-3673-3B147C90433E}"/>
              </a:ext>
            </a:extLst>
          </p:cNvPr>
          <p:cNvGrpSpPr>
            <a:grpSpLocks/>
          </p:cNvGrpSpPr>
          <p:nvPr/>
        </p:nvGrpSpPr>
        <p:grpSpPr>
          <a:xfrm>
            <a:off x="6177062" y="2320658"/>
            <a:ext cx="403518" cy="350356"/>
            <a:chOff x="4951045" y="3771333"/>
            <a:chExt cx="586471" cy="50920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3BBFDF3-AE3B-7C00-3997-D9202941C30C}"/>
                </a:ext>
              </a:extLst>
            </p:cNvPr>
            <p:cNvSpPr/>
            <p:nvPr/>
          </p:nvSpPr>
          <p:spPr>
            <a:xfrm>
              <a:off x="532382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00A231-F1DF-A1A1-A3C6-5573FB8ED860}"/>
                </a:ext>
              </a:extLst>
            </p:cNvPr>
            <p:cNvSpPr/>
            <p:nvPr/>
          </p:nvSpPr>
          <p:spPr>
            <a:xfrm>
              <a:off x="495104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EDABF94-38EA-6E3D-2729-7E03A3BED9CE}"/>
                </a:ext>
              </a:extLst>
            </p:cNvPr>
            <p:cNvSpPr/>
            <p:nvPr/>
          </p:nvSpPr>
          <p:spPr>
            <a:xfrm>
              <a:off x="5136328" y="3771333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60F9EFA-A1C4-5D26-6E88-A9118FF4D342}"/>
                </a:ext>
              </a:extLst>
            </p:cNvPr>
            <p:cNvCxnSpPr>
              <a:stCxn id="92" idx="3"/>
              <a:endCxn id="91" idx="0"/>
            </p:cNvCxnSpPr>
            <p:nvPr/>
          </p:nvCxnSpPr>
          <p:spPr>
            <a:xfrm flipH="1">
              <a:off x="5057891" y="3953730"/>
              <a:ext cx="109731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C3178-2457-D929-3A8F-2A08EFB91E8D}"/>
                </a:ext>
              </a:extLst>
            </p:cNvPr>
            <p:cNvCxnSpPr>
              <a:cxnSpLocks/>
              <a:stCxn id="90" idx="2"/>
              <a:endCxn id="91" idx="6"/>
            </p:cNvCxnSpPr>
            <p:nvPr/>
          </p:nvCxnSpPr>
          <p:spPr>
            <a:xfrm flipH="1">
              <a:off x="5164736" y="4173693"/>
              <a:ext cx="1590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F9C53E-C972-277F-7EA3-1A85C9BB9295}"/>
                </a:ext>
              </a:extLst>
            </p:cNvPr>
            <p:cNvCxnSpPr>
              <a:cxnSpLocks/>
              <a:stCxn id="90" idx="0"/>
              <a:endCxn id="92" idx="5"/>
            </p:cNvCxnSpPr>
            <p:nvPr/>
          </p:nvCxnSpPr>
          <p:spPr>
            <a:xfrm flipH="1" flipV="1">
              <a:off x="5318725" y="3953730"/>
              <a:ext cx="111946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00C29D0-6786-B50D-5355-37B18A1F5DEF}"/>
              </a:ext>
            </a:extLst>
          </p:cNvPr>
          <p:cNvSpPr/>
          <p:nvPr/>
        </p:nvSpPr>
        <p:spPr>
          <a:xfrm>
            <a:off x="3372309" y="4802259"/>
            <a:ext cx="7755348" cy="745812"/>
          </a:xfrm>
          <a:prstGeom prst="roundRect">
            <a:avLst>
              <a:gd name="adj" fmla="val 19252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931A2E5-211E-BC7B-6E44-842ADA98F7DB}"/>
              </a:ext>
            </a:extLst>
          </p:cNvPr>
          <p:cNvSpPr txBox="1"/>
          <p:nvPr/>
        </p:nvSpPr>
        <p:spPr>
          <a:xfrm>
            <a:off x="3536541" y="4990499"/>
            <a:ext cx="103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Base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720389A-90AC-0A25-45D7-3946CF8054A5}"/>
              </a:ext>
            </a:extLst>
          </p:cNvPr>
          <p:cNvSpPr/>
          <p:nvPr/>
        </p:nvSpPr>
        <p:spPr>
          <a:xfrm>
            <a:off x="4575799" y="4936262"/>
            <a:ext cx="2001760" cy="47780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Controller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861DEF2-3613-5EBC-9847-F7A83AA08175}"/>
              </a:ext>
            </a:extLst>
          </p:cNvPr>
          <p:cNvSpPr/>
          <p:nvPr/>
        </p:nvSpPr>
        <p:spPr>
          <a:xfrm>
            <a:off x="6781935" y="4936262"/>
            <a:ext cx="2001760" cy="477806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Counter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EDFF6094-7A80-99DE-50A1-3871E283E9DE}"/>
              </a:ext>
            </a:extLst>
          </p:cNvPr>
          <p:cNvSpPr/>
          <p:nvPr/>
        </p:nvSpPr>
        <p:spPr>
          <a:xfrm>
            <a:off x="8988070" y="4936262"/>
            <a:ext cx="2001760" cy="47780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Recorder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B791724-5DAE-ECA1-3B8B-82DF729401E1}"/>
              </a:ext>
            </a:extLst>
          </p:cNvPr>
          <p:cNvSpPr/>
          <p:nvPr/>
        </p:nvSpPr>
        <p:spPr>
          <a:xfrm>
            <a:off x="1121751" y="3887464"/>
            <a:ext cx="1744473" cy="477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D6B88D0-016C-E452-9DF5-B562D8CF4327}"/>
              </a:ext>
            </a:extLst>
          </p:cNvPr>
          <p:cNvGrpSpPr>
            <a:grpSpLocks/>
          </p:cNvGrpSpPr>
          <p:nvPr/>
        </p:nvGrpSpPr>
        <p:grpSpPr>
          <a:xfrm rot="10800000">
            <a:off x="6987823" y="2320658"/>
            <a:ext cx="403518" cy="350356"/>
            <a:chOff x="4951045" y="3771333"/>
            <a:chExt cx="586471" cy="509205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3B974BA-FCF2-1464-45C5-6A710AA2A7DC}"/>
                </a:ext>
              </a:extLst>
            </p:cNvPr>
            <p:cNvSpPr/>
            <p:nvPr/>
          </p:nvSpPr>
          <p:spPr>
            <a:xfrm>
              <a:off x="532382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611BA65-6045-A00F-FC7A-73614BEE6DD4}"/>
                </a:ext>
              </a:extLst>
            </p:cNvPr>
            <p:cNvSpPr/>
            <p:nvPr/>
          </p:nvSpPr>
          <p:spPr>
            <a:xfrm>
              <a:off x="495104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6E52A00-DFF7-B847-6166-53D069A18DE3}"/>
                </a:ext>
              </a:extLst>
            </p:cNvPr>
            <p:cNvSpPr/>
            <p:nvPr/>
          </p:nvSpPr>
          <p:spPr>
            <a:xfrm>
              <a:off x="5136328" y="3771333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ACA891D-F970-2DDE-AD44-2BE25C67A5A4}"/>
                </a:ext>
              </a:extLst>
            </p:cNvPr>
            <p:cNvCxnSpPr>
              <a:stCxn id="240" idx="3"/>
              <a:endCxn id="239" idx="0"/>
            </p:cNvCxnSpPr>
            <p:nvPr/>
          </p:nvCxnSpPr>
          <p:spPr>
            <a:xfrm flipH="1">
              <a:off x="5057891" y="3953730"/>
              <a:ext cx="109731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1DA7C86-E1A9-C3B0-0CEA-B29BDDB517DB}"/>
                </a:ext>
              </a:extLst>
            </p:cNvPr>
            <p:cNvCxnSpPr>
              <a:cxnSpLocks/>
              <a:stCxn id="238" idx="2"/>
              <a:endCxn id="239" idx="6"/>
            </p:cNvCxnSpPr>
            <p:nvPr/>
          </p:nvCxnSpPr>
          <p:spPr>
            <a:xfrm flipH="1">
              <a:off x="5164736" y="4173693"/>
              <a:ext cx="1590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5EE146B-4BFB-9F9C-B7E5-C7F91B563EB4}"/>
                </a:ext>
              </a:extLst>
            </p:cNvPr>
            <p:cNvCxnSpPr>
              <a:cxnSpLocks/>
              <a:stCxn id="238" idx="0"/>
              <a:endCxn id="240" idx="5"/>
            </p:cNvCxnSpPr>
            <p:nvPr/>
          </p:nvCxnSpPr>
          <p:spPr>
            <a:xfrm flipH="1" flipV="1">
              <a:off x="5318725" y="3953730"/>
              <a:ext cx="111946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3EBE3B8-A41C-73AD-7143-892BF1130E10}"/>
              </a:ext>
            </a:extLst>
          </p:cNvPr>
          <p:cNvGrpSpPr>
            <a:grpSpLocks/>
          </p:cNvGrpSpPr>
          <p:nvPr/>
        </p:nvGrpSpPr>
        <p:grpSpPr>
          <a:xfrm>
            <a:off x="7798584" y="2320658"/>
            <a:ext cx="403518" cy="350356"/>
            <a:chOff x="4951045" y="3771333"/>
            <a:chExt cx="586471" cy="509205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BE1D11D-DC68-97B9-83DF-82E37E390D1E}"/>
                </a:ext>
              </a:extLst>
            </p:cNvPr>
            <p:cNvSpPr/>
            <p:nvPr/>
          </p:nvSpPr>
          <p:spPr>
            <a:xfrm>
              <a:off x="532382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D164555-FBB6-A3A0-C5DB-2CF84C46EF63}"/>
                </a:ext>
              </a:extLst>
            </p:cNvPr>
            <p:cNvSpPr/>
            <p:nvPr/>
          </p:nvSpPr>
          <p:spPr>
            <a:xfrm>
              <a:off x="4951045" y="4066847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FB75A74-F351-23B7-0ADA-FBF226118ACD}"/>
                </a:ext>
              </a:extLst>
            </p:cNvPr>
            <p:cNvSpPr/>
            <p:nvPr/>
          </p:nvSpPr>
          <p:spPr>
            <a:xfrm>
              <a:off x="5136328" y="3771333"/>
              <a:ext cx="213691" cy="2136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CC72935-7237-B746-B1CF-A42BA1155809}"/>
                </a:ext>
              </a:extLst>
            </p:cNvPr>
            <p:cNvCxnSpPr>
              <a:stCxn id="247" idx="3"/>
              <a:endCxn id="246" idx="0"/>
            </p:cNvCxnSpPr>
            <p:nvPr/>
          </p:nvCxnSpPr>
          <p:spPr>
            <a:xfrm flipH="1">
              <a:off x="5057891" y="3953730"/>
              <a:ext cx="109731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882C50F-32F6-5CB0-2FDE-671A47723852}"/>
                </a:ext>
              </a:extLst>
            </p:cNvPr>
            <p:cNvCxnSpPr>
              <a:cxnSpLocks/>
              <a:stCxn id="245" idx="2"/>
              <a:endCxn id="246" idx="6"/>
            </p:cNvCxnSpPr>
            <p:nvPr/>
          </p:nvCxnSpPr>
          <p:spPr>
            <a:xfrm flipH="1">
              <a:off x="5164736" y="4173693"/>
              <a:ext cx="159089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37901FD-D1F3-7118-99B4-7A870CD83AE6}"/>
                </a:ext>
              </a:extLst>
            </p:cNvPr>
            <p:cNvCxnSpPr>
              <a:cxnSpLocks/>
              <a:stCxn id="245" idx="0"/>
              <a:endCxn id="247" idx="5"/>
            </p:cNvCxnSpPr>
            <p:nvPr/>
          </p:nvCxnSpPr>
          <p:spPr>
            <a:xfrm flipH="1" flipV="1">
              <a:off x="5318725" y="3953730"/>
              <a:ext cx="111946" cy="1131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6889CE9-A1B7-396A-3808-655F7B11F67E}"/>
              </a:ext>
            </a:extLst>
          </p:cNvPr>
          <p:cNvCxnSpPr>
            <a:cxnSpLocks/>
            <a:stCxn id="269" idx="3"/>
            <a:endCxn id="268" idx="0"/>
          </p:cNvCxnSpPr>
          <p:nvPr/>
        </p:nvCxnSpPr>
        <p:spPr>
          <a:xfrm flipV="1">
            <a:off x="5846620" y="2871446"/>
            <a:ext cx="2560268" cy="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FDE46434-7008-3C75-9BD8-54E83F3FA070}"/>
              </a:ext>
            </a:extLst>
          </p:cNvPr>
          <p:cNvSpPr>
            <a:spLocks/>
          </p:cNvSpPr>
          <p:nvPr/>
        </p:nvSpPr>
        <p:spPr>
          <a:xfrm>
            <a:off x="5951867" y="1514400"/>
            <a:ext cx="2440836" cy="629682"/>
          </a:xfrm>
          <a:prstGeom prst="roundRect">
            <a:avLst>
              <a:gd name="adj" fmla="val 280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irtual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Network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Simulator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A2DEB0-6A6C-E958-6B87-D13AA53F5F46}"/>
              </a:ext>
            </a:extLst>
          </p:cNvPr>
          <p:cNvSpPr>
            <a:spLocks/>
          </p:cNvSpPr>
          <p:nvPr/>
        </p:nvSpPr>
        <p:spPr>
          <a:xfrm>
            <a:off x="8905581" y="1512078"/>
            <a:ext cx="2001761" cy="4778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Environment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5289F25-FF73-8704-A33E-CE71C5265DF6}"/>
              </a:ext>
            </a:extLst>
          </p:cNvPr>
          <p:cNvSpPr>
            <a:spLocks/>
          </p:cNvSpPr>
          <p:nvPr/>
        </p:nvSpPr>
        <p:spPr>
          <a:xfrm>
            <a:off x="8911080" y="3756695"/>
            <a:ext cx="1990763" cy="477806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Solver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73FC16-C387-569C-08C3-AA2154298BB8}"/>
              </a:ext>
            </a:extLst>
          </p:cNvPr>
          <p:cNvGrpSpPr/>
          <p:nvPr/>
        </p:nvGrpSpPr>
        <p:grpSpPr>
          <a:xfrm>
            <a:off x="8905581" y="2177693"/>
            <a:ext cx="2001761" cy="1391194"/>
            <a:chOff x="1374995" y="4100917"/>
            <a:chExt cx="2001761" cy="1391194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31DA586-B6FB-C837-1CF6-61F57D632E26}"/>
                </a:ext>
              </a:extLst>
            </p:cNvPr>
            <p:cNvSpPr/>
            <p:nvPr/>
          </p:nvSpPr>
          <p:spPr>
            <a:xfrm>
              <a:off x="1374995" y="4100917"/>
              <a:ext cx="2001761" cy="1391194"/>
            </a:xfrm>
            <a:prstGeom prst="roundRect">
              <a:avLst>
                <a:gd name="adj" fmla="val 10961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1000" sy="101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3547CFF-6B30-1577-61BB-21349AD570C2}"/>
                </a:ext>
              </a:extLst>
            </p:cNvPr>
            <p:cNvGrpSpPr/>
            <p:nvPr/>
          </p:nvGrpSpPr>
          <p:grpSpPr>
            <a:xfrm>
              <a:off x="1428051" y="4176468"/>
              <a:ext cx="1895649" cy="1220256"/>
              <a:chOff x="1418578" y="4176468"/>
              <a:chExt cx="1895649" cy="1220256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AE01B03-CF6A-F478-6E68-2177A0DBB132}"/>
                  </a:ext>
                </a:extLst>
              </p:cNvPr>
              <p:cNvGrpSpPr/>
              <p:nvPr/>
            </p:nvGrpSpPr>
            <p:grpSpPr>
              <a:xfrm>
                <a:off x="1418578" y="4201469"/>
                <a:ext cx="338554" cy="1170255"/>
                <a:chOff x="1418578" y="4219125"/>
                <a:chExt cx="338554" cy="1170255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1185114-2519-5649-CD15-852671A7D1AE}"/>
                    </a:ext>
                  </a:extLst>
                </p:cNvPr>
                <p:cNvSpPr txBox="1"/>
                <p:nvPr/>
              </p:nvSpPr>
              <p:spPr>
                <a:xfrm rot="16200000">
                  <a:off x="1046681" y="4634975"/>
                  <a:ext cx="10823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rgbClr val="CC99FF"/>
                      </a:solidFill>
                      <a:latin typeface="Consolas" panose="020B0609020204030204" pitchFamily="49" charset="0"/>
                    </a:rPr>
                    <a:t>instance</a:t>
                  </a:r>
                  <a:endParaRPr lang="en-US" sz="1600" dirty="0">
                    <a:solidFill>
                      <a:srgbClr val="CC99FF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42F55E7-50F5-BB34-FBDD-D32A6EBBC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5688" y="4219125"/>
                  <a:ext cx="0" cy="1170255"/>
                </a:xfrm>
                <a:prstGeom prst="straightConnector1">
                  <a:avLst/>
                </a:prstGeom>
                <a:ln w="12700">
                  <a:gradFill>
                    <a:gsLst>
                      <a:gs pos="0">
                        <a:srgbClr val="A9D18E"/>
                      </a:gs>
                      <a:gs pos="100000">
                        <a:srgbClr val="F4B183"/>
                      </a:gs>
                    </a:gsLst>
                    <a:lin ang="5400000" scaled="1"/>
                  </a:gra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08AEA48-0A48-DCE5-5BAC-E268A97C3C22}"/>
                  </a:ext>
                </a:extLst>
              </p:cNvPr>
              <p:cNvGrpSpPr/>
              <p:nvPr/>
            </p:nvGrpSpPr>
            <p:grpSpPr>
              <a:xfrm>
                <a:off x="2975673" y="4201469"/>
                <a:ext cx="338554" cy="1170255"/>
                <a:chOff x="2975673" y="4210477"/>
                <a:chExt cx="338554" cy="1170255"/>
              </a:xfrm>
            </p:grpSpPr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F2427249-3F00-BB1C-3484-4ABD2E315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7226" y="4210477"/>
                  <a:ext cx="0" cy="1170255"/>
                </a:xfrm>
                <a:prstGeom prst="straightConnector1">
                  <a:avLst/>
                </a:prstGeom>
                <a:ln w="12700">
                  <a:gradFill>
                    <a:gsLst>
                      <a:gs pos="100000">
                        <a:srgbClr val="A9D18E"/>
                      </a:gs>
                      <a:gs pos="0">
                        <a:srgbClr val="F4B183"/>
                      </a:gs>
                    </a:gsLst>
                    <a:lin ang="5400000" scaled="1"/>
                  </a:gra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982DF39-CAF6-B3CD-DDDE-F6E3C35062C5}"/>
                    </a:ext>
                  </a:extLst>
                </p:cNvPr>
                <p:cNvSpPr txBox="1"/>
                <p:nvPr/>
              </p:nvSpPr>
              <p:spPr>
                <a:xfrm rot="16200000">
                  <a:off x="2603776" y="4626327"/>
                  <a:ext cx="10823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rgbClr val="FF7C80"/>
                      </a:solidFill>
                      <a:latin typeface="Consolas" panose="020B0609020204030204" pitchFamily="49" charset="0"/>
                    </a:rPr>
                    <a:t>solution</a:t>
                  </a:r>
                  <a:endParaRPr lang="en-US" sz="1600" dirty="0">
                    <a:solidFill>
                      <a:srgbClr val="FF7C8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E09346A-36BA-E2D6-498B-95DE5391C214}"/>
                  </a:ext>
                </a:extLst>
              </p:cNvPr>
              <p:cNvGrpSpPr/>
              <p:nvPr/>
            </p:nvGrpSpPr>
            <p:grpSpPr>
              <a:xfrm>
                <a:off x="1886777" y="4176468"/>
                <a:ext cx="959251" cy="1220256"/>
                <a:chOff x="1886777" y="4176468"/>
                <a:chExt cx="959251" cy="1220256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95EB7DEC-9320-7D0F-415A-925030A25106}"/>
                    </a:ext>
                  </a:extLst>
                </p:cNvPr>
                <p:cNvGrpSpPr/>
                <p:nvPr/>
              </p:nvGrpSpPr>
              <p:grpSpPr>
                <a:xfrm>
                  <a:off x="1886777" y="4176468"/>
                  <a:ext cx="959251" cy="1220256"/>
                  <a:chOff x="1857332" y="4176468"/>
                  <a:chExt cx="959251" cy="1220256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F5D05903-581A-7961-9ED4-6C17CC2569BE}"/>
                      </a:ext>
                    </a:extLst>
                  </p:cNvPr>
                  <p:cNvGrpSpPr/>
                  <p:nvPr/>
                </p:nvGrpSpPr>
                <p:grpSpPr>
                  <a:xfrm>
                    <a:off x="1857332" y="4887519"/>
                    <a:ext cx="959251" cy="509205"/>
                    <a:chOff x="2874595" y="4106305"/>
                    <a:chExt cx="959251" cy="509205"/>
                  </a:xfrm>
                </p:grpSpPr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621866E6-198F-41DB-9042-2A3DAC868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375" y="4401819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CC99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ACD3AC1B-63CA-2775-854C-0BA6BF535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4595" y="4401819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CC99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7CB41AE3-1511-79D2-AED3-5409AB436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0155" y="4401819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CC99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F5F21867-1CBD-A9AD-1CC5-4FE6C2E95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3684" y="4106305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CC99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1BC15B21-DE6B-7B06-5402-EC9C9C36D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1066" y="4106305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CC99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644EE70F-C905-7C76-72A8-478B245680D1}"/>
                        </a:ext>
                      </a:extLst>
                    </p:cNvPr>
                    <p:cNvCxnSpPr>
                      <a:stCxn id="27" idx="3"/>
                      <a:endCxn id="25" idx="0"/>
                    </p:cNvCxnSpPr>
                    <p:nvPr/>
                  </p:nvCxnSpPr>
                  <p:spPr>
                    <a:xfrm flipH="1">
                      <a:off x="2981441" y="4288702"/>
                      <a:ext cx="83537" cy="113117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8F0DF9BF-5206-025F-5912-27F71778BD92}"/>
                        </a:ext>
                      </a:extLst>
                    </p:cNvPr>
                    <p:cNvCxnSpPr>
                      <a:cxnSpLocks/>
                      <a:stCxn id="24" idx="2"/>
                      <a:endCxn id="25" idx="6"/>
                    </p:cNvCxnSpPr>
                    <p:nvPr/>
                  </p:nvCxnSpPr>
                  <p:spPr>
                    <a:xfrm flipH="1">
                      <a:off x="3088286" y="4508665"/>
                      <a:ext cx="159089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C7C0360C-0BC7-1C6B-C9A3-963C11BB509E}"/>
                        </a:ext>
                      </a:extLst>
                    </p:cNvPr>
                    <p:cNvCxnSpPr>
                      <a:cxnSpLocks/>
                      <a:stCxn id="26" idx="2"/>
                      <a:endCxn id="24" idx="6"/>
                    </p:cNvCxnSpPr>
                    <p:nvPr/>
                  </p:nvCxnSpPr>
                  <p:spPr>
                    <a:xfrm flipH="1">
                      <a:off x="3461066" y="4508665"/>
                      <a:ext cx="159089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78BA307D-A864-0DAF-1F64-11508C2257B1}"/>
                        </a:ext>
                      </a:extLst>
                    </p:cNvPr>
                    <p:cNvCxnSpPr>
                      <a:cxnSpLocks/>
                      <a:stCxn id="26" idx="0"/>
                      <a:endCxn id="28" idx="5"/>
                    </p:cNvCxnSpPr>
                    <p:nvPr/>
                  </p:nvCxnSpPr>
                  <p:spPr>
                    <a:xfrm flipH="1" flipV="1">
                      <a:off x="3643463" y="4288702"/>
                      <a:ext cx="83538" cy="113117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0755DDCD-E60D-3C87-3C44-A263984D9FD9}"/>
                        </a:ext>
                      </a:extLst>
                    </p:cNvPr>
                    <p:cNvCxnSpPr>
                      <a:cxnSpLocks/>
                      <a:stCxn id="24" idx="1"/>
                      <a:endCxn id="27" idx="5"/>
                    </p:cNvCxnSpPr>
                    <p:nvPr/>
                  </p:nvCxnSpPr>
                  <p:spPr>
                    <a:xfrm flipH="1" flipV="1">
                      <a:off x="3216081" y="4288702"/>
                      <a:ext cx="62588" cy="144411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8E72697-28BA-7182-638E-77D090C7F0C9}"/>
                        </a:ext>
                      </a:extLst>
                    </p:cNvPr>
                    <p:cNvCxnSpPr>
                      <a:cxnSpLocks/>
                      <a:stCxn id="24" idx="7"/>
                      <a:endCxn id="28" idx="3"/>
                    </p:cNvCxnSpPr>
                    <p:nvPr/>
                  </p:nvCxnSpPr>
                  <p:spPr>
                    <a:xfrm flipV="1">
                      <a:off x="3429772" y="4288702"/>
                      <a:ext cx="62588" cy="144411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6A3D411E-9E60-3448-54D5-16F1B2068594}"/>
                      </a:ext>
                    </a:extLst>
                  </p:cNvPr>
                  <p:cNvGrpSpPr/>
                  <p:nvPr/>
                </p:nvGrpSpPr>
                <p:grpSpPr>
                  <a:xfrm>
                    <a:off x="2043722" y="4176468"/>
                    <a:ext cx="586471" cy="509205"/>
                    <a:chOff x="4951045" y="3771333"/>
                    <a:chExt cx="586471" cy="509205"/>
                  </a:xfrm>
                </p:grpSpPr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81038A71-F8BD-719C-C30B-BC4424494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3825" y="4066847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270452D9-3233-4484-1690-9898FAB9C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1045" y="4066847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90FEFCF0-33C4-8F6C-C001-F4A6AFF03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6328" y="3771333"/>
                      <a:ext cx="213691" cy="2136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2F935879-98BC-E7B8-6C96-93F44AB8E2B0}"/>
                        </a:ext>
                      </a:extLst>
                    </p:cNvPr>
                    <p:cNvCxnSpPr>
                      <a:stCxn id="55" idx="3"/>
                      <a:endCxn id="54" idx="0"/>
                    </p:cNvCxnSpPr>
                    <p:nvPr/>
                  </p:nvCxnSpPr>
                  <p:spPr>
                    <a:xfrm flipH="1">
                      <a:off x="5057891" y="3953730"/>
                      <a:ext cx="109731" cy="113117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B9C449E0-39DF-CC79-9600-5E78B2B51AA3}"/>
                        </a:ext>
                      </a:extLst>
                    </p:cNvPr>
                    <p:cNvCxnSpPr>
                      <a:cxnSpLocks/>
                      <a:stCxn id="53" idx="2"/>
                      <a:endCxn id="54" idx="6"/>
                    </p:cNvCxnSpPr>
                    <p:nvPr/>
                  </p:nvCxnSpPr>
                  <p:spPr>
                    <a:xfrm flipH="1">
                      <a:off x="5164736" y="4173693"/>
                      <a:ext cx="159089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4A228D5B-23FD-3DE8-633A-35207A03A435}"/>
                        </a:ext>
                      </a:extLst>
                    </p:cNvPr>
                    <p:cNvCxnSpPr>
                      <a:cxnSpLocks/>
                      <a:stCxn id="53" idx="0"/>
                      <a:endCxn id="55" idx="5"/>
                    </p:cNvCxnSpPr>
                    <p:nvPr/>
                  </p:nvCxnSpPr>
                  <p:spPr>
                    <a:xfrm flipH="1" flipV="1">
                      <a:off x="5318725" y="3953730"/>
                      <a:ext cx="111946" cy="113117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C63F81C-1B4F-AB58-8D1F-D171BE792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010" y="4697015"/>
                  <a:ext cx="0" cy="180813"/>
                </a:xfrm>
                <a:prstGeom prst="line">
                  <a:avLst/>
                </a:prstGeom>
                <a:ln>
                  <a:solidFill>
                    <a:srgbClr val="FF7C8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8295CAE-CFA7-06C3-719F-02C6C18A7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132" y="4398015"/>
                  <a:ext cx="0" cy="769298"/>
                </a:xfrm>
                <a:prstGeom prst="line">
                  <a:avLst/>
                </a:prstGeom>
                <a:ln>
                  <a:solidFill>
                    <a:srgbClr val="FF7C8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DF3B60A5-8283-59CB-4F18-6C611BFF9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919" y="4697015"/>
                  <a:ext cx="0" cy="180813"/>
                </a:xfrm>
                <a:prstGeom prst="line">
                  <a:avLst/>
                </a:prstGeom>
                <a:ln>
                  <a:solidFill>
                    <a:srgbClr val="FF7C8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51013828-102E-5C96-EA93-E6A37DE65080}"/>
              </a:ext>
            </a:extLst>
          </p:cNvPr>
          <p:cNvSpPr/>
          <p:nvPr/>
        </p:nvSpPr>
        <p:spPr>
          <a:xfrm>
            <a:off x="1121751" y="4882419"/>
            <a:ext cx="1744473" cy="477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scenario</a:t>
            </a:r>
          </a:p>
        </p:txBody>
      </p: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F8DD79E9-0515-BC17-12A7-4D66BF6C744A}"/>
              </a:ext>
            </a:extLst>
          </p:cNvPr>
          <p:cNvSpPr/>
          <p:nvPr/>
        </p:nvSpPr>
        <p:spPr>
          <a:xfrm rot="10800000">
            <a:off x="1870985" y="2527893"/>
            <a:ext cx="246006" cy="21207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Isosceles Triangle 260">
            <a:extLst>
              <a:ext uri="{FF2B5EF4-FFF2-40B4-BE49-F238E27FC236}">
                <a16:creationId xmlns:a16="http://schemas.microsoft.com/office/drawing/2014/main" id="{A864734C-14CA-D127-E097-2DD2E9C4F150}"/>
              </a:ext>
            </a:extLst>
          </p:cNvPr>
          <p:cNvSpPr/>
          <p:nvPr/>
        </p:nvSpPr>
        <p:spPr>
          <a:xfrm rot="10800000">
            <a:off x="1870984" y="3522851"/>
            <a:ext cx="246006" cy="21207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701912C6-0C78-9BF3-7029-0FA9CF1D82BB}"/>
              </a:ext>
            </a:extLst>
          </p:cNvPr>
          <p:cNvSpPr/>
          <p:nvPr/>
        </p:nvSpPr>
        <p:spPr>
          <a:xfrm rot="10800000">
            <a:off x="1870984" y="4517809"/>
            <a:ext cx="246006" cy="21207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A88F8809-E262-9C2B-2534-6ED7765BB729}"/>
              </a:ext>
            </a:extLst>
          </p:cNvPr>
          <p:cNvSpPr/>
          <p:nvPr/>
        </p:nvSpPr>
        <p:spPr>
          <a:xfrm rot="10800000">
            <a:off x="4546333" y="2122345"/>
            <a:ext cx="246006" cy="21207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19A8ECE1-7F5E-9D6B-0947-393F901A8984}"/>
              </a:ext>
            </a:extLst>
          </p:cNvPr>
          <p:cNvSpPr/>
          <p:nvPr/>
        </p:nvSpPr>
        <p:spPr>
          <a:xfrm rot="10800000">
            <a:off x="4546333" y="3409621"/>
            <a:ext cx="246006" cy="21207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B9F39229-DB2F-A395-35F5-8289FFF303AD}"/>
              </a:ext>
            </a:extLst>
          </p:cNvPr>
          <p:cNvSpPr>
            <a:spLocks/>
          </p:cNvSpPr>
          <p:nvPr/>
        </p:nvSpPr>
        <p:spPr>
          <a:xfrm>
            <a:off x="5951867" y="3757659"/>
            <a:ext cx="2440836" cy="473162"/>
          </a:xfrm>
          <a:prstGeom prst="roundRect">
            <a:avLst>
              <a:gd name="adj" fmla="val 19804"/>
            </a:avLst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Physical Network</a:t>
            </a:r>
          </a:p>
        </p:txBody>
      </p:sp>
      <p:sp>
        <p:nvSpPr>
          <p:cNvPr id="268" name="Isosceles Triangle 267">
            <a:extLst>
              <a:ext uri="{FF2B5EF4-FFF2-40B4-BE49-F238E27FC236}">
                <a16:creationId xmlns:a16="http://schemas.microsoft.com/office/drawing/2014/main" id="{A6CD1A14-D265-4940-42EC-E7CAA21C6924}"/>
              </a:ext>
            </a:extLst>
          </p:cNvPr>
          <p:cNvSpPr/>
          <p:nvPr/>
        </p:nvSpPr>
        <p:spPr>
          <a:xfrm rot="16200000">
            <a:off x="7296247" y="2622715"/>
            <a:ext cx="2718745" cy="497463"/>
          </a:xfrm>
          <a:prstGeom prst="triangle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Isosceles Triangle 268">
            <a:extLst>
              <a:ext uri="{FF2B5EF4-FFF2-40B4-BE49-F238E27FC236}">
                <a16:creationId xmlns:a16="http://schemas.microsoft.com/office/drawing/2014/main" id="{D83A0A05-3FF2-145F-E03C-EBAB99EBE0D6}"/>
              </a:ext>
            </a:extLst>
          </p:cNvPr>
          <p:cNvSpPr/>
          <p:nvPr/>
        </p:nvSpPr>
        <p:spPr>
          <a:xfrm rot="16200000">
            <a:off x="4238517" y="2622717"/>
            <a:ext cx="2718743" cy="497463"/>
          </a:xfrm>
          <a:prstGeom prst="triangle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984FEF-83A6-A755-B7A2-7170DEDF40AE}"/>
              </a:ext>
            </a:extLst>
          </p:cNvPr>
          <p:cNvGrpSpPr/>
          <p:nvPr/>
        </p:nvGrpSpPr>
        <p:grpSpPr>
          <a:xfrm>
            <a:off x="4264196" y="2466880"/>
            <a:ext cx="810280" cy="810280"/>
            <a:chOff x="4686163" y="2221001"/>
            <a:chExt cx="810280" cy="8102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16920E-3E3A-6B6D-7A0C-2153EF86DE5F}"/>
                </a:ext>
              </a:extLst>
            </p:cNvPr>
            <p:cNvSpPr/>
            <p:nvPr/>
          </p:nvSpPr>
          <p:spPr>
            <a:xfrm>
              <a:off x="4686163" y="2221001"/>
              <a:ext cx="810280" cy="8102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1000" sy="101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iconfont-11145-7055665">
              <a:extLst>
                <a:ext uri="{FF2B5EF4-FFF2-40B4-BE49-F238E27FC236}">
                  <a16:creationId xmlns:a16="http://schemas.microsoft.com/office/drawing/2014/main" id="{7D200349-CEF9-2DF7-3AFD-20381A85E230}"/>
                </a:ext>
              </a:extLst>
            </p:cNvPr>
            <p:cNvSpPr/>
            <p:nvPr/>
          </p:nvSpPr>
          <p:spPr>
            <a:xfrm>
              <a:off x="4786461" y="2321299"/>
              <a:ext cx="609685" cy="609685"/>
            </a:xfrm>
            <a:custGeom>
              <a:avLst/>
              <a:gdLst>
                <a:gd name="T0" fmla="*/ 5275 w 11200"/>
                <a:gd name="T1" fmla="*/ 9808 h 11200"/>
                <a:gd name="T2" fmla="*/ 3854 w 11200"/>
                <a:gd name="T3" fmla="*/ 8522 h 11200"/>
                <a:gd name="T4" fmla="*/ 2456 w 11200"/>
                <a:gd name="T5" fmla="*/ 9345 h 11200"/>
                <a:gd name="T6" fmla="*/ 5012 w 11200"/>
                <a:gd name="T7" fmla="*/ 10465 h 11200"/>
                <a:gd name="T8" fmla="*/ 2900 w 11200"/>
                <a:gd name="T9" fmla="*/ 5950 h 11200"/>
                <a:gd name="T10" fmla="*/ 5275 w 11200"/>
                <a:gd name="T11" fmla="*/ 7510 h 11200"/>
                <a:gd name="T12" fmla="*/ 2900 w 11200"/>
                <a:gd name="T13" fmla="*/ 5950 h 11200"/>
                <a:gd name="T14" fmla="*/ 712 w 11200"/>
                <a:gd name="T15" fmla="*/ 5950 h 11200"/>
                <a:gd name="T16" fmla="*/ 2841 w 11200"/>
                <a:gd name="T17" fmla="*/ 8228 h 11200"/>
                <a:gd name="T18" fmla="*/ 7772 w 11200"/>
                <a:gd name="T19" fmla="*/ 7935 h 11200"/>
                <a:gd name="T20" fmla="*/ 5963 w 11200"/>
                <a:gd name="T21" fmla="*/ 5950 h 11200"/>
                <a:gd name="T22" fmla="*/ 7772 w 11200"/>
                <a:gd name="T23" fmla="*/ 7935 h 11200"/>
                <a:gd name="T24" fmla="*/ 9260 w 11200"/>
                <a:gd name="T25" fmla="*/ 8858 h 11200"/>
                <a:gd name="T26" fmla="*/ 9052 w 11200"/>
                <a:gd name="T27" fmla="*/ 5950 h 11200"/>
                <a:gd name="T28" fmla="*/ 5963 w 11200"/>
                <a:gd name="T29" fmla="*/ 9815 h 11200"/>
                <a:gd name="T30" fmla="*/ 5963 w 11200"/>
                <a:gd name="T31" fmla="*/ 8213 h 11200"/>
                <a:gd name="T32" fmla="*/ 6251 w 11200"/>
                <a:gd name="T33" fmla="*/ 10457 h 11200"/>
                <a:gd name="T34" fmla="*/ 8754 w 11200"/>
                <a:gd name="T35" fmla="*/ 9345 h 11200"/>
                <a:gd name="T36" fmla="*/ 6251 w 11200"/>
                <a:gd name="T37" fmla="*/ 10457 h 11200"/>
                <a:gd name="T38" fmla="*/ 2900 w 11200"/>
                <a:gd name="T39" fmla="*/ 5250 h 11200"/>
                <a:gd name="T40" fmla="*/ 5275 w 11200"/>
                <a:gd name="T41" fmla="*/ 3686 h 11200"/>
                <a:gd name="T42" fmla="*/ 2842 w 11200"/>
                <a:gd name="T43" fmla="*/ 2970 h 11200"/>
                <a:gd name="T44" fmla="*/ 712 w 11200"/>
                <a:gd name="T45" fmla="*/ 5250 h 11200"/>
                <a:gd name="T46" fmla="*/ 2842 w 11200"/>
                <a:gd name="T47" fmla="*/ 2970 h 11200"/>
                <a:gd name="T48" fmla="*/ 3856 w 11200"/>
                <a:gd name="T49" fmla="*/ 2675 h 11200"/>
                <a:gd name="T50" fmla="*/ 5275 w 11200"/>
                <a:gd name="T51" fmla="*/ 1392 h 11200"/>
                <a:gd name="T52" fmla="*/ 2446 w 11200"/>
                <a:gd name="T53" fmla="*/ 1850 h 11200"/>
                <a:gd name="T54" fmla="*/ 3210 w 11200"/>
                <a:gd name="T55" fmla="*/ 2373 h 11200"/>
                <a:gd name="T56" fmla="*/ 7384 w 11200"/>
                <a:gd name="T57" fmla="*/ 2661 h 11200"/>
                <a:gd name="T58" fmla="*/ 5963 w 11200"/>
                <a:gd name="T59" fmla="*/ 2982 h 11200"/>
                <a:gd name="T60" fmla="*/ 8026 w 11200"/>
                <a:gd name="T61" fmla="*/ 2354 h 11200"/>
                <a:gd name="T62" fmla="*/ 8754 w 11200"/>
                <a:gd name="T63" fmla="*/ 1850 h 11200"/>
                <a:gd name="T64" fmla="*/ 8026 w 11200"/>
                <a:gd name="T65" fmla="*/ 2354 h 11200"/>
                <a:gd name="T66" fmla="*/ 7769 w 11200"/>
                <a:gd name="T67" fmla="*/ 3260 h 11200"/>
                <a:gd name="T68" fmla="*/ 5963 w 11200"/>
                <a:gd name="T69" fmla="*/ 5250 h 11200"/>
                <a:gd name="T70" fmla="*/ 9052 w 11200"/>
                <a:gd name="T71" fmla="*/ 5250 h 11200"/>
                <a:gd name="T72" fmla="*/ 9256 w 11200"/>
                <a:gd name="T73" fmla="*/ 2338 h 11200"/>
                <a:gd name="T74" fmla="*/ 9052 w 11200"/>
                <a:gd name="T75" fmla="*/ 5250 h 11200"/>
                <a:gd name="T76" fmla="*/ 0 w 11200"/>
                <a:gd name="T77" fmla="*/ 5600 h 11200"/>
                <a:gd name="T78" fmla="*/ 11200 w 11200"/>
                <a:gd name="T79" fmla="*/ 56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00" h="11200">
                  <a:moveTo>
                    <a:pt x="3854" y="8522"/>
                  </a:moveTo>
                  <a:cubicBezTo>
                    <a:pt x="4238" y="9038"/>
                    <a:pt x="4721" y="9476"/>
                    <a:pt x="5275" y="9808"/>
                  </a:cubicBezTo>
                  <a:lnTo>
                    <a:pt x="5275" y="8211"/>
                  </a:lnTo>
                  <a:cubicBezTo>
                    <a:pt x="4777" y="8244"/>
                    <a:pt x="4300" y="8351"/>
                    <a:pt x="3854" y="8522"/>
                  </a:cubicBezTo>
                  <a:close/>
                  <a:moveTo>
                    <a:pt x="3209" y="8825"/>
                  </a:moveTo>
                  <a:cubicBezTo>
                    <a:pt x="2942" y="8975"/>
                    <a:pt x="2690" y="9149"/>
                    <a:pt x="2456" y="9345"/>
                  </a:cubicBezTo>
                  <a:lnTo>
                    <a:pt x="2440" y="9345"/>
                  </a:lnTo>
                  <a:cubicBezTo>
                    <a:pt x="3153" y="9947"/>
                    <a:pt x="4039" y="10349"/>
                    <a:pt x="5012" y="10465"/>
                  </a:cubicBezTo>
                  <a:cubicBezTo>
                    <a:pt x="4298" y="10057"/>
                    <a:pt x="3681" y="9495"/>
                    <a:pt x="3209" y="8825"/>
                  </a:cubicBezTo>
                  <a:close/>
                  <a:moveTo>
                    <a:pt x="2900" y="5950"/>
                  </a:moveTo>
                  <a:cubicBezTo>
                    <a:pt x="2950" y="6659"/>
                    <a:pt x="3151" y="7327"/>
                    <a:pt x="3471" y="7921"/>
                  </a:cubicBezTo>
                  <a:cubicBezTo>
                    <a:pt x="4032" y="7689"/>
                    <a:pt x="4639" y="7546"/>
                    <a:pt x="5275" y="7510"/>
                  </a:cubicBezTo>
                  <a:lnTo>
                    <a:pt x="5275" y="5950"/>
                  </a:lnTo>
                  <a:lnTo>
                    <a:pt x="2900" y="5950"/>
                  </a:lnTo>
                  <a:close/>
                  <a:moveTo>
                    <a:pt x="2198" y="5950"/>
                  </a:moveTo>
                  <a:lnTo>
                    <a:pt x="712" y="5950"/>
                  </a:lnTo>
                  <a:cubicBezTo>
                    <a:pt x="791" y="7065"/>
                    <a:pt x="1243" y="8077"/>
                    <a:pt x="1944" y="8862"/>
                  </a:cubicBezTo>
                  <a:cubicBezTo>
                    <a:pt x="2222" y="8622"/>
                    <a:pt x="2522" y="8410"/>
                    <a:pt x="2841" y="8228"/>
                  </a:cubicBezTo>
                  <a:cubicBezTo>
                    <a:pt x="2476" y="7542"/>
                    <a:pt x="2249" y="6770"/>
                    <a:pt x="2198" y="5950"/>
                  </a:cubicBezTo>
                  <a:close/>
                  <a:moveTo>
                    <a:pt x="7772" y="7935"/>
                  </a:moveTo>
                  <a:cubicBezTo>
                    <a:pt x="8096" y="7337"/>
                    <a:pt x="8300" y="6665"/>
                    <a:pt x="8350" y="5950"/>
                  </a:cubicBezTo>
                  <a:lnTo>
                    <a:pt x="5963" y="5950"/>
                  </a:lnTo>
                  <a:lnTo>
                    <a:pt x="5963" y="7511"/>
                  </a:lnTo>
                  <a:cubicBezTo>
                    <a:pt x="6600" y="7551"/>
                    <a:pt x="7209" y="7698"/>
                    <a:pt x="7772" y="7935"/>
                  </a:cubicBezTo>
                  <a:close/>
                  <a:moveTo>
                    <a:pt x="8399" y="8246"/>
                  </a:moveTo>
                  <a:cubicBezTo>
                    <a:pt x="8705" y="8422"/>
                    <a:pt x="8993" y="8627"/>
                    <a:pt x="9260" y="8858"/>
                  </a:cubicBezTo>
                  <a:cubicBezTo>
                    <a:pt x="9959" y="8073"/>
                    <a:pt x="10409" y="7063"/>
                    <a:pt x="10488" y="5950"/>
                  </a:cubicBezTo>
                  <a:lnTo>
                    <a:pt x="9052" y="5950"/>
                  </a:lnTo>
                  <a:cubicBezTo>
                    <a:pt x="9001" y="6777"/>
                    <a:pt x="8770" y="7555"/>
                    <a:pt x="8399" y="8246"/>
                  </a:cubicBezTo>
                  <a:close/>
                  <a:moveTo>
                    <a:pt x="5963" y="9815"/>
                  </a:moveTo>
                  <a:cubicBezTo>
                    <a:pt x="6517" y="9485"/>
                    <a:pt x="7002" y="9049"/>
                    <a:pt x="7387" y="8534"/>
                  </a:cubicBezTo>
                  <a:cubicBezTo>
                    <a:pt x="6940" y="8360"/>
                    <a:pt x="6462" y="8249"/>
                    <a:pt x="5963" y="8213"/>
                  </a:cubicBezTo>
                  <a:lnTo>
                    <a:pt x="5963" y="9815"/>
                  </a:lnTo>
                  <a:close/>
                  <a:moveTo>
                    <a:pt x="6251" y="10457"/>
                  </a:moveTo>
                  <a:cubicBezTo>
                    <a:pt x="7200" y="10331"/>
                    <a:pt x="8063" y="9934"/>
                    <a:pt x="8760" y="9345"/>
                  </a:cubicBezTo>
                  <a:lnTo>
                    <a:pt x="8754" y="9345"/>
                  </a:lnTo>
                  <a:cubicBezTo>
                    <a:pt x="8528" y="9156"/>
                    <a:pt x="8286" y="8987"/>
                    <a:pt x="8030" y="8841"/>
                  </a:cubicBezTo>
                  <a:cubicBezTo>
                    <a:pt x="7561" y="9500"/>
                    <a:pt x="6954" y="10053"/>
                    <a:pt x="6251" y="10457"/>
                  </a:cubicBezTo>
                  <a:close/>
                  <a:moveTo>
                    <a:pt x="3472" y="3277"/>
                  </a:moveTo>
                  <a:cubicBezTo>
                    <a:pt x="3151" y="3871"/>
                    <a:pt x="2950" y="4540"/>
                    <a:pt x="2900" y="5250"/>
                  </a:cubicBezTo>
                  <a:lnTo>
                    <a:pt x="5275" y="5250"/>
                  </a:lnTo>
                  <a:lnTo>
                    <a:pt x="5275" y="3686"/>
                  </a:lnTo>
                  <a:cubicBezTo>
                    <a:pt x="4640" y="3650"/>
                    <a:pt x="4033" y="3507"/>
                    <a:pt x="3472" y="3277"/>
                  </a:cubicBezTo>
                  <a:close/>
                  <a:moveTo>
                    <a:pt x="2842" y="2970"/>
                  </a:moveTo>
                  <a:cubicBezTo>
                    <a:pt x="2523" y="2789"/>
                    <a:pt x="2222" y="2577"/>
                    <a:pt x="1944" y="2337"/>
                  </a:cubicBezTo>
                  <a:cubicBezTo>
                    <a:pt x="1243" y="3122"/>
                    <a:pt x="791" y="4135"/>
                    <a:pt x="712" y="5250"/>
                  </a:cubicBezTo>
                  <a:lnTo>
                    <a:pt x="2198" y="5250"/>
                  </a:lnTo>
                  <a:cubicBezTo>
                    <a:pt x="2249" y="4430"/>
                    <a:pt x="2476" y="3657"/>
                    <a:pt x="2842" y="2970"/>
                  </a:cubicBezTo>
                  <a:close/>
                  <a:moveTo>
                    <a:pt x="5275" y="1392"/>
                  </a:moveTo>
                  <a:cubicBezTo>
                    <a:pt x="4722" y="1723"/>
                    <a:pt x="4239" y="2160"/>
                    <a:pt x="3856" y="2675"/>
                  </a:cubicBezTo>
                  <a:cubicBezTo>
                    <a:pt x="4301" y="2845"/>
                    <a:pt x="4778" y="2952"/>
                    <a:pt x="5275" y="2985"/>
                  </a:cubicBezTo>
                  <a:lnTo>
                    <a:pt x="5275" y="1392"/>
                  </a:lnTo>
                  <a:close/>
                  <a:moveTo>
                    <a:pt x="5012" y="735"/>
                  </a:moveTo>
                  <a:cubicBezTo>
                    <a:pt x="4041" y="851"/>
                    <a:pt x="3157" y="1251"/>
                    <a:pt x="2446" y="1850"/>
                  </a:cubicBezTo>
                  <a:lnTo>
                    <a:pt x="2452" y="1850"/>
                  </a:lnTo>
                  <a:cubicBezTo>
                    <a:pt x="2688" y="2048"/>
                    <a:pt x="2942" y="2223"/>
                    <a:pt x="3210" y="2373"/>
                  </a:cubicBezTo>
                  <a:cubicBezTo>
                    <a:pt x="3683" y="1704"/>
                    <a:pt x="4298" y="1143"/>
                    <a:pt x="5012" y="735"/>
                  </a:cubicBezTo>
                  <a:close/>
                  <a:moveTo>
                    <a:pt x="7384" y="2661"/>
                  </a:moveTo>
                  <a:cubicBezTo>
                    <a:pt x="6999" y="2148"/>
                    <a:pt x="6516" y="1714"/>
                    <a:pt x="5963" y="1385"/>
                  </a:cubicBezTo>
                  <a:lnTo>
                    <a:pt x="5963" y="2982"/>
                  </a:lnTo>
                  <a:cubicBezTo>
                    <a:pt x="6461" y="2946"/>
                    <a:pt x="6938" y="2835"/>
                    <a:pt x="7384" y="2661"/>
                  </a:cubicBezTo>
                  <a:close/>
                  <a:moveTo>
                    <a:pt x="8026" y="2354"/>
                  </a:moveTo>
                  <a:cubicBezTo>
                    <a:pt x="8282" y="2208"/>
                    <a:pt x="8524" y="2039"/>
                    <a:pt x="8750" y="1850"/>
                  </a:cubicBezTo>
                  <a:lnTo>
                    <a:pt x="8754" y="1850"/>
                  </a:lnTo>
                  <a:cubicBezTo>
                    <a:pt x="8059" y="1264"/>
                    <a:pt x="7198" y="869"/>
                    <a:pt x="6252" y="743"/>
                  </a:cubicBezTo>
                  <a:cubicBezTo>
                    <a:pt x="6953" y="1147"/>
                    <a:pt x="7559" y="1698"/>
                    <a:pt x="8026" y="2354"/>
                  </a:cubicBezTo>
                  <a:close/>
                  <a:moveTo>
                    <a:pt x="8350" y="5250"/>
                  </a:moveTo>
                  <a:cubicBezTo>
                    <a:pt x="8300" y="4533"/>
                    <a:pt x="8095" y="3859"/>
                    <a:pt x="7769" y="3260"/>
                  </a:cubicBezTo>
                  <a:cubicBezTo>
                    <a:pt x="7208" y="3496"/>
                    <a:pt x="6599" y="3643"/>
                    <a:pt x="5963" y="3684"/>
                  </a:cubicBezTo>
                  <a:lnTo>
                    <a:pt x="5963" y="5250"/>
                  </a:lnTo>
                  <a:lnTo>
                    <a:pt x="8350" y="5250"/>
                  </a:lnTo>
                  <a:close/>
                  <a:moveTo>
                    <a:pt x="9052" y="5250"/>
                  </a:moveTo>
                  <a:lnTo>
                    <a:pt x="10488" y="5250"/>
                  </a:lnTo>
                  <a:cubicBezTo>
                    <a:pt x="10409" y="4135"/>
                    <a:pt x="9957" y="3123"/>
                    <a:pt x="9256" y="2338"/>
                  </a:cubicBezTo>
                  <a:cubicBezTo>
                    <a:pt x="8990" y="2568"/>
                    <a:pt x="8702" y="2773"/>
                    <a:pt x="8397" y="2949"/>
                  </a:cubicBezTo>
                  <a:cubicBezTo>
                    <a:pt x="8769" y="3641"/>
                    <a:pt x="9001" y="4421"/>
                    <a:pt x="9052" y="5250"/>
                  </a:cubicBezTo>
                  <a:close/>
                  <a:moveTo>
                    <a:pt x="5600" y="11200"/>
                  </a:moveTo>
                  <a:cubicBezTo>
                    <a:pt x="2507" y="11200"/>
                    <a:pt x="0" y="8693"/>
                    <a:pt x="0" y="5600"/>
                  </a:cubicBezTo>
                  <a:cubicBezTo>
                    <a:pt x="0" y="2507"/>
                    <a:pt x="2507" y="0"/>
                    <a:pt x="5600" y="0"/>
                  </a:cubicBezTo>
                  <a:cubicBezTo>
                    <a:pt x="8693" y="0"/>
                    <a:pt x="11200" y="2507"/>
                    <a:pt x="11200" y="5600"/>
                  </a:cubicBezTo>
                  <a:cubicBezTo>
                    <a:pt x="11200" y="8693"/>
                    <a:pt x="8693" y="11200"/>
                    <a:pt x="5600" y="112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4C7E7"/>
                </a:gs>
                <a:gs pos="100000">
                  <a:srgbClr val="CCCCF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14D60B1-9831-20CA-91E7-25FE6B67E76E}"/>
              </a:ext>
            </a:extLst>
          </p:cNvPr>
          <p:cNvGrpSpPr/>
          <p:nvPr/>
        </p:nvGrpSpPr>
        <p:grpSpPr>
          <a:xfrm>
            <a:off x="3668456" y="1512078"/>
            <a:ext cx="2001760" cy="477806"/>
            <a:chOff x="4090423" y="1193948"/>
            <a:chExt cx="2001760" cy="477806"/>
          </a:xfrm>
        </p:grpSpPr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9664EAF1-833B-2C7C-4219-E132166D2A51}"/>
                </a:ext>
              </a:extLst>
            </p:cNvPr>
            <p:cNvSpPr/>
            <p:nvPr/>
          </p:nvSpPr>
          <p:spPr>
            <a:xfrm>
              <a:off x="4090423" y="1193948"/>
              <a:ext cx="2001760" cy="4778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Start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iconfont-11655-2733965">
              <a:extLst>
                <a:ext uri="{FF2B5EF4-FFF2-40B4-BE49-F238E27FC236}">
                  <a16:creationId xmlns:a16="http://schemas.microsoft.com/office/drawing/2014/main" id="{50A80D3F-4FEE-AA95-9308-22733876268F}"/>
                </a:ext>
              </a:extLst>
            </p:cNvPr>
            <p:cNvSpPr>
              <a:spLocks/>
            </p:cNvSpPr>
            <p:nvPr/>
          </p:nvSpPr>
          <p:spPr>
            <a:xfrm>
              <a:off x="4201525" y="1267507"/>
              <a:ext cx="330633" cy="330688"/>
            </a:xfrm>
            <a:custGeom>
              <a:avLst/>
              <a:gdLst>
                <a:gd name="T0" fmla="*/ 5272 w 12601"/>
                <a:gd name="T1" fmla="*/ 3772 h 12602"/>
                <a:gd name="T2" fmla="*/ 4783 w 12601"/>
                <a:gd name="T3" fmla="*/ 3989 h 12602"/>
                <a:gd name="T4" fmla="*/ 4783 w 12601"/>
                <a:gd name="T5" fmla="*/ 8748 h 12602"/>
                <a:gd name="T6" fmla="*/ 5272 w 12601"/>
                <a:gd name="T7" fmla="*/ 8964 h 12602"/>
                <a:gd name="T8" fmla="*/ 7661 w 12601"/>
                <a:gd name="T9" fmla="*/ 6761 h 12602"/>
                <a:gd name="T10" fmla="*/ 7661 w 12601"/>
                <a:gd name="T11" fmla="*/ 6000 h 12602"/>
                <a:gd name="T12" fmla="*/ 5272 w 12601"/>
                <a:gd name="T13" fmla="*/ 3772 h 12602"/>
                <a:gd name="T14" fmla="*/ 12597 w 12601"/>
                <a:gd name="T15" fmla="*/ 6300 h 12602"/>
                <a:gd name="T16" fmla="*/ 10757 w 12601"/>
                <a:gd name="T17" fmla="*/ 1844 h 12602"/>
                <a:gd name="T18" fmla="*/ 6301 w 12601"/>
                <a:gd name="T19" fmla="*/ 4 h 12602"/>
                <a:gd name="T20" fmla="*/ 1850 w 12601"/>
                <a:gd name="T21" fmla="*/ 1844 h 12602"/>
                <a:gd name="T22" fmla="*/ 9 w 12601"/>
                <a:gd name="T23" fmla="*/ 6300 h 12602"/>
                <a:gd name="T24" fmla="*/ 1844 w 12601"/>
                <a:gd name="T25" fmla="*/ 10759 h 12602"/>
                <a:gd name="T26" fmla="*/ 6301 w 12601"/>
                <a:gd name="T27" fmla="*/ 12592 h 12602"/>
                <a:gd name="T28" fmla="*/ 12597 w 12601"/>
                <a:gd name="T29" fmla="*/ 6300 h 12602"/>
                <a:gd name="T30" fmla="*/ 748 w 12601"/>
                <a:gd name="T31" fmla="*/ 6300 h 12602"/>
                <a:gd name="T32" fmla="*/ 2373 w 12601"/>
                <a:gd name="T33" fmla="*/ 2371 h 12602"/>
                <a:gd name="T34" fmla="*/ 6301 w 12601"/>
                <a:gd name="T35" fmla="*/ 743 h 12602"/>
                <a:gd name="T36" fmla="*/ 11893 w 12601"/>
                <a:gd name="T37" fmla="*/ 6300 h 12602"/>
                <a:gd name="T38" fmla="*/ 6301 w 12601"/>
                <a:gd name="T39" fmla="*/ 11855 h 12602"/>
                <a:gd name="T40" fmla="*/ 2367 w 12601"/>
                <a:gd name="T41" fmla="*/ 10235 h 12602"/>
                <a:gd name="T42" fmla="*/ 748 w 12601"/>
                <a:gd name="T43" fmla="*/ 6300 h 1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01" h="12602">
                  <a:moveTo>
                    <a:pt x="5272" y="3772"/>
                  </a:moveTo>
                  <a:cubicBezTo>
                    <a:pt x="5110" y="3609"/>
                    <a:pt x="4783" y="3720"/>
                    <a:pt x="4783" y="3989"/>
                  </a:cubicBezTo>
                  <a:lnTo>
                    <a:pt x="4783" y="8748"/>
                  </a:lnTo>
                  <a:cubicBezTo>
                    <a:pt x="4783" y="8964"/>
                    <a:pt x="5055" y="9129"/>
                    <a:pt x="5272" y="8964"/>
                  </a:cubicBezTo>
                  <a:lnTo>
                    <a:pt x="7661" y="6761"/>
                  </a:lnTo>
                  <a:cubicBezTo>
                    <a:pt x="7877" y="6553"/>
                    <a:pt x="7877" y="6207"/>
                    <a:pt x="7661" y="6000"/>
                  </a:cubicBezTo>
                  <a:lnTo>
                    <a:pt x="5272" y="3772"/>
                  </a:lnTo>
                  <a:close/>
                  <a:moveTo>
                    <a:pt x="12597" y="6300"/>
                  </a:moveTo>
                  <a:cubicBezTo>
                    <a:pt x="12601" y="4629"/>
                    <a:pt x="11939" y="3025"/>
                    <a:pt x="10757" y="1844"/>
                  </a:cubicBezTo>
                  <a:cubicBezTo>
                    <a:pt x="9576" y="662"/>
                    <a:pt x="7972" y="0"/>
                    <a:pt x="6301" y="4"/>
                  </a:cubicBezTo>
                  <a:cubicBezTo>
                    <a:pt x="4632" y="1"/>
                    <a:pt x="3030" y="663"/>
                    <a:pt x="1850" y="1844"/>
                  </a:cubicBezTo>
                  <a:cubicBezTo>
                    <a:pt x="668" y="3025"/>
                    <a:pt x="5" y="4629"/>
                    <a:pt x="9" y="6300"/>
                  </a:cubicBezTo>
                  <a:cubicBezTo>
                    <a:pt x="0" y="7972"/>
                    <a:pt x="661" y="9578"/>
                    <a:pt x="1844" y="10759"/>
                  </a:cubicBezTo>
                  <a:cubicBezTo>
                    <a:pt x="3024" y="11942"/>
                    <a:pt x="4630" y="12602"/>
                    <a:pt x="6301" y="12592"/>
                  </a:cubicBezTo>
                  <a:cubicBezTo>
                    <a:pt x="9767" y="12557"/>
                    <a:pt x="12597" y="9764"/>
                    <a:pt x="12597" y="6300"/>
                  </a:cubicBezTo>
                  <a:close/>
                  <a:moveTo>
                    <a:pt x="748" y="6300"/>
                  </a:moveTo>
                  <a:cubicBezTo>
                    <a:pt x="747" y="4826"/>
                    <a:pt x="1332" y="3413"/>
                    <a:pt x="2373" y="2371"/>
                  </a:cubicBezTo>
                  <a:cubicBezTo>
                    <a:pt x="3415" y="1328"/>
                    <a:pt x="4828" y="743"/>
                    <a:pt x="6301" y="743"/>
                  </a:cubicBezTo>
                  <a:cubicBezTo>
                    <a:pt x="9389" y="743"/>
                    <a:pt x="11893" y="3244"/>
                    <a:pt x="11893" y="6300"/>
                  </a:cubicBezTo>
                  <a:cubicBezTo>
                    <a:pt x="11893" y="9350"/>
                    <a:pt x="9389" y="11855"/>
                    <a:pt x="6301" y="11855"/>
                  </a:cubicBezTo>
                  <a:cubicBezTo>
                    <a:pt x="4826" y="11861"/>
                    <a:pt x="3410" y="11278"/>
                    <a:pt x="2367" y="10235"/>
                  </a:cubicBezTo>
                  <a:cubicBezTo>
                    <a:pt x="1324" y="9192"/>
                    <a:pt x="741" y="7775"/>
                    <a:pt x="748" y="63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4C14A17-D490-E3F0-AF3A-ED07FB065EDA}"/>
              </a:ext>
            </a:extLst>
          </p:cNvPr>
          <p:cNvGrpSpPr/>
          <p:nvPr/>
        </p:nvGrpSpPr>
        <p:grpSpPr>
          <a:xfrm>
            <a:off x="3668456" y="3754158"/>
            <a:ext cx="2001760" cy="477806"/>
            <a:chOff x="4090423" y="3575035"/>
            <a:chExt cx="2001760" cy="477806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4EFF316F-3D19-4E07-5056-7350D6DB2422}"/>
                </a:ext>
              </a:extLst>
            </p:cNvPr>
            <p:cNvSpPr/>
            <p:nvPr/>
          </p:nvSpPr>
          <p:spPr>
            <a:xfrm>
              <a:off x="4090423" y="3575035"/>
              <a:ext cx="2001760" cy="4778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Finish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iconfont-11655-2733963">
              <a:extLst>
                <a:ext uri="{FF2B5EF4-FFF2-40B4-BE49-F238E27FC236}">
                  <a16:creationId xmlns:a16="http://schemas.microsoft.com/office/drawing/2014/main" id="{3351FDBD-DFDA-6026-207F-8560695C4A23}"/>
                </a:ext>
              </a:extLst>
            </p:cNvPr>
            <p:cNvSpPr>
              <a:spLocks/>
            </p:cNvSpPr>
            <p:nvPr/>
          </p:nvSpPr>
          <p:spPr>
            <a:xfrm>
              <a:off x="4201526" y="3648594"/>
              <a:ext cx="330633" cy="330688"/>
            </a:xfrm>
            <a:custGeom>
              <a:avLst/>
              <a:gdLst>
                <a:gd name="T0" fmla="*/ 8385 w 12601"/>
                <a:gd name="T1" fmla="*/ 7927 h 12602"/>
                <a:gd name="T2" fmla="*/ 7985 w 12601"/>
                <a:gd name="T3" fmla="*/ 8327 h 12602"/>
                <a:gd name="T4" fmla="*/ 4622 w 12601"/>
                <a:gd name="T5" fmla="*/ 8327 h 12602"/>
                <a:gd name="T6" fmla="*/ 4222 w 12601"/>
                <a:gd name="T7" fmla="*/ 7927 h 12602"/>
                <a:gd name="T8" fmla="*/ 4222 w 12601"/>
                <a:gd name="T9" fmla="*/ 4669 h 12602"/>
                <a:gd name="T10" fmla="*/ 4622 w 12601"/>
                <a:gd name="T11" fmla="*/ 4269 h 12602"/>
                <a:gd name="T12" fmla="*/ 7985 w 12601"/>
                <a:gd name="T13" fmla="*/ 4269 h 12602"/>
                <a:gd name="T14" fmla="*/ 8385 w 12601"/>
                <a:gd name="T15" fmla="*/ 4669 h 12602"/>
                <a:gd name="T16" fmla="*/ 8385 w 12601"/>
                <a:gd name="T17" fmla="*/ 7927 h 12602"/>
                <a:gd name="T18" fmla="*/ 12597 w 12601"/>
                <a:gd name="T19" fmla="*/ 6300 h 12602"/>
                <a:gd name="T20" fmla="*/ 10757 w 12601"/>
                <a:gd name="T21" fmla="*/ 1844 h 12602"/>
                <a:gd name="T22" fmla="*/ 6301 w 12601"/>
                <a:gd name="T23" fmla="*/ 4 h 12602"/>
                <a:gd name="T24" fmla="*/ 1850 w 12601"/>
                <a:gd name="T25" fmla="*/ 1844 h 12602"/>
                <a:gd name="T26" fmla="*/ 9 w 12601"/>
                <a:gd name="T27" fmla="*/ 6300 h 12602"/>
                <a:gd name="T28" fmla="*/ 1844 w 12601"/>
                <a:gd name="T29" fmla="*/ 10759 h 12602"/>
                <a:gd name="T30" fmla="*/ 6301 w 12601"/>
                <a:gd name="T31" fmla="*/ 12592 h 12602"/>
                <a:gd name="T32" fmla="*/ 12597 w 12601"/>
                <a:gd name="T33" fmla="*/ 6300 h 12602"/>
                <a:gd name="T34" fmla="*/ 748 w 12601"/>
                <a:gd name="T35" fmla="*/ 6300 h 12602"/>
                <a:gd name="T36" fmla="*/ 2373 w 12601"/>
                <a:gd name="T37" fmla="*/ 2371 h 12602"/>
                <a:gd name="T38" fmla="*/ 6301 w 12601"/>
                <a:gd name="T39" fmla="*/ 743 h 12602"/>
                <a:gd name="T40" fmla="*/ 11893 w 12601"/>
                <a:gd name="T41" fmla="*/ 6300 h 12602"/>
                <a:gd name="T42" fmla="*/ 6301 w 12601"/>
                <a:gd name="T43" fmla="*/ 11855 h 12602"/>
                <a:gd name="T44" fmla="*/ 2367 w 12601"/>
                <a:gd name="T45" fmla="*/ 10235 h 12602"/>
                <a:gd name="T46" fmla="*/ 748 w 12601"/>
                <a:gd name="T47" fmla="*/ 6300 h 1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01" h="12602">
                  <a:moveTo>
                    <a:pt x="8385" y="7927"/>
                  </a:moveTo>
                  <a:cubicBezTo>
                    <a:pt x="8385" y="8147"/>
                    <a:pt x="8205" y="8327"/>
                    <a:pt x="7985" y="8327"/>
                  </a:cubicBezTo>
                  <a:lnTo>
                    <a:pt x="4622" y="8327"/>
                  </a:lnTo>
                  <a:cubicBezTo>
                    <a:pt x="4401" y="8327"/>
                    <a:pt x="4222" y="8148"/>
                    <a:pt x="4222" y="7927"/>
                  </a:cubicBezTo>
                  <a:lnTo>
                    <a:pt x="4222" y="4669"/>
                  </a:lnTo>
                  <a:cubicBezTo>
                    <a:pt x="4222" y="4448"/>
                    <a:pt x="4401" y="4269"/>
                    <a:pt x="4622" y="4269"/>
                  </a:cubicBezTo>
                  <a:lnTo>
                    <a:pt x="7985" y="4269"/>
                  </a:lnTo>
                  <a:cubicBezTo>
                    <a:pt x="8205" y="4269"/>
                    <a:pt x="8385" y="4449"/>
                    <a:pt x="8385" y="4669"/>
                  </a:cubicBezTo>
                  <a:lnTo>
                    <a:pt x="8385" y="7927"/>
                  </a:lnTo>
                  <a:close/>
                  <a:moveTo>
                    <a:pt x="12597" y="6300"/>
                  </a:moveTo>
                  <a:cubicBezTo>
                    <a:pt x="12601" y="4629"/>
                    <a:pt x="11939" y="3025"/>
                    <a:pt x="10757" y="1844"/>
                  </a:cubicBezTo>
                  <a:cubicBezTo>
                    <a:pt x="9576" y="662"/>
                    <a:pt x="7972" y="0"/>
                    <a:pt x="6301" y="4"/>
                  </a:cubicBezTo>
                  <a:cubicBezTo>
                    <a:pt x="4632" y="1"/>
                    <a:pt x="3030" y="663"/>
                    <a:pt x="1850" y="1844"/>
                  </a:cubicBezTo>
                  <a:cubicBezTo>
                    <a:pt x="668" y="3025"/>
                    <a:pt x="5" y="4629"/>
                    <a:pt x="9" y="6300"/>
                  </a:cubicBezTo>
                  <a:cubicBezTo>
                    <a:pt x="0" y="7972"/>
                    <a:pt x="661" y="9578"/>
                    <a:pt x="1844" y="10759"/>
                  </a:cubicBezTo>
                  <a:cubicBezTo>
                    <a:pt x="3024" y="11942"/>
                    <a:pt x="4630" y="12602"/>
                    <a:pt x="6301" y="12592"/>
                  </a:cubicBezTo>
                  <a:cubicBezTo>
                    <a:pt x="9767" y="12557"/>
                    <a:pt x="12597" y="9764"/>
                    <a:pt x="12597" y="6300"/>
                  </a:cubicBezTo>
                  <a:close/>
                  <a:moveTo>
                    <a:pt x="748" y="6300"/>
                  </a:moveTo>
                  <a:cubicBezTo>
                    <a:pt x="747" y="4826"/>
                    <a:pt x="1332" y="3413"/>
                    <a:pt x="2373" y="2371"/>
                  </a:cubicBezTo>
                  <a:cubicBezTo>
                    <a:pt x="3415" y="1328"/>
                    <a:pt x="4828" y="743"/>
                    <a:pt x="6301" y="743"/>
                  </a:cubicBezTo>
                  <a:cubicBezTo>
                    <a:pt x="9389" y="743"/>
                    <a:pt x="11893" y="3244"/>
                    <a:pt x="11893" y="6300"/>
                  </a:cubicBezTo>
                  <a:cubicBezTo>
                    <a:pt x="11893" y="9350"/>
                    <a:pt x="9389" y="11855"/>
                    <a:pt x="6301" y="11855"/>
                  </a:cubicBezTo>
                  <a:cubicBezTo>
                    <a:pt x="4826" y="11861"/>
                    <a:pt x="3410" y="11278"/>
                    <a:pt x="2367" y="10235"/>
                  </a:cubicBezTo>
                  <a:cubicBezTo>
                    <a:pt x="1324" y="9192"/>
                    <a:pt x="741" y="7775"/>
                    <a:pt x="748" y="63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30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08495-31CC-6146-E6B0-4045357C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65" y="1185477"/>
            <a:ext cx="10412870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93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103;#400705;#400703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63500" sx="101000" sy="101000" algn="ctr" rotWithShape="0">
            <a:schemeClr val="bg1">
              <a:lumMod val="50000"/>
              <a:alpha val="40000"/>
            </a:schemeClr>
          </a:outerShdw>
        </a:effectLst>
      </a:spPr>
      <a:bodyPr rtlCol="0" anchor="ctr"/>
      <a:lstStyle>
        <a:defPPr algn="ctr">
          <a:defRPr dirty="0" smtClean="0">
            <a:solidFill>
              <a:schemeClr val="accent1">
                <a:lumMod val="60000"/>
                <a:lumOff val="40000"/>
              </a:schemeClr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Tianfu Wang (FA Talent)</dc:creator>
  <cp:lastModifiedBy>Tianfu Wang (FA Talent)</cp:lastModifiedBy>
  <cp:revision>33</cp:revision>
  <dcterms:created xsi:type="dcterms:W3CDTF">2022-11-05T11:13:41Z</dcterms:created>
  <dcterms:modified xsi:type="dcterms:W3CDTF">2022-11-05T12:55:26Z</dcterms:modified>
</cp:coreProperties>
</file>