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303" r:id="rId5"/>
    <p:sldId id="312" r:id="rId6"/>
    <p:sldId id="311" r:id="rId7"/>
    <p:sldId id="313" r:id="rId8"/>
    <p:sldId id="314" r:id="rId9"/>
    <p:sldId id="317" r:id="rId10"/>
    <p:sldId id="318" r:id="rId11"/>
    <p:sldId id="319" r:id="rId12"/>
    <p:sldId id="315" r:id="rId13"/>
    <p:sldId id="320" r:id="rId14"/>
    <p:sldId id="2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985" autoAdjust="0"/>
    <p:restoredTop sz="94681"/>
  </p:normalViewPr>
  <p:slideViewPr>
    <p:cSldViewPr snapToGrid="0" snapToObjects="1" showGuides="1">
      <p:cViewPr varScale="1">
        <p:scale>
          <a:sx n="69" d="100"/>
          <a:sy n="69" d="100"/>
        </p:scale>
        <p:origin x="84" y="144"/>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791070-B1E1-4B81-A902-87BBB57A0A09}" type="doc">
      <dgm:prSet loTypeId="urn:microsoft.com/office/officeart/2005/8/layout/process1" loCatId="process" qsTypeId="urn:microsoft.com/office/officeart/2005/8/quickstyle/simple3" qsCatId="simple" csTypeId="urn:microsoft.com/office/officeart/2005/8/colors/accent2_2" csCatId="accent2" phldr="1"/>
      <dgm:spPr/>
      <dgm:t>
        <a:bodyPr/>
        <a:lstStyle/>
        <a:p>
          <a:endParaRPr lang="en-US"/>
        </a:p>
      </dgm:t>
    </dgm:pt>
    <dgm:pt modelId="{641333EA-776F-4AD2-AD20-74751A6ECDA0}">
      <dgm:prSet phldrT="[Text]" custT="1"/>
      <dgm:spPr/>
      <dgm:t>
        <a:bodyPr/>
        <a:lstStyle/>
        <a:p>
          <a:r>
            <a:rPr lang="en-US" sz="1400" b="1" i="0" dirty="0"/>
            <a:t>Features’ properties &amp; extreme values analysis </a:t>
          </a:r>
          <a:endParaRPr lang="en-US" sz="1400" dirty="0"/>
        </a:p>
      </dgm:t>
    </dgm:pt>
    <dgm:pt modelId="{9E80AD36-BA38-4CC1-B9C7-B21E3DFB46B3}" type="parTrans" cxnId="{4BF8D38E-985B-4E54-8A34-0BF71BD2784F}">
      <dgm:prSet/>
      <dgm:spPr/>
      <dgm:t>
        <a:bodyPr/>
        <a:lstStyle/>
        <a:p>
          <a:endParaRPr lang="en-US"/>
        </a:p>
      </dgm:t>
    </dgm:pt>
    <dgm:pt modelId="{C34D9165-55C4-408D-9A84-8E4F9057492D}" type="sibTrans" cxnId="{4BF8D38E-985B-4E54-8A34-0BF71BD2784F}">
      <dgm:prSet/>
      <dgm:spPr/>
      <dgm:t>
        <a:bodyPr/>
        <a:lstStyle/>
        <a:p>
          <a:endParaRPr lang="en-US"/>
        </a:p>
      </dgm:t>
    </dgm:pt>
    <dgm:pt modelId="{83C78A7E-9FCA-47D7-B87D-0DF86CC31433}">
      <dgm:prSet phldrT="[Text]" custT="1"/>
      <dgm:spPr/>
      <dgm:t>
        <a:bodyPr/>
        <a:lstStyle/>
        <a:p>
          <a:r>
            <a:rPr lang="en-US" sz="1400" b="1" i="0" dirty="0"/>
            <a:t>Missing values handling</a:t>
          </a:r>
          <a:endParaRPr lang="en-US" sz="1400" dirty="0"/>
        </a:p>
      </dgm:t>
    </dgm:pt>
    <dgm:pt modelId="{7D6B7B0F-3A09-4E39-A46F-19A5872031B7}" type="parTrans" cxnId="{E05F345D-0566-4699-B06D-656BE38AEF47}">
      <dgm:prSet/>
      <dgm:spPr/>
      <dgm:t>
        <a:bodyPr/>
        <a:lstStyle/>
        <a:p>
          <a:endParaRPr lang="en-US"/>
        </a:p>
      </dgm:t>
    </dgm:pt>
    <dgm:pt modelId="{BA86D642-0161-44FC-B601-39AEA656F407}" type="sibTrans" cxnId="{E05F345D-0566-4699-B06D-656BE38AEF47}">
      <dgm:prSet/>
      <dgm:spPr/>
      <dgm:t>
        <a:bodyPr/>
        <a:lstStyle/>
        <a:p>
          <a:endParaRPr lang="en-US"/>
        </a:p>
      </dgm:t>
    </dgm:pt>
    <dgm:pt modelId="{F4E73E7C-7A61-45B3-A50F-4AFAB1BE0E7E}">
      <dgm:prSet phldrT="[Text]" custT="1"/>
      <dgm:spPr/>
      <dgm:t>
        <a:bodyPr/>
        <a:lstStyle/>
        <a:p>
          <a:r>
            <a:rPr lang="en-US" sz="1400" b="1" i="0" dirty="0"/>
            <a:t>Data Cleaning &amp; feature engineering</a:t>
          </a:r>
          <a:endParaRPr lang="en-US" sz="1400" dirty="0"/>
        </a:p>
      </dgm:t>
    </dgm:pt>
    <dgm:pt modelId="{CF184616-B16A-4945-B4D4-AB5A95D62664}" type="parTrans" cxnId="{6B03E774-72C1-45E3-8EC4-EA988D4C8750}">
      <dgm:prSet/>
      <dgm:spPr/>
      <dgm:t>
        <a:bodyPr/>
        <a:lstStyle/>
        <a:p>
          <a:endParaRPr lang="en-US"/>
        </a:p>
      </dgm:t>
    </dgm:pt>
    <dgm:pt modelId="{238D0065-26F7-4C0F-A9D7-36AD57EDD952}" type="sibTrans" cxnId="{6B03E774-72C1-45E3-8EC4-EA988D4C8750}">
      <dgm:prSet/>
      <dgm:spPr/>
      <dgm:t>
        <a:bodyPr/>
        <a:lstStyle/>
        <a:p>
          <a:endParaRPr lang="en-US"/>
        </a:p>
      </dgm:t>
    </dgm:pt>
    <dgm:pt modelId="{B070BB62-9C75-45CD-81D5-6E3736D3C3D5}">
      <dgm:prSet phldrT="[Text]" custT="1"/>
      <dgm:spPr/>
      <dgm:t>
        <a:bodyPr/>
        <a:lstStyle/>
        <a:p>
          <a:r>
            <a:rPr lang="en-US" sz="1400" b="1" u="sng" dirty="0"/>
            <a:t>Data description after processing &amp; Assumptions </a:t>
          </a:r>
        </a:p>
      </dgm:t>
    </dgm:pt>
    <dgm:pt modelId="{A145ED35-1A83-4044-B54A-F47F168B2F80}" type="parTrans" cxnId="{BD1FCCD3-9BFE-408B-85AC-E1D5FF9A428C}">
      <dgm:prSet/>
      <dgm:spPr/>
      <dgm:t>
        <a:bodyPr/>
        <a:lstStyle/>
        <a:p>
          <a:endParaRPr lang="en-US"/>
        </a:p>
      </dgm:t>
    </dgm:pt>
    <dgm:pt modelId="{3F1FA496-AD1B-4D44-A04D-359CE7A4B617}" type="sibTrans" cxnId="{BD1FCCD3-9BFE-408B-85AC-E1D5FF9A428C}">
      <dgm:prSet/>
      <dgm:spPr/>
      <dgm:t>
        <a:bodyPr/>
        <a:lstStyle/>
        <a:p>
          <a:endParaRPr lang="en-US"/>
        </a:p>
      </dgm:t>
    </dgm:pt>
    <dgm:pt modelId="{74095A7A-F24C-4169-A449-E7FCDA636BB4}">
      <dgm:prSet custT="1"/>
      <dgm:spPr/>
      <dgm:t>
        <a:bodyPr/>
        <a:lstStyle/>
        <a:p>
          <a:r>
            <a:rPr lang="en-US" sz="1400" dirty="0"/>
            <a:t>31 Features</a:t>
          </a:r>
        </a:p>
      </dgm:t>
    </dgm:pt>
    <dgm:pt modelId="{9ED8BDD0-66C4-4087-922F-6F482BA7576A}" type="parTrans" cxnId="{E6332D6C-EA1F-496A-AB37-DB2B68F52F74}">
      <dgm:prSet/>
      <dgm:spPr/>
      <dgm:t>
        <a:bodyPr/>
        <a:lstStyle/>
        <a:p>
          <a:endParaRPr lang="en-US"/>
        </a:p>
      </dgm:t>
    </dgm:pt>
    <dgm:pt modelId="{106D9199-957B-4F97-AF95-AF1F31E62DF6}" type="sibTrans" cxnId="{E6332D6C-EA1F-496A-AB37-DB2B68F52F74}">
      <dgm:prSet/>
      <dgm:spPr/>
      <dgm:t>
        <a:bodyPr/>
        <a:lstStyle/>
        <a:p>
          <a:endParaRPr lang="en-US"/>
        </a:p>
      </dgm:t>
    </dgm:pt>
    <dgm:pt modelId="{E4F980C5-731B-4B14-A479-15F1EDFF0006}">
      <dgm:prSet custT="1"/>
      <dgm:spPr/>
      <dgm:t>
        <a:bodyPr/>
        <a:lstStyle/>
        <a:p>
          <a:r>
            <a:rPr lang="en-US" sz="1400" dirty="0"/>
            <a:t>Total data points :45206 </a:t>
          </a:r>
        </a:p>
      </dgm:t>
    </dgm:pt>
    <dgm:pt modelId="{07ADBF6F-18BA-492C-8A88-D2C834CEA056}" type="parTrans" cxnId="{BA696130-2622-48EB-9AAE-5D0325D3CB6E}">
      <dgm:prSet/>
      <dgm:spPr/>
      <dgm:t>
        <a:bodyPr/>
        <a:lstStyle/>
        <a:p>
          <a:endParaRPr lang="en-US"/>
        </a:p>
      </dgm:t>
    </dgm:pt>
    <dgm:pt modelId="{5A214C62-0F2B-48B0-97F4-50DB1C8AD65F}" type="sibTrans" cxnId="{BA696130-2622-48EB-9AAE-5D0325D3CB6E}">
      <dgm:prSet/>
      <dgm:spPr/>
      <dgm:t>
        <a:bodyPr/>
        <a:lstStyle/>
        <a:p>
          <a:endParaRPr lang="en-US"/>
        </a:p>
      </dgm:t>
    </dgm:pt>
    <dgm:pt modelId="{267FD1FC-067B-4D22-9F12-E0E1E4E92DBA}">
      <dgm:prSet phldrT="[Text]" custT="1"/>
      <dgm:spPr/>
      <dgm:t>
        <a:bodyPr/>
        <a:lstStyle/>
        <a:p>
          <a:r>
            <a:rPr lang="en-US" sz="1400" b="1" dirty="0"/>
            <a:t>16 available  features </a:t>
          </a:r>
        </a:p>
      </dgm:t>
    </dgm:pt>
    <dgm:pt modelId="{47E6DFF9-7346-41BC-9B31-AEEB7643614C}" type="parTrans" cxnId="{97C0DF2E-46BF-41A4-9959-957DC2037692}">
      <dgm:prSet/>
      <dgm:spPr/>
      <dgm:t>
        <a:bodyPr/>
        <a:lstStyle/>
        <a:p>
          <a:endParaRPr lang="en-US"/>
        </a:p>
      </dgm:t>
    </dgm:pt>
    <dgm:pt modelId="{6A86B0DC-E051-49F0-93B0-278A7452FAEB}" type="sibTrans" cxnId="{97C0DF2E-46BF-41A4-9959-957DC2037692}">
      <dgm:prSet/>
      <dgm:spPr/>
      <dgm:t>
        <a:bodyPr/>
        <a:lstStyle/>
        <a:p>
          <a:endParaRPr lang="en-US"/>
        </a:p>
      </dgm:t>
    </dgm:pt>
    <dgm:pt modelId="{BA74CF97-450D-4F70-B4E6-94A46567C7EA}">
      <dgm:prSet phldrT="[Text]" custT="1"/>
      <dgm:spPr/>
      <dgm:t>
        <a:bodyPr/>
        <a:lstStyle/>
        <a:p>
          <a:r>
            <a:rPr lang="en-US" sz="1400" b="1" dirty="0"/>
            <a:t>New features </a:t>
          </a:r>
        </a:p>
      </dgm:t>
    </dgm:pt>
    <dgm:pt modelId="{1181F22B-B494-45A2-9200-FC6B20487CDC}" type="parTrans" cxnId="{5CDB49DC-0327-48F3-8784-7B4BD4FE2BB9}">
      <dgm:prSet/>
      <dgm:spPr/>
      <dgm:t>
        <a:bodyPr/>
        <a:lstStyle/>
        <a:p>
          <a:endParaRPr lang="en-US"/>
        </a:p>
      </dgm:t>
    </dgm:pt>
    <dgm:pt modelId="{DD0637D8-4691-4070-8B86-4DE02B42F612}" type="sibTrans" cxnId="{5CDB49DC-0327-48F3-8784-7B4BD4FE2BB9}">
      <dgm:prSet/>
      <dgm:spPr/>
      <dgm:t>
        <a:bodyPr/>
        <a:lstStyle/>
        <a:p>
          <a:endParaRPr lang="en-US"/>
        </a:p>
      </dgm:t>
    </dgm:pt>
    <dgm:pt modelId="{687B793A-3D20-4931-A2D6-E93DE5DE6A4B}">
      <dgm:prSet custT="1"/>
      <dgm:spPr/>
      <dgm:t>
        <a:bodyPr/>
        <a:lstStyle/>
        <a:p>
          <a:r>
            <a:rPr lang="en-US" sz="1400" dirty="0"/>
            <a:t>Timeframe of the data: May 2008 to November 2010</a:t>
          </a:r>
        </a:p>
      </dgm:t>
    </dgm:pt>
    <dgm:pt modelId="{157B9627-5014-4E9D-AFAC-C9CABBE5AB50}" type="parTrans" cxnId="{3B4CF025-5B60-4F66-AD34-0B0040F67B7A}">
      <dgm:prSet/>
      <dgm:spPr/>
      <dgm:t>
        <a:bodyPr/>
        <a:lstStyle/>
        <a:p>
          <a:endParaRPr lang="en-US"/>
        </a:p>
      </dgm:t>
    </dgm:pt>
    <dgm:pt modelId="{FF2CD1B5-F088-49B7-ABC2-5792A00F2298}" type="sibTrans" cxnId="{3B4CF025-5B60-4F66-AD34-0B0040F67B7A}">
      <dgm:prSet/>
      <dgm:spPr/>
      <dgm:t>
        <a:bodyPr/>
        <a:lstStyle/>
        <a:p>
          <a:endParaRPr lang="en-US"/>
        </a:p>
      </dgm:t>
    </dgm:pt>
    <dgm:pt modelId="{038FDF80-1E24-4C66-B68A-9A2F4D0FFB70}" type="pres">
      <dgm:prSet presAssocID="{64791070-B1E1-4B81-A902-87BBB57A0A09}" presName="Name0" presStyleCnt="0">
        <dgm:presLayoutVars>
          <dgm:dir/>
          <dgm:resizeHandles val="exact"/>
        </dgm:presLayoutVars>
      </dgm:prSet>
      <dgm:spPr/>
    </dgm:pt>
    <dgm:pt modelId="{A4846B5E-DC1B-448A-9E35-B99D5D14AF1F}" type="pres">
      <dgm:prSet presAssocID="{267FD1FC-067B-4D22-9F12-E0E1E4E92DBA}" presName="node" presStyleLbl="node1" presStyleIdx="0" presStyleCnt="6" custLinFactX="34585" custLinFactNeighborX="100000" custLinFactNeighborY="-52827">
        <dgm:presLayoutVars>
          <dgm:bulletEnabled val="1"/>
        </dgm:presLayoutVars>
      </dgm:prSet>
      <dgm:spPr/>
    </dgm:pt>
    <dgm:pt modelId="{DA93C132-138B-49F7-AD53-50EDE88969D8}" type="pres">
      <dgm:prSet presAssocID="{6A86B0DC-E051-49F0-93B0-278A7452FAEB}" presName="sibTrans" presStyleLbl="sibTrans2D1" presStyleIdx="0" presStyleCnt="5" custAng="14220438" custFlipVert="1" custScaleX="540128" custScaleY="112072" custLinFactX="300000" custLinFactY="-154709" custLinFactNeighborX="312468" custLinFactNeighborY="-200000"/>
      <dgm:spPr/>
    </dgm:pt>
    <dgm:pt modelId="{27F43C04-3E75-40D6-87BA-F52729B8C92F}" type="pres">
      <dgm:prSet presAssocID="{6A86B0DC-E051-49F0-93B0-278A7452FAEB}" presName="connectorText" presStyleLbl="sibTrans2D1" presStyleIdx="0" presStyleCnt="5"/>
      <dgm:spPr/>
    </dgm:pt>
    <dgm:pt modelId="{C7DC695B-E1F1-4198-810B-EA4CF259E3A4}" type="pres">
      <dgm:prSet presAssocID="{BA74CF97-450D-4F70-B4E6-94A46567C7EA}" presName="node" presStyleLbl="node1" presStyleIdx="1" presStyleCnt="6" custLinFactX="-59012" custLinFactNeighborX="-100000" custLinFactNeighborY="64559">
        <dgm:presLayoutVars>
          <dgm:bulletEnabled val="1"/>
        </dgm:presLayoutVars>
      </dgm:prSet>
      <dgm:spPr/>
    </dgm:pt>
    <dgm:pt modelId="{F46A1989-586D-4430-9764-5BE3080748F0}" type="pres">
      <dgm:prSet presAssocID="{DD0637D8-4691-4070-8B86-4DE02B42F612}" presName="sibTrans" presStyleLbl="sibTrans2D1" presStyleIdx="1" presStyleCnt="5" custScaleX="157419" custScaleY="84072"/>
      <dgm:spPr/>
    </dgm:pt>
    <dgm:pt modelId="{B729975A-3356-48A9-A164-CD877FA1703C}" type="pres">
      <dgm:prSet presAssocID="{DD0637D8-4691-4070-8B86-4DE02B42F612}" presName="connectorText" presStyleLbl="sibTrans2D1" presStyleIdx="1" presStyleCnt="5"/>
      <dgm:spPr/>
    </dgm:pt>
    <dgm:pt modelId="{F3DF5AA0-852E-4979-A7C6-69075AF85616}" type="pres">
      <dgm:prSet presAssocID="{641333EA-776F-4AD2-AD20-74751A6ECDA0}" presName="node" presStyleLbl="node1" presStyleIdx="2" presStyleCnt="6" custScaleX="124828" custLinFactNeighborX="-72356" custLinFactNeighborY="-2139">
        <dgm:presLayoutVars>
          <dgm:bulletEnabled val="1"/>
        </dgm:presLayoutVars>
      </dgm:prSet>
      <dgm:spPr/>
    </dgm:pt>
    <dgm:pt modelId="{DF0FA718-31EB-4B1D-B9FD-1C3580F85599}" type="pres">
      <dgm:prSet presAssocID="{C34D9165-55C4-408D-9A84-8E4F9057492D}" presName="sibTrans" presStyleLbl="sibTrans2D1" presStyleIdx="2" presStyleCnt="5"/>
      <dgm:spPr/>
    </dgm:pt>
    <dgm:pt modelId="{A3D51B18-173D-4639-8725-DD0AE2FD5284}" type="pres">
      <dgm:prSet presAssocID="{C34D9165-55C4-408D-9A84-8E4F9057492D}" presName="connectorText" presStyleLbl="sibTrans2D1" presStyleIdx="2" presStyleCnt="5"/>
      <dgm:spPr/>
    </dgm:pt>
    <dgm:pt modelId="{B5BD0DBB-78FE-4713-8B06-7CD432863FC4}" type="pres">
      <dgm:prSet presAssocID="{83C78A7E-9FCA-47D7-B87D-0DF86CC31433}" presName="node" presStyleLbl="node1" presStyleIdx="3" presStyleCnt="6" custLinFactNeighborY="13946">
        <dgm:presLayoutVars>
          <dgm:bulletEnabled val="1"/>
        </dgm:presLayoutVars>
      </dgm:prSet>
      <dgm:spPr/>
    </dgm:pt>
    <dgm:pt modelId="{CE513662-F005-4697-A887-3E13B7E29BC2}" type="pres">
      <dgm:prSet presAssocID="{BA86D642-0161-44FC-B601-39AEA656F407}" presName="sibTrans" presStyleLbl="sibTrans2D1" presStyleIdx="3" presStyleCnt="5"/>
      <dgm:spPr/>
    </dgm:pt>
    <dgm:pt modelId="{6B145F65-1FE2-452F-8BBE-CCAE7FBCD956}" type="pres">
      <dgm:prSet presAssocID="{BA86D642-0161-44FC-B601-39AEA656F407}" presName="connectorText" presStyleLbl="sibTrans2D1" presStyleIdx="3" presStyleCnt="5"/>
      <dgm:spPr/>
    </dgm:pt>
    <dgm:pt modelId="{58AA2DAF-B644-4DCB-B231-DC3A10AB169E}" type="pres">
      <dgm:prSet presAssocID="{F4E73E7C-7A61-45B3-A50F-4AFAB1BE0E7E}" presName="node" presStyleLbl="node1" presStyleIdx="4" presStyleCnt="6">
        <dgm:presLayoutVars>
          <dgm:bulletEnabled val="1"/>
        </dgm:presLayoutVars>
      </dgm:prSet>
      <dgm:spPr/>
    </dgm:pt>
    <dgm:pt modelId="{9854632F-3E63-4E96-BA35-23CF2E932A8B}" type="pres">
      <dgm:prSet presAssocID="{238D0065-26F7-4C0F-A9D7-36AD57EDD952}" presName="sibTrans" presStyleLbl="sibTrans2D1" presStyleIdx="4" presStyleCnt="5"/>
      <dgm:spPr/>
    </dgm:pt>
    <dgm:pt modelId="{8882DA8E-B450-4362-8FA9-D90337FA62DF}" type="pres">
      <dgm:prSet presAssocID="{238D0065-26F7-4C0F-A9D7-36AD57EDD952}" presName="connectorText" presStyleLbl="sibTrans2D1" presStyleIdx="4" presStyleCnt="5"/>
      <dgm:spPr/>
    </dgm:pt>
    <dgm:pt modelId="{B5D7AECE-F7D2-47BA-9326-A38E8D953F07}" type="pres">
      <dgm:prSet presAssocID="{B070BB62-9C75-45CD-81D5-6E3736D3C3D5}" presName="node" presStyleLbl="node1" presStyleIdx="5" presStyleCnt="6" custScaleX="337601" custScaleY="121074" custLinFactX="80268" custLinFactNeighborX="100000" custLinFactNeighborY="-14605">
        <dgm:presLayoutVars>
          <dgm:bulletEnabled val="1"/>
        </dgm:presLayoutVars>
      </dgm:prSet>
      <dgm:spPr/>
    </dgm:pt>
  </dgm:ptLst>
  <dgm:cxnLst>
    <dgm:cxn modelId="{D3760E07-FC69-44F4-BC1A-0120DD28926D}" type="presOf" srcId="{687B793A-3D20-4931-A2D6-E93DE5DE6A4B}" destId="{B5D7AECE-F7D2-47BA-9326-A38E8D953F07}" srcOrd="0" destOrd="2" presId="urn:microsoft.com/office/officeart/2005/8/layout/process1"/>
    <dgm:cxn modelId="{97A51221-AE6C-40C8-B087-583E75CC0C50}" type="presOf" srcId="{74095A7A-F24C-4169-A449-E7FCDA636BB4}" destId="{B5D7AECE-F7D2-47BA-9326-A38E8D953F07}" srcOrd="0" destOrd="1" presId="urn:microsoft.com/office/officeart/2005/8/layout/process1"/>
    <dgm:cxn modelId="{B8165321-6CCE-485E-9C3F-3BEB335BB42B}" type="presOf" srcId="{B070BB62-9C75-45CD-81D5-6E3736D3C3D5}" destId="{B5D7AECE-F7D2-47BA-9326-A38E8D953F07}" srcOrd="0" destOrd="0" presId="urn:microsoft.com/office/officeart/2005/8/layout/process1"/>
    <dgm:cxn modelId="{3B4CF025-5B60-4F66-AD34-0B0040F67B7A}" srcId="{B070BB62-9C75-45CD-81D5-6E3736D3C3D5}" destId="{687B793A-3D20-4931-A2D6-E93DE5DE6A4B}" srcOrd="1" destOrd="0" parTransId="{157B9627-5014-4E9D-AFAC-C9CABBE5AB50}" sibTransId="{FF2CD1B5-F088-49B7-ABC2-5792A00F2298}"/>
    <dgm:cxn modelId="{2C130F29-AE50-416D-B891-D8A003199452}" type="presOf" srcId="{267FD1FC-067B-4D22-9F12-E0E1E4E92DBA}" destId="{A4846B5E-DC1B-448A-9E35-B99D5D14AF1F}" srcOrd="0" destOrd="0" presId="urn:microsoft.com/office/officeart/2005/8/layout/process1"/>
    <dgm:cxn modelId="{97C0DF2E-46BF-41A4-9959-957DC2037692}" srcId="{64791070-B1E1-4B81-A902-87BBB57A0A09}" destId="{267FD1FC-067B-4D22-9F12-E0E1E4E92DBA}" srcOrd="0" destOrd="0" parTransId="{47E6DFF9-7346-41BC-9B31-AEEB7643614C}" sibTransId="{6A86B0DC-E051-49F0-93B0-278A7452FAEB}"/>
    <dgm:cxn modelId="{BA696130-2622-48EB-9AAE-5D0325D3CB6E}" srcId="{B070BB62-9C75-45CD-81D5-6E3736D3C3D5}" destId="{E4F980C5-731B-4B14-A479-15F1EDFF0006}" srcOrd="2" destOrd="0" parTransId="{07ADBF6F-18BA-492C-8A88-D2C834CEA056}" sibTransId="{5A214C62-0F2B-48B0-97F4-50DB1C8AD65F}"/>
    <dgm:cxn modelId="{CFC0923C-5F86-410A-8266-8367CC7550F1}" type="presOf" srcId="{641333EA-776F-4AD2-AD20-74751A6ECDA0}" destId="{F3DF5AA0-852E-4979-A7C6-69075AF85616}" srcOrd="0" destOrd="0" presId="urn:microsoft.com/office/officeart/2005/8/layout/process1"/>
    <dgm:cxn modelId="{E05F345D-0566-4699-B06D-656BE38AEF47}" srcId="{64791070-B1E1-4B81-A902-87BBB57A0A09}" destId="{83C78A7E-9FCA-47D7-B87D-0DF86CC31433}" srcOrd="3" destOrd="0" parTransId="{7D6B7B0F-3A09-4E39-A46F-19A5872031B7}" sibTransId="{BA86D642-0161-44FC-B601-39AEA656F407}"/>
    <dgm:cxn modelId="{DF34DE45-75CE-4F07-8A8E-9C77FAB0432A}" type="presOf" srcId="{C34D9165-55C4-408D-9A84-8E4F9057492D}" destId="{DF0FA718-31EB-4B1D-B9FD-1C3580F85599}" srcOrd="0" destOrd="0" presId="urn:microsoft.com/office/officeart/2005/8/layout/process1"/>
    <dgm:cxn modelId="{71281B47-4CDE-4FC2-B89F-60C68C0F60CF}" type="presOf" srcId="{238D0065-26F7-4C0F-A9D7-36AD57EDD952}" destId="{9854632F-3E63-4E96-BA35-23CF2E932A8B}" srcOrd="0" destOrd="0" presId="urn:microsoft.com/office/officeart/2005/8/layout/process1"/>
    <dgm:cxn modelId="{E6332D6C-EA1F-496A-AB37-DB2B68F52F74}" srcId="{B070BB62-9C75-45CD-81D5-6E3736D3C3D5}" destId="{74095A7A-F24C-4169-A449-E7FCDA636BB4}" srcOrd="0" destOrd="0" parTransId="{9ED8BDD0-66C4-4087-922F-6F482BA7576A}" sibTransId="{106D9199-957B-4F97-AF95-AF1F31E62DF6}"/>
    <dgm:cxn modelId="{6B03E774-72C1-45E3-8EC4-EA988D4C8750}" srcId="{64791070-B1E1-4B81-A902-87BBB57A0A09}" destId="{F4E73E7C-7A61-45B3-A50F-4AFAB1BE0E7E}" srcOrd="4" destOrd="0" parTransId="{CF184616-B16A-4945-B4D4-AB5A95D62664}" sibTransId="{238D0065-26F7-4C0F-A9D7-36AD57EDD952}"/>
    <dgm:cxn modelId="{D4AB4F7B-12A3-4B46-902A-EAD4687CC835}" type="presOf" srcId="{DD0637D8-4691-4070-8B86-4DE02B42F612}" destId="{B729975A-3356-48A9-A164-CD877FA1703C}" srcOrd="1" destOrd="0" presId="urn:microsoft.com/office/officeart/2005/8/layout/process1"/>
    <dgm:cxn modelId="{94BAE07D-3170-4554-A171-377C5AE4B930}" type="presOf" srcId="{BA86D642-0161-44FC-B601-39AEA656F407}" destId="{6B145F65-1FE2-452F-8BBE-CCAE7FBCD956}" srcOrd="1" destOrd="0" presId="urn:microsoft.com/office/officeart/2005/8/layout/process1"/>
    <dgm:cxn modelId="{1BCF0A7E-7E62-4AE8-8A6A-BA1BFD4CC39B}" type="presOf" srcId="{E4F980C5-731B-4B14-A479-15F1EDFF0006}" destId="{B5D7AECE-F7D2-47BA-9326-A38E8D953F07}" srcOrd="0" destOrd="3" presId="urn:microsoft.com/office/officeart/2005/8/layout/process1"/>
    <dgm:cxn modelId="{64B23684-FF71-4148-BE43-7F076840788A}" type="presOf" srcId="{DD0637D8-4691-4070-8B86-4DE02B42F612}" destId="{F46A1989-586D-4430-9764-5BE3080748F0}" srcOrd="0" destOrd="0" presId="urn:microsoft.com/office/officeart/2005/8/layout/process1"/>
    <dgm:cxn modelId="{4BF8D38E-985B-4E54-8A34-0BF71BD2784F}" srcId="{64791070-B1E1-4B81-A902-87BBB57A0A09}" destId="{641333EA-776F-4AD2-AD20-74751A6ECDA0}" srcOrd="2" destOrd="0" parTransId="{9E80AD36-BA38-4CC1-B9C7-B21E3DFB46B3}" sibTransId="{C34D9165-55C4-408D-9A84-8E4F9057492D}"/>
    <dgm:cxn modelId="{8DC5969D-01F7-42F1-9FC7-FC668C0D0309}" type="presOf" srcId="{BA86D642-0161-44FC-B601-39AEA656F407}" destId="{CE513662-F005-4697-A887-3E13B7E29BC2}" srcOrd="0" destOrd="0" presId="urn:microsoft.com/office/officeart/2005/8/layout/process1"/>
    <dgm:cxn modelId="{B7B474A5-1198-497F-87DC-C101617C18A7}" type="presOf" srcId="{C34D9165-55C4-408D-9A84-8E4F9057492D}" destId="{A3D51B18-173D-4639-8725-DD0AE2FD5284}" srcOrd="1" destOrd="0" presId="urn:microsoft.com/office/officeart/2005/8/layout/process1"/>
    <dgm:cxn modelId="{95F6EBA6-4F71-42B7-BEE9-83CF85680691}" type="presOf" srcId="{64791070-B1E1-4B81-A902-87BBB57A0A09}" destId="{038FDF80-1E24-4C66-B68A-9A2F4D0FFB70}" srcOrd="0" destOrd="0" presId="urn:microsoft.com/office/officeart/2005/8/layout/process1"/>
    <dgm:cxn modelId="{01B0AEA8-7EA0-4B05-A5FC-899050250BD3}" type="presOf" srcId="{83C78A7E-9FCA-47D7-B87D-0DF86CC31433}" destId="{B5BD0DBB-78FE-4713-8B06-7CD432863FC4}" srcOrd="0" destOrd="0" presId="urn:microsoft.com/office/officeart/2005/8/layout/process1"/>
    <dgm:cxn modelId="{0EE27BAC-4141-4FB7-8507-01CF82AE4ED7}" type="presOf" srcId="{6A86B0DC-E051-49F0-93B0-278A7452FAEB}" destId="{DA93C132-138B-49F7-AD53-50EDE88969D8}" srcOrd="0" destOrd="0" presId="urn:microsoft.com/office/officeart/2005/8/layout/process1"/>
    <dgm:cxn modelId="{E48ABDC4-38DB-4511-B921-BC8F0CF69A02}" type="presOf" srcId="{238D0065-26F7-4C0F-A9D7-36AD57EDD952}" destId="{8882DA8E-B450-4362-8FA9-D90337FA62DF}" srcOrd="1" destOrd="0" presId="urn:microsoft.com/office/officeart/2005/8/layout/process1"/>
    <dgm:cxn modelId="{3DE11AC7-C315-4A45-9E89-540502625D6A}" type="presOf" srcId="{F4E73E7C-7A61-45B3-A50F-4AFAB1BE0E7E}" destId="{58AA2DAF-B644-4DCB-B231-DC3A10AB169E}" srcOrd="0" destOrd="0" presId="urn:microsoft.com/office/officeart/2005/8/layout/process1"/>
    <dgm:cxn modelId="{BD1FCCD3-9BFE-408B-85AC-E1D5FF9A428C}" srcId="{64791070-B1E1-4B81-A902-87BBB57A0A09}" destId="{B070BB62-9C75-45CD-81D5-6E3736D3C3D5}" srcOrd="5" destOrd="0" parTransId="{A145ED35-1A83-4044-B54A-F47F168B2F80}" sibTransId="{3F1FA496-AD1B-4D44-A04D-359CE7A4B617}"/>
    <dgm:cxn modelId="{5CDB49DC-0327-48F3-8784-7B4BD4FE2BB9}" srcId="{64791070-B1E1-4B81-A902-87BBB57A0A09}" destId="{BA74CF97-450D-4F70-B4E6-94A46567C7EA}" srcOrd="1" destOrd="0" parTransId="{1181F22B-B494-45A2-9200-FC6B20487CDC}" sibTransId="{DD0637D8-4691-4070-8B86-4DE02B42F612}"/>
    <dgm:cxn modelId="{D42E93E2-97E4-47FD-945F-54E4AAF83BA3}" type="presOf" srcId="{6A86B0DC-E051-49F0-93B0-278A7452FAEB}" destId="{27F43C04-3E75-40D6-87BA-F52729B8C92F}" srcOrd="1" destOrd="0" presId="urn:microsoft.com/office/officeart/2005/8/layout/process1"/>
    <dgm:cxn modelId="{E478D2FB-07ED-49D9-AE82-B800F4E78BFF}" type="presOf" srcId="{BA74CF97-450D-4F70-B4E6-94A46567C7EA}" destId="{C7DC695B-E1F1-4198-810B-EA4CF259E3A4}" srcOrd="0" destOrd="0" presId="urn:microsoft.com/office/officeart/2005/8/layout/process1"/>
    <dgm:cxn modelId="{A6EB3271-C4DC-46F4-8451-D682EDEFD168}" type="presParOf" srcId="{038FDF80-1E24-4C66-B68A-9A2F4D0FFB70}" destId="{A4846B5E-DC1B-448A-9E35-B99D5D14AF1F}" srcOrd="0" destOrd="0" presId="urn:microsoft.com/office/officeart/2005/8/layout/process1"/>
    <dgm:cxn modelId="{2F44BCFE-F39B-4F4C-B602-4B158515FF9C}" type="presParOf" srcId="{038FDF80-1E24-4C66-B68A-9A2F4D0FFB70}" destId="{DA93C132-138B-49F7-AD53-50EDE88969D8}" srcOrd="1" destOrd="0" presId="urn:microsoft.com/office/officeart/2005/8/layout/process1"/>
    <dgm:cxn modelId="{5EFC53C8-2B9F-4F66-9AE9-58CC85538BD9}" type="presParOf" srcId="{DA93C132-138B-49F7-AD53-50EDE88969D8}" destId="{27F43C04-3E75-40D6-87BA-F52729B8C92F}" srcOrd="0" destOrd="0" presId="urn:microsoft.com/office/officeart/2005/8/layout/process1"/>
    <dgm:cxn modelId="{2126DB6B-84C1-4FC1-A4F7-2336A94EDC6C}" type="presParOf" srcId="{038FDF80-1E24-4C66-B68A-9A2F4D0FFB70}" destId="{C7DC695B-E1F1-4198-810B-EA4CF259E3A4}" srcOrd="2" destOrd="0" presId="urn:microsoft.com/office/officeart/2005/8/layout/process1"/>
    <dgm:cxn modelId="{3AEDF434-4157-40D0-8790-B9B4DC15CE53}" type="presParOf" srcId="{038FDF80-1E24-4C66-B68A-9A2F4D0FFB70}" destId="{F46A1989-586D-4430-9764-5BE3080748F0}" srcOrd="3" destOrd="0" presId="urn:microsoft.com/office/officeart/2005/8/layout/process1"/>
    <dgm:cxn modelId="{38D070B7-EE9E-42DA-A91D-F3E4BD479DBA}" type="presParOf" srcId="{F46A1989-586D-4430-9764-5BE3080748F0}" destId="{B729975A-3356-48A9-A164-CD877FA1703C}" srcOrd="0" destOrd="0" presId="urn:microsoft.com/office/officeart/2005/8/layout/process1"/>
    <dgm:cxn modelId="{623B5DB8-AA05-457C-A52C-9D6B60DB034A}" type="presParOf" srcId="{038FDF80-1E24-4C66-B68A-9A2F4D0FFB70}" destId="{F3DF5AA0-852E-4979-A7C6-69075AF85616}" srcOrd="4" destOrd="0" presId="urn:microsoft.com/office/officeart/2005/8/layout/process1"/>
    <dgm:cxn modelId="{0F6E8D09-787F-4D15-8485-98B7F049D18A}" type="presParOf" srcId="{038FDF80-1E24-4C66-B68A-9A2F4D0FFB70}" destId="{DF0FA718-31EB-4B1D-B9FD-1C3580F85599}" srcOrd="5" destOrd="0" presId="urn:microsoft.com/office/officeart/2005/8/layout/process1"/>
    <dgm:cxn modelId="{2C73FB7F-5F65-4663-A399-BB6D0FF23DD7}" type="presParOf" srcId="{DF0FA718-31EB-4B1D-B9FD-1C3580F85599}" destId="{A3D51B18-173D-4639-8725-DD0AE2FD5284}" srcOrd="0" destOrd="0" presId="urn:microsoft.com/office/officeart/2005/8/layout/process1"/>
    <dgm:cxn modelId="{DF0BD3DD-2B41-420B-9110-A413EAE230F4}" type="presParOf" srcId="{038FDF80-1E24-4C66-B68A-9A2F4D0FFB70}" destId="{B5BD0DBB-78FE-4713-8B06-7CD432863FC4}" srcOrd="6" destOrd="0" presId="urn:microsoft.com/office/officeart/2005/8/layout/process1"/>
    <dgm:cxn modelId="{B5931B6C-9E75-4513-BDE5-DCC3D8C8162F}" type="presParOf" srcId="{038FDF80-1E24-4C66-B68A-9A2F4D0FFB70}" destId="{CE513662-F005-4697-A887-3E13B7E29BC2}" srcOrd="7" destOrd="0" presId="urn:microsoft.com/office/officeart/2005/8/layout/process1"/>
    <dgm:cxn modelId="{76C3E044-71B5-4A06-8B2D-792891B221AB}" type="presParOf" srcId="{CE513662-F005-4697-A887-3E13B7E29BC2}" destId="{6B145F65-1FE2-452F-8BBE-CCAE7FBCD956}" srcOrd="0" destOrd="0" presId="urn:microsoft.com/office/officeart/2005/8/layout/process1"/>
    <dgm:cxn modelId="{28199650-F187-4ED3-B47B-7EFA14B507BE}" type="presParOf" srcId="{038FDF80-1E24-4C66-B68A-9A2F4D0FFB70}" destId="{58AA2DAF-B644-4DCB-B231-DC3A10AB169E}" srcOrd="8" destOrd="0" presId="urn:microsoft.com/office/officeart/2005/8/layout/process1"/>
    <dgm:cxn modelId="{BFEAD476-FA40-4BE6-A473-EBE8AD134937}" type="presParOf" srcId="{038FDF80-1E24-4C66-B68A-9A2F4D0FFB70}" destId="{9854632F-3E63-4E96-BA35-23CF2E932A8B}" srcOrd="9" destOrd="0" presId="urn:microsoft.com/office/officeart/2005/8/layout/process1"/>
    <dgm:cxn modelId="{DD96A06D-767C-4E2C-9E69-B43BB8EDC509}" type="presParOf" srcId="{9854632F-3E63-4E96-BA35-23CF2E932A8B}" destId="{8882DA8E-B450-4362-8FA9-D90337FA62DF}" srcOrd="0" destOrd="0" presId="urn:microsoft.com/office/officeart/2005/8/layout/process1"/>
    <dgm:cxn modelId="{D706167A-6278-47A7-8F5A-9CE132285BDE}" type="presParOf" srcId="{038FDF80-1E24-4C66-B68A-9A2F4D0FFB70}" destId="{B5D7AECE-F7D2-47BA-9326-A38E8D953F07}"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BC674C78-7539-437C-81A1-1130AF5896DA}" type="doc">
      <dgm:prSet loTypeId="urn:microsoft.com/office/officeart/2005/8/layout/orgChart1" loCatId="hierarchy" qsTypeId="urn:microsoft.com/office/officeart/2005/8/quickstyle/simple3" qsCatId="simple" csTypeId="urn:microsoft.com/office/officeart/2005/8/colors/accent2_3" csCatId="accent2" phldr="1"/>
      <dgm:spPr/>
      <dgm:t>
        <a:bodyPr/>
        <a:lstStyle/>
        <a:p>
          <a:endParaRPr lang="en-US"/>
        </a:p>
      </dgm:t>
    </dgm:pt>
    <dgm:pt modelId="{398E0C48-4B34-4960-AC69-4969E12672CD}">
      <dgm:prSet phldrT="[Text]" custT="1"/>
      <dgm:spPr/>
      <dgm:t>
        <a:bodyPr anchor="ctr"/>
        <a:lstStyle/>
        <a:p>
          <a:pPr algn="ctr"/>
          <a:r>
            <a:rPr lang="en-US" sz="1500" b="1" dirty="0"/>
            <a:t>Features </a:t>
          </a:r>
        </a:p>
      </dgm:t>
    </dgm:pt>
    <dgm:pt modelId="{6C2AD6A4-0F5A-4735-9BFD-0AE945F86EE1}" type="parTrans" cxnId="{B7CE9A33-4A94-4253-9E25-599940044D7F}">
      <dgm:prSet/>
      <dgm:spPr/>
      <dgm:t>
        <a:bodyPr/>
        <a:lstStyle/>
        <a:p>
          <a:endParaRPr lang="en-US" sz="1500" b="1"/>
        </a:p>
      </dgm:t>
    </dgm:pt>
    <dgm:pt modelId="{EDCFC9B0-8D45-4AD4-81EB-BC16C9EA9740}" type="sibTrans" cxnId="{B7CE9A33-4A94-4253-9E25-599940044D7F}">
      <dgm:prSet/>
      <dgm:spPr/>
      <dgm:t>
        <a:bodyPr/>
        <a:lstStyle/>
        <a:p>
          <a:endParaRPr lang="en-US" sz="1500" b="1"/>
        </a:p>
      </dgm:t>
    </dgm:pt>
    <dgm:pt modelId="{47F08B9C-1D77-47A3-B375-164C685CDFAE}">
      <dgm:prSet phldrT="[Text]" custT="1"/>
      <dgm:spPr/>
      <dgm:t>
        <a:bodyPr/>
        <a:lstStyle/>
        <a:p>
          <a:r>
            <a:rPr lang="en-US" sz="1500" b="1" dirty="0"/>
            <a:t>Personal info </a:t>
          </a:r>
        </a:p>
      </dgm:t>
    </dgm:pt>
    <dgm:pt modelId="{0B0AF865-0DC3-4D8B-BD34-061E0BFAE8BB}" type="parTrans" cxnId="{E662985C-6621-4E41-8B70-AF9386D952A8}">
      <dgm:prSet/>
      <dgm:spPr/>
      <dgm:t>
        <a:bodyPr/>
        <a:lstStyle/>
        <a:p>
          <a:endParaRPr lang="en-US" sz="1500" b="1"/>
        </a:p>
      </dgm:t>
    </dgm:pt>
    <dgm:pt modelId="{5F67CA9B-78E6-4D24-AF91-78727F807E54}" type="sibTrans" cxnId="{E662985C-6621-4E41-8B70-AF9386D952A8}">
      <dgm:prSet/>
      <dgm:spPr/>
      <dgm:t>
        <a:bodyPr/>
        <a:lstStyle/>
        <a:p>
          <a:endParaRPr lang="en-US" sz="1500" b="1"/>
        </a:p>
      </dgm:t>
    </dgm:pt>
    <dgm:pt modelId="{D17D3733-93FE-4805-8C47-511AC742FA64}">
      <dgm:prSet phldrT="[Text]" custT="1"/>
      <dgm:spPr/>
      <dgm:t>
        <a:bodyPr/>
        <a:lstStyle/>
        <a:p>
          <a:pPr>
            <a:buAutoNum type="arabicParenR"/>
          </a:pPr>
          <a:r>
            <a:rPr lang="en-US" sz="1500" b="1" dirty="0"/>
            <a:t>age, </a:t>
          </a:r>
          <a:r>
            <a:rPr lang="en-US" sz="1500" b="1" dirty="0" err="1"/>
            <a:t>age_grp</a:t>
          </a:r>
          <a:endParaRPr lang="en-US" sz="1500" b="1" dirty="0"/>
        </a:p>
      </dgm:t>
    </dgm:pt>
    <dgm:pt modelId="{D14FC207-5041-49B0-83F3-634AC4EC13DE}" type="parTrans" cxnId="{062C6201-7766-4FB3-81F7-D943A5F7A30A}">
      <dgm:prSet/>
      <dgm:spPr/>
      <dgm:t>
        <a:bodyPr/>
        <a:lstStyle/>
        <a:p>
          <a:endParaRPr lang="en-US" sz="1500" b="1"/>
        </a:p>
      </dgm:t>
    </dgm:pt>
    <dgm:pt modelId="{BB96CB75-8458-4162-A9B4-492F32555A2F}" type="sibTrans" cxnId="{062C6201-7766-4FB3-81F7-D943A5F7A30A}">
      <dgm:prSet/>
      <dgm:spPr/>
      <dgm:t>
        <a:bodyPr/>
        <a:lstStyle/>
        <a:p>
          <a:endParaRPr lang="en-US" sz="1500" b="1"/>
        </a:p>
      </dgm:t>
    </dgm:pt>
    <dgm:pt modelId="{7039257A-073F-4B4A-A903-AFC2EEAFB71D}">
      <dgm:prSet phldrT="[Text]" custT="1"/>
      <dgm:spPr/>
      <dgm:t>
        <a:bodyPr/>
        <a:lstStyle/>
        <a:p>
          <a:pPr>
            <a:buAutoNum type="arabicParenR"/>
          </a:pPr>
          <a:r>
            <a:rPr lang="en-US" sz="1500" b="1" dirty="0"/>
            <a:t>job</a:t>
          </a:r>
        </a:p>
      </dgm:t>
    </dgm:pt>
    <dgm:pt modelId="{D6494E56-4268-4616-BBC8-D972706015C6}" type="parTrans" cxnId="{7D21108F-812E-4786-A3A8-E9ECFE4B32A3}">
      <dgm:prSet/>
      <dgm:spPr/>
      <dgm:t>
        <a:bodyPr/>
        <a:lstStyle/>
        <a:p>
          <a:endParaRPr lang="en-US" sz="1500" b="1"/>
        </a:p>
      </dgm:t>
    </dgm:pt>
    <dgm:pt modelId="{1C7D2BE2-B5D5-4919-8AE6-981F9A01D895}" type="sibTrans" cxnId="{7D21108F-812E-4786-A3A8-E9ECFE4B32A3}">
      <dgm:prSet/>
      <dgm:spPr/>
      <dgm:t>
        <a:bodyPr/>
        <a:lstStyle/>
        <a:p>
          <a:endParaRPr lang="en-US" sz="1500" b="1"/>
        </a:p>
      </dgm:t>
    </dgm:pt>
    <dgm:pt modelId="{1E07FD2F-55A2-44AE-B911-E8D0A93C4B58}">
      <dgm:prSet phldrT="[Text]" custT="1"/>
      <dgm:spPr/>
      <dgm:t>
        <a:bodyPr/>
        <a:lstStyle/>
        <a:p>
          <a:r>
            <a:rPr lang="en-US" sz="1500" b="1" dirty="0"/>
            <a:t>Current campaign contact </a:t>
          </a:r>
        </a:p>
      </dgm:t>
    </dgm:pt>
    <dgm:pt modelId="{A7816E46-B8D8-45DC-A030-82350E8A0E20}" type="parTrans" cxnId="{04D979D7-3198-42FE-9394-409A89164464}">
      <dgm:prSet/>
      <dgm:spPr/>
      <dgm:t>
        <a:bodyPr/>
        <a:lstStyle/>
        <a:p>
          <a:endParaRPr lang="en-US" sz="1500" b="1"/>
        </a:p>
      </dgm:t>
    </dgm:pt>
    <dgm:pt modelId="{1EA676B4-B540-45CE-9C99-6726C9F15F8C}" type="sibTrans" cxnId="{04D979D7-3198-42FE-9394-409A89164464}">
      <dgm:prSet/>
      <dgm:spPr/>
      <dgm:t>
        <a:bodyPr/>
        <a:lstStyle/>
        <a:p>
          <a:endParaRPr lang="en-US" sz="1500" b="1"/>
        </a:p>
      </dgm:t>
    </dgm:pt>
    <dgm:pt modelId="{718B46E0-0C2D-4C4E-92D5-8222091CBC80}">
      <dgm:prSet phldrT="[Text]" custT="1"/>
      <dgm:spPr/>
      <dgm:t>
        <a:bodyPr/>
        <a:lstStyle/>
        <a:p>
          <a:r>
            <a:rPr lang="en-US" sz="1500" b="1" dirty="0"/>
            <a:t>campaign</a:t>
          </a:r>
        </a:p>
      </dgm:t>
    </dgm:pt>
    <dgm:pt modelId="{F6500595-2898-4707-9D7B-26486D81A6BF}" type="parTrans" cxnId="{364FC112-5CDB-4731-9B60-36E70D49B43D}">
      <dgm:prSet/>
      <dgm:spPr/>
      <dgm:t>
        <a:bodyPr/>
        <a:lstStyle/>
        <a:p>
          <a:endParaRPr lang="en-US" sz="1500" b="1"/>
        </a:p>
      </dgm:t>
    </dgm:pt>
    <dgm:pt modelId="{90A77C19-0C32-4440-BB52-7AB5ADB2B7DE}" type="sibTrans" cxnId="{364FC112-5CDB-4731-9B60-36E70D49B43D}">
      <dgm:prSet/>
      <dgm:spPr/>
      <dgm:t>
        <a:bodyPr/>
        <a:lstStyle/>
        <a:p>
          <a:endParaRPr lang="en-US" sz="1500" b="1"/>
        </a:p>
      </dgm:t>
    </dgm:pt>
    <dgm:pt modelId="{FAE8D28A-4491-47BF-9CC7-50F03BD71106}">
      <dgm:prSet custT="1"/>
      <dgm:spPr/>
      <dgm:t>
        <a:bodyPr/>
        <a:lstStyle/>
        <a:p>
          <a:r>
            <a:rPr lang="en-US" sz="1500" b="1" dirty="0"/>
            <a:t>marital</a:t>
          </a:r>
        </a:p>
      </dgm:t>
    </dgm:pt>
    <dgm:pt modelId="{C830377B-78D1-469E-889A-855A79A68582}" type="parTrans" cxnId="{9B47AD56-28CD-4444-A5FE-621CA51BA0B1}">
      <dgm:prSet/>
      <dgm:spPr/>
      <dgm:t>
        <a:bodyPr/>
        <a:lstStyle/>
        <a:p>
          <a:endParaRPr lang="en-US" sz="1500" b="1"/>
        </a:p>
      </dgm:t>
    </dgm:pt>
    <dgm:pt modelId="{FF9263AF-8538-42D4-98D5-E647BAFBE7F6}" type="sibTrans" cxnId="{9B47AD56-28CD-4444-A5FE-621CA51BA0B1}">
      <dgm:prSet/>
      <dgm:spPr/>
      <dgm:t>
        <a:bodyPr/>
        <a:lstStyle/>
        <a:p>
          <a:endParaRPr lang="en-US" sz="1500" b="1"/>
        </a:p>
      </dgm:t>
    </dgm:pt>
    <dgm:pt modelId="{F9CBEEE2-15A3-435F-86FF-E68544BF6E90}">
      <dgm:prSet custT="1"/>
      <dgm:spPr/>
      <dgm:t>
        <a:bodyPr/>
        <a:lstStyle/>
        <a:p>
          <a:r>
            <a:rPr lang="en-US" sz="1500" b="1" dirty="0"/>
            <a:t>Economic &amp; social indicators</a:t>
          </a:r>
        </a:p>
      </dgm:t>
    </dgm:pt>
    <dgm:pt modelId="{BF87BB9E-2024-45D3-B78B-1A99ADE37A10}" type="parTrans" cxnId="{998D3976-25F9-45C2-A3A5-5FF69685E321}">
      <dgm:prSet/>
      <dgm:spPr/>
      <dgm:t>
        <a:bodyPr/>
        <a:lstStyle/>
        <a:p>
          <a:endParaRPr lang="en-US" sz="1500" b="1"/>
        </a:p>
      </dgm:t>
    </dgm:pt>
    <dgm:pt modelId="{8D055A39-4C4D-43DC-9502-13F1FC412894}" type="sibTrans" cxnId="{998D3976-25F9-45C2-A3A5-5FF69685E321}">
      <dgm:prSet/>
      <dgm:spPr/>
      <dgm:t>
        <a:bodyPr/>
        <a:lstStyle/>
        <a:p>
          <a:endParaRPr lang="en-US" sz="1500" b="1"/>
        </a:p>
      </dgm:t>
    </dgm:pt>
    <dgm:pt modelId="{9F4D80D8-C3FC-4A47-9131-980F4A5221AA}">
      <dgm:prSet custT="1"/>
      <dgm:spPr/>
      <dgm:t>
        <a:bodyPr/>
        <a:lstStyle/>
        <a:p>
          <a:r>
            <a:rPr lang="en-US" sz="1500" b="1" dirty="0"/>
            <a:t>Previous contact </a:t>
          </a:r>
        </a:p>
      </dgm:t>
    </dgm:pt>
    <dgm:pt modelId="{FF62C83C-0202-400B-A7C2-355F58C59208}" type="parTrans" cxnId="{C4D90BA1-B722-42F1-87AA-97BD1C4B933B}">
      <dgm:prSet/>
      <dgm:spPr/>
      <dgm:t>
        <a:bodyPr/>
        <a:lstStyle/>
        <a:p>
          <a:endParaRPr lang="en-US" sz="1500" b="1"/>
        </a:p>
      </dgm:t>
    </dgm:pt>
    <dgm:pt modelId="{C076BEA4-2C6A-4AD7-9FD7-A715E4352B0D}" type="sibTrans" cxnId="{C4D90BA1-B722-42F1-87AA-97BD1C4B933B}">
      <dgm:prSet/>
      <dgm:spPr/>
      <dgm:t>
        <a:bodyPr/>
        <a:lstStyle/>
        <a:p>
          <a:endParaRPr lang="en-US" sz="1500" b="1"/>
        </a:p>
      </dgm:t>
    </dgm:pt>
    <dgm:pt modelId="{F9B8ABCD-9E88-44AD-8728-27462F23492C}">
      <dgm:prSet custT="1"/>
      <dgm:spPr/>
      <dgm:t>
        <a:bodyPr/>
        <a:lstStyle/>
        <a:p>
          <a:r>
            <a:rPr lang="en-US" sz="1500" b="1" dirty="0"/>
            <a:t>previous</a:t>
          </a:r>
        </a:p>
      </dgm:t>
    </dgm:pt>
    <dgm:pt modelId="{E5E7397A-A35D-489E-A33C-16CA73D037EF}" type="parTrans" cxnId="{35730787-E332-45EC-847E-10436F948E02}">
      <dgm:prSet/>
      <dgm:spPr/>
      <dgm:t>
        <a:bodyPr/>
        <a:lstStyle/>
        <a:p>
          <a:endParaRPr lang="en-US" sz="1500" b="1"/>
        </a:p>
      </dgm:t>
    </dgm:pt>
    <dgm:pt modelId="{7F9F672E-6E6A-481B-B268-00D01158D534}" type="sibTrans" cxnId="{35730787-E332-45EC-847E-10436F948E02}">
      <dgm:prSet/>
      <dgm:spPr/>
      <dgm:t>
        <a:bodyPr/>
        <a:lstStyle/>
        <a:p>
          <a:endParaRPr lang="en-US" sz="1500" b="1"/>
        </a:p>
      </dgm:t>
    </dgm:pt>
    <dgm:pt modelId="{DE894B21-1840-4C09-94C4-F0D3A6C89231}">
      <dgm:prSet custT="1"/>
      <dgm:spPr/>
      <dgm:t>
        <a:bodyPr/>
        <a:lstStyle/>
        <a:p>
          <a:r>
            <a:rPr lang="en-US" sz="1500" b="1" dirty="0"/>
            <a:t>poutcome</a:t>
          </a:r>
        </a:p>
      </dgm:t>
    </dgm:pt>
    <dgm:pt modelId="{489BDA5D-390C-494A-92D3-838AB3E170F5}" type="parTrans" cxnId="{9903B3C0-4FD9-4E97-BB11-CF7DC85BCB7C}">
      <dgm:prSet/>
      <dgm:spPr/>
      <dgm:t>
        <a:bodyPr/>
        <a:lstStyle/>
        <a:p>
          <a:endParaRPr lang="en-US" sz="1500" b="1"/>
        </a:p>
      </dgm:t>
    </dgm:pt>
    <dgm:pt modelId="{24069B38-4844-4208-BCCC-F5E5A08E3873}" type="sibTrans" cxnId="{9903B3C0-4FD9-4E97-BB11-CF7DC85BCB7C}">
      <dgm:prSet/>
      <dgm:spPr/>
      <dgm:t>
        <a:bodyPr/>
        <a:lstStyle/>
        <a:p>
          <a:endParaRPr lang="en-US" sz="1500" b="1"/>
        </a:p>
      </dgm:t>
    </dgm:pt>
    <dgm:pt modelId="{E778888D-09D9-413D-8A3F-8E9AAD783FDB}">
      <dgm:prSet/>
      <dgm:spPr/>
      <dgm:t>
        <a:bodyPr/>
        <a:lstStyle/>
        <a:p>
          <a:r>
            <a:rPr lang="en-US" b="1" dirty="0"/>
            <a:t>euribor3m</a:t>
          </a:r>
        </a:p>
      </dgm:t>
    </dgm:pt>
    <dgm:pt modelId="{076B990E-9C33-4C30-A477-DD2C2D655AC5}" type="parTrans" cxnId="{40B43817-15D2-4274-979D-6DC08454727F}">
      <dgm:prSet/>
      <dgm:spPr/>
      <dgm:t>
        <a:bodyPr/>
        <a:lstStyle/>
        <a:p>
          <a:endParaRPr lang="en-US" sz="1500" b="1"/>
        </a:p>
      </dgm:t>
    </dgm:pt>
    <dgm:pt modelId="{8BFF524C-7EA7-4E2E-BFAA-80B7B3BC9D5D}" type="sibTrans" cxnId="{40B43817-15D2-4274-979D-6DC08454727F}">
      <dgm:prSet/>
      <dgm:spPr/>
      <dgm:t>
        <a:bodyPr/>
        <a:lstStyle/>
        <a:p>
          <a:endParaRPr lang="en-US" sz="1500" b="1"/>
        </a:p>
      </dgm:t>
    </dgm:pt>
    <dgm:pt modelId="{C7096260-5A74-4AF3-BC22-C2F6F9DA08AE}">
      <dgm:prSet/>
      <dgm:spPr/>
      <dgm:t>
        <a:bodyPr/>
        <a:lstStyle/>
        <a:p>
          <a:r>
            <a:rPr lang="en-US" b="1" dirty="0" err="1"/>
            <a:t>cosum_price_rates</a:t>
          </a:r>
          <a:endParaRPr lang="en-US" b="1" dirty="0"/>
        </a:p>
      </dgm:t>
    </dgm:pt>
    <dgm:pt modelId="{E6535643-414C-4197-AB2A-B8A5809A8F72}" type="parTrans" cxnId="{BFC7C402-FD9B-4921-A327-2F307E000984}">
      <dgm:prSet/>
      <dgm:spPr/>
      <dgm:t>
        <a:bodyPr/>
        <a:lstStyle/>
        <a:p>
          <a:endParaRPr lang="en-US" sz="1500" b="1"/>
        </a:p>
      </dgm:t>
    </dgm:pt>
    <dgm:pt modelId="{824462BD-D47E-4B0F-AF71-E458A118A709}" type="sibTrans" cxnId="{BFC7C402-FD9B-4921-A327-2F307E000984}">
      <dgm:prSet/>
      <dgm:spPr/>
      <dgm:t>
        <a:bodyPr/>
        <a:lstStyle/>
        <a:p>
          <a:endParaRPr lang="en-US" sz="1500" b="1"/>
        </a:p>
      </dgm:t>
    </dgm:pt>
    <dgm:pt modelId="{4E78FF45-E6C8-4618-9992-C25E79DFD2D4}">
      <dgm:prSet/>
      <dgm:spPr/>
      <dgm:t>
        <a:bodyPr/>
        <a:lstStyle/>
        <a:p>
          <a:r>
            <a:rPr lang="en-US" b="1" dirty="0" err="1"/>
            <a:t>cosum_conf_index</a:t>
          </a:r>
          <a:endParaRPr lang="en-US" b="1" dirty="0"/>
        </a:p>
      </dgm:t>
    </dgm:pt>
    <dgm:pt modelId="{FBEB4FC1-8E51-4AD4-A190-9DAEB2BA5B99}" type="parTrans" cxnId="{D2D1548B-D19A-4C3C-804C-CDEF443F3326}">
      <dgm:prSet/>
      <dgm:spPr/>
      <dgm:t>
        <a:bodyPr/>
        <a:lstStyle/>
        <a:p>
          <a:endParaRPr lang="en-US" sz="1500" b="1"/>
        </a:p>
      </dgm:t>
    </dgm:pt>
    <dgm:pt modelId="{C321192D-A3A1-4EA2-BBFA-AE14D279A073}" type="sibTrans" cxnId="{D2D1548B-D19A-4C3C-804C-CDEF443F3326}">
      <dgm:prSet/>
      <dgm:spPr/>
      <dgm:t>
        <a:bodyPr/>
        <a:lstStyle/>
        <a:p>
          <a:endParaRPr lang="en-US" sz="1500" b="1"/>
        </a:p>
      </dgm:t>
    </dgm:pt>
    <dgm:pt modelId="{D31F29D2-781B-4B70-90E0-BF1DC20E60A4}">
      <dgm:prSet custT="1"/>
      <dgm:spPr/>
      <dgm:t>
        <a:bodyPr/>
        <a:lstStyle/>
        <a:p>
          <a:r>
            <a:rPr lang="en-US" sz="1500" b="1" dirty="0"/>
            <a:t>education</a:t>
          </a:r>
        </a:p>
      </dgm:t>
    </dgm:pt>
    <dgm:pt modelId="{E369AB8C-F53C-4716-B811-4BB93D69A060}" type="parTrans" cxnId="{4648AF28-D74E-4A5A-9751-9A11AC4A5B3D}">
      <dgm:prSet/>
      <dgm:spPr/>
      <dgm:t>
        <a:bodyPr/>
        <a:lstStyle/>
        <a:p>
          <a:endParaRPr lang="en-US" sz="1500" b="1"/>
        </a:p>
      </dgm:t>
    </dgm:pt>
    <dgm:pt modelId="{32C94A3D-717A-4522-B581-D601DE56CFA6}" type="sibTrans" cxnId="{4648AF28-D74E-4A5A-9751-9A11AC4A5B3D}">
      <dgm:prSet/>
      <dgm:spPr/>
      <dgm:t>
        <a:bodyPr/>
        <a:lstStyle/>
        <a:p>
          <a:endParaRPr lang="en-US" sz="1500" b="1"/>
        </a:p>
      </dgm:t>
    </dgm:pt>
    <dgm:pt modelId="{BB1DC6D5-EE9B-449E-9DE1-B0B84F7A2129}">
      <dgm:prSet custT="1"/>
      <dgm:spPr/>
      <dgm:t>
        <a:bodyPr/>
        <a:lstStyle/>
        <a:p>
          <a:r>
            <a:rPr lang="en-US" sz="1500" b="1" dirty="0"/>
            <a:t>Financial standing </a:t>
          </a:r>
        </a:p>
      </dgm:t>
    </dgm:pt>
    <dgm:pt modelId="{FF9DBEF7-5F26-424E-A28D-482AFA3BB575}" type="parTrans" cxnId="{876F8320-3CD6-469A-951C-D543434090EE}">
      <dgm:prSet/>
      <dgm:spPr/>
      <dgm:t>
        <a:bodyPr/>
        <a:lstStyle/>
        <a:p>
          <a:endParaRPr lang="en-US" sz="1500" b="1"/>
        </a:p>
      </dgm:t>
    </dgm:pt>
    <dgm:pt modelId="{5A6C285D-EEAD-4CFA-B0DC-ECD3E0D53366}" type="sibTrans" cxnId="{876F8320-3CD6-469A-951C-D543434090EE}">
      <dgm:prSet/>
      <dgm:spPr/>
      <dgm:t>
        <a:bodyPr/>
        <a:lstStyle/>
        <a:p>
          <a:endParaRPr lang="en-US" sz="1500" b="1"/>
        </a:p>
      </dgm:t>
    </dgm:pt>
    <dgm:pt modelId="{72AACD97-5477-4744-96CD-47596D5384EF}">
      <dgm:prSet custT="1"/>
      <dgm:spPr/>
      <dgm:t>
        <a:bodyPr/>
        <a:lstStyle/>
        <a:p>
          <a:r>
            <a:rPr lang="en-US" sz="1500" b="1" dirty="0"/>
            <a:t>balance </a:t>
          </a:r>
        </a:p>
      </dgm:t>
    </dgm:pt>
    <dgm:pt modelId="{E1B0A1FF-414D-4C73-ACEE-3547AFA74F04}" type="parTrans" cxnId="{D029F7C9-219F-4A4B-A8B0-D7925DE1251A}">
      <dgm:prSet/>
      <dgm:spPr/>
      <dgm:t>
        <a:bodyPr/>
        <a:lstStyle/>
        <a:p>
          <a:endParaRPr lang="en-US" sz="1500" b="1"/>
        </a:p>
      </dgm:t>
    </dgm:pt>
    <dgm:pt modelId="{7C8C07AE-AFAF-45D9-BC8C-C0E8D5F3295F}" type="sibTrans" cxnId="{D029F7C9-219F-4A4B-A8B0-D7925DE1251A}">
      <dgm:prSet/>
      <dgm:spPr/>
      <dgm:t>
        <a:bodyPr/>
        <a:lstStyle/>
        <a:p>
          <a:endParaRPr lang="en-US" sz="1500" b="1"/>
        </a:p>
      </dgm:t>
    </dgm:pt>
    <dgm:pt modelId="{7B0FFD49-48EC-44E9-8E7C-DC09F6F3C995}">
      <dgm:prSet custT="1"/>
      <dgm:spPr/>
      <dgm:t>
        <a:bodyPr/>
        <a:lstStyle/>
        <a:p>
          <a:r>
            <a:rPr lang="en-US" sz="1500" b="1" dirty="0"/>
            <a:t>housing</a:t>
          </a:r>
        </a:p>
      </dgm:t>
    </dgm:pt>
    <dgm:pt modelId="{D05919C1-978A-44F9-8A42-C03DE0797C1A}" type="parTrans" cxnId="{5296A8DE-D5D4-4A75-9716-C6BBC9FE48A9}">
      <dgm:prSet/>
      <dgm:spPr/>
      <dgm:t>
        <a:bodyPr/>
        <a:lstStyle/>
        <a:p>
          <a:endParaRPr lang="en-US" sz="1500" b="1"/>
        </a:p>
      </dgm:t>
    </dgm:pt>
    <dgm:pt modelId="{DD5FE888-9163-4326-955B-CAD5D6CE3846}" type="sibTrans" cxnId="{5296A8DE-D5D4-4A75-9716-C6BBC9FE48A9}">
      <dgm:prSet/>
      <dgm:spPr/>
      <dgm:t>
        <a:bodyPr/>
        <a:lstStyle/>
        <a:p>
          <a:endParaRPr lang="en-US" sz="1500" b="1"/>
        </a:p>
      </dgm:t>
    </dgm:pt>
    <dgm:pt modelId="{4CA39AA2-A7BE-4F88-9DF7-D89BF127BAD3}">
      <dgm:prSet custT="1"/>
      <dgm:spPr/>
      <dgm:t>
        <a:bodyPr/>
        <a:lstStyle/>
        <a:p>
          <a:r>
            <a:rPr lang="en-US" sz="1500" b="1" dirty="0"/>
            <a:t>default</a:t>
          </a:r>
        </a:p>
      </dgm:t>
    </dgm:pt>
    <dgm:pt modelId="{8C2B5970-D2F6-41D0-8DB7-28E004438272}" type="parTrans" cxnId="{7A9F7CD7-BFCE-4405-B22B-8BFD84C0180B}">
      <dgm:prSet/>
      <dgm:spPr/>
      <dgm:t>
        <a:bodyPr/>
        <a:lstStyle/>
        <a:p>
          <a:endParaRPr lang="en-US" sz="1500" b="1"/>
        </a:p>
      </dgm:t>
    </dgm:pt>
    <dgm:pt modelId="{C2D8AC60-EEBA-4C9D-AC5C-96512F143195}" type="sibTrans" cxnId="{7A9F7CD7-BFCE-4405-B22B-8BFD84C0180B}">
      <dgm:prSet/>
      <dgm:spPr/>
      <dgm:t>
        <a:bodyPr/>
        <a:lstStyle/>
        <a:p>
          <a:endParaRPr lang="en-US" sz="1500" b="1"/>
        </a:p>
      </dgm:t>
    </dgm:pt>
    <dgm:pt modelId="{ECA743B5-EC25-4AF3-9D18-3BCB68329E1A}">
      <dgm:prSet custT="1"/>
      <dgm:spPr/>
      <dgm:t>
        <a:bodyPr/>
        <a:lstStyle/>
        <a:p>
          <a:r>
            <a:rPr lang="en-US" sz="1500" b="1" dirty="0"/>
            <a:t>overdraft</a:t>
          </a:r>
        </a:p>
      </dgm:t>
    </dgm:pt>
    <dgm:pt modelId="{EF720E4F-90F6-4FD9-A212-D5DC6121211A}" type="parTrans" cxnId="{9BF276D3-8B6B-46A3-945C-A77BB01AAC86}">
      <dgm:prSet/>
      <dgm:spPr/>
      <dgm:t>
        <a:bodyPr/>
        <a:lstStyle/>
        <a:p>
          <a:endParaRPr lang="en-US" sz="1500" b="1"/>
        </a:p>
      </dgm:t>
    </dgm:pt>
    <dgm:pt modelId="{83CBC372-016C-450B-A0C3-0DDEBE35485F}" type="sibTrans" cxnId="{9BF276D3-8B6B-46A3-945C-A77BB01AAC86}">
      <dgm:prSet/>
      <dgm:spPr/>
      <dgm:t>
        <a:bodyPr/>
        <a:lstStyle/>
        <a:p>
          <a:endParaRPr lang="en-US" sz="1500" b="1"/>
        </a:p>
      </dgm:t>
    </dgm:pt>
    <dgm:pt modelId="{80F36322-F8D0-47BE-9FFC-B0BBD76574A3}">
      <dgm:prSet custT="1"/>
      <dgm:spPr/>
      <dgm:t>
        <a:bodyPr/>
        <a:lstStyle/>
        <a:p>
          <a:r>
            <a:rPr lang="en-US" sz="1500" b="1" dirty="0"/>
            <a:t>loan</a:t>
          </a:r>
        </a:p>
      </dgm:t>
    </dgm:pt>
    <dgm:pt modelId="{F160746D-AFDB-4EB9-8E39-192F6CEEFFBA}" type="parTrans" cxnId="{D23955D2-2DC1-40D9-AAA5-1CCE379F8B90}">
      <dgm:prSet/>
      <dgm:spPr/>
      <dgm:t>
        <a:bodyPr/>
        <a:lstStyle/>
        <a:p>
          <a:endParaRPr lang="en-US" sz="1500" b="1"/>
        </a:p>
      </dgm:t>
    </dgm:pt>
    <dgm:pt modelId="{5EE023BE-6A39-42C4-8EE8-C50C43588191}" type="sibTrans" cxnId="{D23955D2-2DC1-40D9-AAA5-1CCE379F8B90}">
      <dgm:prSet/>
      <dgm:spPr/>
      <dgm:t>
        <a:bodyPr/>
        <a:lstStyle/>
        <a:p>
          <a:endParaRPr lang="en-US" sz="1500" b="1"/>
        </a:p>
      </dgm:t>
    </dgm:pt>
    <dgm:pt modelId="{6B0CFB79-8FD2-41E7-BC9F-481C4F2DA4D9}">
      <dgm:prSet custT="1"/>
      <dgm:spPr/>
      <dgm:t>
        <a:bodyPr/>
        <a:lstStyle/>
        <a:p>
          <a:r>
            <a:rPr lang="en-US" sz="1500" b="1" dirty="0"/>
            <a:t>month</a:t>
          </a:r>
        </a:p>
      </dgm:t>
    </dgm:pt>
    <dgm:pt modelId="{C103B1E7-F423-4919-B430-8CCCC53DD1CA}" type="parTrans" cxnId="{0247925A-F7BD-4399-9777-E6270AE03A5B}">
      <dgm:prSet/>
      <dgm:spPr/>
      <dgm:t>
        <a:bodyPr/>
        <a:lstStyle/>
        <a:p>
          <a:endParaRPr lang="en-US" sz="1500" b="1"/>
        </a:p>
      </dgm:t>
    </dgm:pt>
    <dgm:pt modelId="{8CD5FB21-EEBE-47F8-9DD9-05557AAC077F}" type="sibTrans" cxnId="{0247925A-F7BD-4399-9777-E6270AE03A5B}">
      <dgm:prSet/>
      <dgm:spPr/>
      <dgm:t>
        <a:bodyPr/>
        <a:lstStyle/>
        <a:p>
          <a:endParaRPr lang="en-US" sz="1500" b="1"/>
        </a:p>
      </dgm:t>
    </dgm:pt>
    <dgm:pt modelId="{21780EAB-3EFD-42EE-A608-2C7372567993}">
      <dgm:prSet custT="1"/>
      <dgm:spPr/>
      <dgm:t>
        <a:bodyPr/>
        <a:lstStyle/>
        <a:p>
          <a:r>
            <a:rPr lang="en-US" sz="1500" b="1" dirty="0"/>
            <a:t>day, </a:t>
          </a:r>
          <a:r>
            <a:rPr lang="en-US" sz="1500" b="1" dirty="0" err="1"/>
            <a:t>day_of_week</a:t>
          </a:r>
          <a:endParaRPr lang="en-US" sz="1500" b="1" dirty="0"/>
        </a:p>
      </dgm:t>
    </dgm:pt>
    <dgm:pt modelId="{8779E055-E9EA-46D9-BF78-1D6F7E4DDF7C}" type="parTrans" cxnId="{2A32A061-89E5-4740-9055-075E9E3829A5}">
      <dgm:prSet/>
      <dgm:spPr/>
      <dgm:t>
        <a:bodyPr/>
        <a:lstStyle/>
        <a:p>
          <a:endParaRPr lang="en-US" sz="1500" b="1"/>
        </a:p>
      </dgm:t>
    </dgm:pt>
    <dgm:pt modelId="{22223E8C-ECA4-4694-B909-A5A1B17C1B1F}" type="sibTrans" cxnId="{2A32A061-89E5-4740-9055-075E9E3829A5}">
      <dgm:prSet/>
      <dgm:spPr/>
      <dgm:t>
        <a:bodyPr/>
        <a:lstStyle/>
        <a:p>
          <a:endParaRPr lang="en-US" sz="1500" b="1"/>
        </a:p>
      </dgm:t>
    </dgm:pt>
    <dgm:pt modelId="{D98445A6-BADB-4E87-BE2A-F6F7E0E6D695}">
      <dgm:prSet custT="1"/>
      <dgm:spPr/>
      <dgm:t>
        <a:bodyPr/>
        <a:lstStyle/>
        <a:p>
          <a:r>
            <a:rPr lang="en-US" sz="1500" b="1" dirty="0"/>
            <a:t>contact</a:t>
          </a:r>
        </a:p>
      </dgm:t>
    </dgm:pt>
    <dgm:pt modelId="{43E8D6F3-1C83-4C3E-971D-7CD6EBA6626F}" type="parTrans" cxnId="{67597C8C-5C22-4948-8CC1-7ACD72248897}">
      <dgm:prSet/>
      <dgm:spPr/>
      <dgm:t>
        <a:bodyPr/>
        <a:lstStyle/>
        <a:p>
          <a:endParaRPr lang="en-US" sz="1500" b="1"/>
        </a:p>
      </dgm:t>
    </dgm:pt>
    <dgm:pt modelId="{039F159F-28F3-4CA1-96DE-C0D7C8B1164D}" type="sibTrans" cxnId="{67597C8C-5C22-4948-8CC1-7ACD72248897}">
      <dgm:prSet/>
      <dgm:spPr/>
      <dgm:t>
        <a:bodyPr/>
        <a:lstStyle/>
        <a:p>
          <a:endParaRPr lang="en-US" sz="1500" b="1"/>
        </a:p>
      </dgm:t>
    </dgm:pt>
    <dgm:pt modelId="{56B44A81-751A-4544-AE4E-F4B39A640250}">
      <dgm:prSet custT="1"/>
      <dgm:spPr/>
      <dgm:t>
        <a:bodyPr/>
        <a:lstStyle/>
        <a:p>
          <a:r>
            <a:rPr lang="en-US" sz="1500" b="1" dirty="0"/>
            <a:t>year</a:t>
          </a:r>
        </a:p>
      </dgm:t>
    </dgm:pt>
    <dgm:pt modelId="{885152B9-D8D9-48F3-ACEC-64479E86A2D0}" type="parTrans" cxnId="{855B6C8B-EDE0-40CF-8A99-B69705EC270A}">
      <dgm:prSet/>
      <dgm:spPr/>
      <dgm:t>
        <a:bodyPr/>
        <a:lstStyle/>
        <a:p>
          <a:endParaRPr lang="en-US" sz="1500" b="1"/>
        </a:p>
      </dgm:t>
    </dgm:pt>
    <dgm:pt modelId="{343A388D-AF11-439D-B73A-C61E4E57664B}" type="sibTrans" cxnId="{855B6C8B-EDE0-40CF-8A99-B69705EC270A}">
      <dgm:prSet/>
      <dgm:spPr/>
      <dgm:t>
        <a:bodyPr/>
        <a:lstStyle/>
        <a:p>
          <a:endParaRPr lang="en-US" sz="1500" b="1"/>
        </a:p>
      </dgm:t>
    </dgm:pt>
    <dgm:pt modelId="{928C71DB-62BA-4A17-B29C-13633AEE30BD}">
      <dgm:prSet custT="1"/>
      <dgm:spPr/>
      <dgm:t>
        <a:bodyPr/>
        <a:lstStyle/>
        <a:p>
          <a:r>
            <a:rPr lang="en-US" sz="1500" b="1" dirty="0"/>
            <a:t>duration</a:t>
          </a:r>
        </a:p>
      </dgm:t>
    </dgm:pt>
    <dgm:pt modelId="{4E10D7BF-8D86-4B8C-851F-C703B0306C68}" type="parTrans" cxnId="{C547052C-16AC-4EE8-8754-9103803E4046}">
      <dgm:prSet/>
      <dgm:spPr/>
      <dgm:t>
        <a:bodyPr/>
        <a:lstStyle/>
        <a:p>
          <a:endParaRPr lang="en-US" sz="1500" b="1"/>
        </a:p>
      </dgm:t>
    </dgm:pt>
    <dgm:pt modelId="{7CD403F6-E70B-4B1B-B3E6-2226944F40B3}" type="sibTrans" cxnId="{C547052C-16AC-4EE8-8754-9103803E4046}">
      <dgm:prSet/>
      <dgm:spPr/>
      <dgm:t>
        <a:bodyPr/>
        <a:lstStyle/>
        <a:p>
          <a:endParaRPr lang="en-US" sz="1500" b="1"/>
        </a:p>
      </dgm:t>
    </dgm:pt>
    <dgm:pt modelId="{C4BCE56A-B0C2-4B12-BEB9-E26F0064F9B6}">
      <dgm:prSet/>
      <dgm:spPr/>
      <dgm:t>
        <a:bodyPr/>
        <a:lstStyle/>
        <a:p>
          <a:r>
            <a:rPr lang="en-US" b="1" dirty="0" err="1"/>
            <a:t>unemployed_rate</a:t>
          </a:r>
          <a:endParaRPr lang="en-US" b="1" dirty="0"/>
        </a:p>
      </dgm:t>
    </dgm:pt>
    <dgm:pt modelId="{A039FFE9-C722-4618-A26A-A9230037689D}" type="parTrans" cxnId="{27A58808-7265-4948-BA10-91930E3BEB34}">
      <dgm:prSet/>
      <dgm:spPr/>
      <dgm:t>
        <a:bodyPr/>
        <a:lstStyle/>
        <a:p>
          <a:endParaRPr lang="en-US" sz="1500" b="1"/>
        </a:p>
      </dgm:t>
    </dgm:pt>
    <dgm:pt modelId="{3C811D41-B0F1-4B30-907B-5AC9F6A98837}" type="sibTrans" cxnId="{27A58808-7265-4948-BA10-91930E3BEB34}">
      <dgm:prSet/>
      <dgm:spPr/>
      <dgm:t>
        <a:bodyPr/>
        <a:lstStyle/>
        <a:p>
          <a:endParaRPr lang="en-US" sz="1500" b="1"/>
        </a:p>
      </dgm:t>
    </dgm:pt>
    <dgm:pt modelId="{F736896B-3507-401B-AA5C-203E50830410}">
      <dgm:prSet/>
      <dgm:spPr/>
      <dgm:t>
        <a:bodyPr/>
        <a:lstStyle/>
        <a:p>
          <a:r>
            <a:rPr lang="en-US" b="1" dirty="0"/>
            <a:t>rec</a:t>
          </a:r>
        </a:p>
      </dgm:t>
    </dgm:pt>
    <dgm:pt modelId="{130FF668-28B8-4E2B-80CB-A9B10D420251}" type="parTrans" cxnId="{331A90AA-6E07-4BAA-8DD5-C8E75626B840}">
      <dgm:prSet/>
      <dgm:spPr/>
      <dgm:t>
        <a:bodyPr/>
        <a:lstStyle/>
        <a:p>
          <a:endParaRPr lang="en-US" sz="1500" b="1"/>
        </a:p>
      </dgm:t>
    </dgm:pt>
    <dgm:pt modelId="{23809740-11D7-48F3-B6F3-4063E4130583}" type="sibTrans" cxnId="{331A90AA-6E07-4BAA-8DD5-C8E75626B840}">
      <dgm:prSet/>
      <dgm:spPr/>
      <dgm:t>
        <a:bodyPr/>
        <a:lstStyle/>
        <a:p>
          <a:endParaRPr lang="en-US" sz="1500" b="1"/>
        </a:p>
      </dgm:t>
    </dgm:pt>
    <dgm:pt modelId="{9CDDDF97-AE1F-46B1-87C8-FB67F478D745}" type="pres">
      <dgm:prSet presAssocID="{BC674C78-7539-437C-81A1-1130AF5896DA}" presName="hierChild1" presStyleCnt="0">
        <dgm:presLayoutVars>
          <dgm:orgChart val="1"/>
          <dgm:chPref val="1"/>
          <dgm:dir/>
          <dgm:animOne val="branch"/>
          <dgm:animLvl val="lvl"/>
          <dgm:resizeHandles/>
        </dgm:presLayoutVars>
      </dgm:prSet>
      <dgm:spPr/>
    </dgm:pt>
    <dgm:pt modelId="{E8083A75-90BB-4344-B44D-19BBEF848968}" type="pres">
      <dgm:prSet presAssocID="{398E0C48-4B34-4960-AC69-4969E12672CD}" presName="hierRoot1" presStyleCnt="0">
        <dgm:presLayoutVars>
          <dgm:hierBranch val="init"/>
        </dgm:presLayoutVars>
      </dgm:prSet>
      <dgm:spPr/>
    </dgm:pt>
    <dgm:pt modelId="{18D84AC6-0C18-4CE0-A504-563E93AFE6CF}" type="pres">
      <dgm:prSet presAssocID="{398E0C48-4B34-4960-AC69-4969E12672CD}" presName="rootComposite1" presStyleCnt="0"/>
      <dgm:spPr/>
    </dgm:pt>
    <dgm:pt modelId="{01D087B3-6D61-4B6E-82CA-48FB72FE7C55}" type="pres">
      <dgm:prSet presAssocID="{398E0C48-4B34-4960-AC69-4969E12672CD}" presName="rootText1" presStyleLbl="node0" presStyleIdx="0" presStyleCnt="1" custScaleX="179903">
        <dgm:presLayoutVars>
          <dgm:chPref val="3"/>
        </dgm:presLayoutVars>
      </dgm:prSet>
      <dgm:spPr/>
    </dgm:pt>
    <dgm:pt modelId="{27C88982-1C8C-4670-8C03-AD555CBD0E18}" type="pres">
      <dgm:prSet presAssocID="{398E0C48-4B34-4960-AC69-4969E12672CD}" presName="rootConnector1" presStyleLbl="node1" presStyleIdx="0" presStyleCnt="0"/>
      <dgm:spPr/>
    </dgm:pt>
    <dgm:pt modelId="{6A104BB6-9B8D-4AE4-97CD-2359FD01A99A}" type="pres">
      <dgm:prSet presAssocID="{398E0C48-4B34-4960-AC69-4969E12672CD}" presName="hierChild2" presStyleCnt="0"/>
      <dgm:spPr/>
    </dgm:pt>
    <dgm:pt modelId="{97144EAA-AB96-4A5F-81D9-BA794C41F1FB}" type="pres">
      <dgm:prSet presAssocID="{0B0AF865-0DC3-4D8B-BD34-061E0BFAE8BB}" presName="Name37" presStyleLbl="parChTrans1D2" presStyleIdx="0" presStyleCnt="5"/>
      <dgm:spPr/>
    </dgm:pt>
    <dgm:pt modelId="{9AD5450B-09F9-424F-BB1F-AD4020E320E3}" type="pres">
      <dgm:prSet presAssocID="{47F08B9C-1D77-47A3-B375-164C685CDFAE}" presName="hierRoot2" presStyleCnt="0">
        <dgm:presLayoutVars>
          <dgm:hierBranch val="init"/>
        </dgm:presLayoutVars>
      </dgm:prSet>
      <dgm:spPr/>
    </dgm:pt>
    <dgm:pt modelId="{13DC0CA3-4568-4540-ADD6-FD43A449E757}" type="pres">
      <dgm:prSet presAssocID="{47F08B9C-1D77-47A3-B375-164C685CDFAE}" presName="rootComposite" presStyleCnt="0"/>
      <dgm:spPr/>
    </dgm:pt>
    <dgm:pt modelId="{6DE1E3F0-549F-492A-AF53-539662DEACFE}" type="pres">
      <dgm:prSet presAssocID="{47F08B9C-1D77-47A3-B375-164C685CDFAE}" presName="rootText" presStyleLbl="node2" presStyleIdx="0" presStyleCnt="5" custScaleX="162244">
        <dgm:presLayoutVars>
          <dgm:chPref val="3"/>
        </dgm:presLayoutVars>
      </dgm:prSet>
      <dgm:spPr/>
    </dgm:pt>
    <dgm:pt modelId="{D30525E7-3045-409A-9A29-A805FF998628}" type="pres">
      <dgm:prSet presAssocID="{47F08B9C-1D77-47A3-B375-164C685CDFAE}" presName="rootConnector" presStyleLbl="node2" presStyleIdx="0" presStyleCnt="5"/>
      <dgm:spPr/>
    </dgm:pt>
    <dgm:pt modelId="{A2746C2B-CB81-4A6D-A68B-A3AB2CC88E7F}" type="pres">
      <dgm:prSet presAssocID="{47F08B9C-1D77-47A3-B375-164C685CDFAE}" presName="hierChild4" presStyleCnt="0"/>
      <dgm:spPr/>
    </dgm:pt>
    <dgm:pt modelId="{43914820-0FA1-4B38-84D2-8FA88A066E20}" type="pres">
      <dgm:prSet presAssocID="{D14FC207-5041-49B0-83F3-634AC4EC13DE}" presName="Name37" presStyleLbl="parChTrans1D3" presStyleIdx="0" presStyleCnt="22"/>
      <dgm:spPr/>
    </dgm:pt>
    <dgm:pt modelId="{D26AEED7-2A17-48BD-95F8-946ADE6EE5B7}" type="pres">
      <dgm:prSet presAssocID="{D17D3733-93FE-4805-8C47-511AC742FA64}" presName="hierRoot2" presStyleCnt="0">
        <dgm:presLayoutVars>
          <dgm:hierBranch val="init"/>
        </dgm:presLayoutVars>
      </dgm:prSet>
      <dgm:spPr/>
    </dgm:pt>
    <dgm:pt modelId="{87A529B7-E740-44B5-A1EC-C9A6C7F623C1}" type="pres">
      <dgm:prSet presAssocID="{D17D3733-93FE-4805-8C47-511AC742FA64}" presName="rootComposite" presStyleCnt="0"/>
      <dgm:spPr/>
    </dgm:pt>
    <dgm:pt modelId="{32FC74BA-4DA2-4B09-B1C6-3519AB44C7B3}" type="pres">
      <dgm:prSet presAssocID="{D17D3733-93FE-4805-8C47-511AC742FA64}" presName="rootText" presStyleLbl="node3" presStyleIdx="0" presStyleCnt="22" custScaleX="138719">
        <dgm:presLayoutVars>
          <dgm:chPref val="3"/>
        </dgm:presLayoutVars>
      </dgm:prSet>
      <dgm:spPr/>
    </dgm:pt>
    <dgm:pt modelId="{3DDA458F-6A27-4B76-AF81-60763EAABD71}" type="pres">
      <dgm:prSet presAssocID="{D17D3733-93FE-4805-8C47-511AC742FA64}" presName="rootConnector" presStyleLbl="node3" presStyleIdx="0" presStyleCnt="22"/>
      <dgm:spPr/>
    </dgm:pt>
    <dgm:pt modelId="{4BCD7208-DB9E-4F7A-AD73-26FB907B9C50}" type="pres">
      <dgm:prSet presAssocID="{D17D3733-93FE-4805-8C47-511AC742FA64}" presName="hierChild4" presStyleCnt="0"/>
      <dgm:spPr/>
    </dgm:pt>
    <dgm:pt modelId="{8C4646C1-1FEB-4BE7-BEBD-A123AF17789E}" type="pres">
      <dgm:prSet presAssocID="{D17D3733-93FE-4805-8C47-511AC742FA64}" presName="hierChild5" presStyleCnt="0"/>
      <dgm:spPr/>
    </dgm:pt>
    <dgm:pt modelId="{5E385602-9FB9-49C7-90A5-AF02B6975664}" type="pres">
      <dgm:prSet presAssocID="{D6494E56-4268-4616-BBC8-D972706015C6}" presName="Name37" presStyleLbl="parChTrans1D3" presStyleIdx="1" presStyleCnt="22"/>
      <dgm:spPr/>
    </dgm:pt>
    <dgm:pt modelId="{2A9CE788-FA68-4B98-B283-270BD9C9E946}" type="pres">
      <dgm:prSet presAssocID="{7039257A-073F-4B4A-A903-AFC2EEAFB71D}" presName="hierRoot2" presStyleCnt="0">
        <dgm:presLayoutVars>
          <dgm:hierBranch val="init"/>
        </dgm:presLayoutVars>
      </dgm:prSet>
      <dgm:spPr/>
    </dgm:pt>
    <dgm:pt modelId="{BA4781B5-B3E8-49E2-A96D-9542237E02C6}" type="pres">
      <dgm:prSet presAssocID="{7039257A-073F-4B4A-A903-AFC2EEAFB71D}" presName="rootComposite" presStyleCnt="0"/>
      <dgm:spPr/>
    </dgm:pt>
    <dgm:pt modelId="{E2AA6A64-6862-49E2-9A5B-A30E8F9B7BED}" type="pres">
      <dgm:prSet presAssocID="{7039257A-073F-4B4A-A903-AFC2EEAFB71D}" presName="rootText" presStyleLbl="node3" presStyleIdx="1" presStyleCnt="22" custScaleX="114373">
        <dgm:presLayoutVars>
          <dgm:chPref val="3"/>
        </dgm:presLayoutVars>
      </dgm:prSet>
      <dgm:spPr/>
    </dgm:pt>
    <dgm:pt modelId="{CD6311B6-A8A4-440E-B5E9-CC5549A4DC84}" type="pres">
      <dgm:prSet presAssocID="{7039257A-073F-4B4A-A903-AFC2EEAFB71D}" presName="rootConnector" presStyleLbl="node3" presStyleIdx="1" presStyleCnt="22"/>
      <dgm:spPr/>
    </dgm:pt>
    <dgm:pt modelId="{CA4DC0A0-4CBD-43E0-A014-A65F5A31EF55}" type="pres">
      <dgm:prSet presAssocID="{7039257A-073F-4B4A-A903-AFC2EEAFB71D}" presName="hierChild4" presStyleCnt="0"/>
      <dgm:spPr/>
    </dgm:pt>
    <dgm:pt modelId="{739DB7D2-3565-46FF-B23F-21AAE451C3A1}" type="pres">
      <dgm:prSet presAssocID="{7039257A-073F-4B4A-A903-AFC2EEAFB71D}" presName="hierChild5" presStyleCnt="0"/>
      <dgm:spPr/>
    </dgm:pt>
    <dgm:pt modelId="{08DD193B-CCB0-414C-AD38-2635216FCAFA}" type="pres">
      <dgm:prSet presAssocID="{C830377B-78D1-469E-889A-855A79A68582}" presName="Name37" presStyleLbl="parChTrans1D3" presStyleIdx="2" presStyleCnt="22"/>
      <dgm:spPr/>
    </dgm:pt>
    <dgm:pt modelId="{D0FE9E3E-2160-4655-AD2B-402709D6D0C2}" type="pres">
      <dgm:prSet presAssocID="{FAE8D28A-4491-47BF-9CC7-50F03BD71106}" presName="hierRoot2" presStyleCnt="0">
        <dgm:presLayoutVars>
          <dgm:hierBranch val="init"/>
        </dgm:presLayoutVars>
      </dgm:prSet>
      <dgm:spPr/>
    </dgm:pt>
    <dgm:pt modelId="{44CD331D-A9AB-4418-B131-81D88908A3F3}" type="pres">
      <dgm:prSet presAssocID="{FAE8D28A-4491-47BF-9CC7-50F03BD71106}" presName="rootComposite" presStyleCnt="0"/>
      <dgm:spPr/>
    </dgm:pt>
    <dgm:pt modelId="{2B7AA6FB-D9F8-440E-9807-CF91EC7134C1}" type="pres">
      <dgm:prSet presAssocID="{FAE8D28A-4491-47BF-9CC7-50F03BD71106}" presName="rootText" presStyleLbl="node3" presStyleIdx="2" presStyleCnt="22" custScaleX="142197">
        <dgm:presLayoutVars>
          <dgm:chPref val="3"/>
        </dgm:presLayoutVars>
      </dgm:prSet>
      <dgm:spPr/>
    </dgm:pt>
    <dgm:pt modelId="{8941E90E-8AEC-4FDC-8BA9-C940A87B6124}" type="pres">
      <dgm:prSet presAssocID="{FAE8D28A-4491-47BF-9CC7-50F03BD71106}" presName="rootConnector" presStyleLbl="node3" presStyleIdx="2" presStyleCnt="22"/>
      <dgm:spPr/>
    </dgm:pt>
    <dgm:pt modelId="{0AEC9296-6FA6-4689-BA6A-23B2777A527D}" type="pres">
      <dgm:prSet presAssocID="{FAE8D28A-4491-47BF-9CC7-50F03BD71106}" presName="hierChild4" presStyleCnt="0"/>
      <dgm:spPr/>
    </dgm:pt>
    <dgm:pt modelId="{DE8165BE-DD5D-4736-9C59-C28946411BCD}" type="pres">
      <dgm:prSet presAssocID="{FAE8D28A-4491-47BF-9CC7-50F03BD71106}" presName="hierChild5" presStyleCnt="0"/>
      <dgm:spPr/>
    </dgm:pt>
    <dgm:pt modelId="{ECDE5E11-9549-4C1A-BBD4-89CC9D2B2269}" type="pres">
      <dgm:prSet presAssocID="{E369AB8C-F53C-4716-B811-4BB93D69A060}" presName="Name37" presStyleLbl="parChTrans1D3" presStyleIdx="3" presStyleCnt="22"/>
      <dgm:spPr/>
    </dgm:pt>
    <dgm:pt modelId="{3C5A703B-4E48-457D-ACE9-485555C66A0C}" type="pres">
      <dgm:prSet presAssocID="{D31F29D2-781B-4B70-90E0-BF1DC20E60A4}" presName="hierRoot2" presStyleCnt="0">
        <dgm:presLayoutVars>
          <dgm:hierBranch val="init"/>
        </dgm:presLayoutVars>
      </dgm:prSet>
      <dgm:spPr/>
    </dgm:pt>
    <dgm:pt modelId="{AD5F6AF5-7E98-4BEF-A9E5-38A4C5C2BA1E}" type="pres">
      <dgm:prSet presAssocID="{D31F29D2-781B-4B70-90E0-BF1DC20E60A4}" presName="rootComposite" presStyleCnt="0"/>
      <dgm:spPr/>
    </dgm:pt>
    <dgm:pt modelId="{EAC2FE5F-AA61-4702-AAF9-D7FA34CD7687}" type="pres">
      <dgm:prSet presAssocID="{D31F29D2-781B-4B70-90E0-BF1DC20E60A4}" presName="rootText" presStyleLbl="node3" presStyleIdx="3" presStyleCnt="22" custScaleX="152630">
        <dgm:presLayoutVars>
          <dgm:chPref val="3"/>
        </dgm:presLayoutVars>
      </dgm:prSet>
      <dgm:spPr/>
    </dgm:pt>
    <dgm:pt modelId="{136172CE-9C70-45E8-B967-AD69CFCB2E03}" type="pres">
      <dgm:prSet presAssocID="{D31F29D2-781B-4B70-90E0-BF1DC20E60A4}" presName="rootConnector" presStyleLbl="node3" presStyleIdx="3" presStyleCnt="22"/>
      <dgm:spPr/>
    </dgm:pt>
    <dgm:pt modelId="{5454BF62-9C9F-4462-B84C-141DECD049D3}" type="pres">
      <dgm:prSet presAssocID="{D31F29D2-781B-4B70-90E0-BF1DC20E60A4}" presName="hierChild4" presStyleCnt="0"/>
      <dgm:spPr/>
    </dgm:pt>
    <dgm:pt modelId="{F2345B8D-D385-4D1B-B94B-98144DE4F8FC}" type="pres">
      <dgm:prSet presAssocID="{D31F29D2-781B-4B70-90E0-BF1DC20E60A4}" presName="hierChild5" presStyleCnt="0"/>
      <dgm:spPr/>
    </dgm:pt>
    <dgm:pt modelId="{ADD5C1AD-197B-4CD7-9E31-8EC81B97D4DE}" type="pres">
      <dgm:prSet presAssocID="{47F08B9C-1D77-47A3-B375-164C685CDFAE}" presName="hierChild5" presStyleCnt="0"/>
      <dgm:spPr/>
    </dgm:pt>
    <dgm:pt modelId="{C23A5B18-1F14-4CB6-B234-FF9E3FC823C7}" type="pres">
      <dgm:prSet presAssocID="{FF9DBEF7-5F26-424E-A28D-482AFA3BB575}" presName="Name37" presStyleLbl="parChTrans1D2" presStyleIdx="1" presStyleCnt="5"/>
      <dgm:spPr/>
    </dgm:pt>
    <dgm:pt modelId="{0B358ABF-B256-4750-91B5-BD852209B506}" type="pres">
      <dgm:prSet presAssocID="{BB1DC6D5-EE9B-449E-9DE1-B0B84F7A2129}" presName="hierRoot2" presStyleCnt="0">
        <dgm:presLayoutVars>
          <dgm:hierBranch val="init"/>
        </dgm:presLayoutVars>
      </dgm:prSet>
      <dgm:spPr/>
    </dgm:pt>
    <dgm:pt modelId="{118258EF-6BE6-4B65-9FAE-EFE3303CB51D}" type="pres">
      <dgm:prSet presAssocID="{BB1DC6D5-EE9B-449E-9DE1-B0B84F7A2129}" presName="rootComposite" presStyleCnt="0"/>
      <dgm:spPr/>
    </dgm:pt>
    <dgm:pt modelId="{80CECDAF-FBB8-4EEC-99A2-ADFED1527D20}" type="pres">
      <dgm:prSet presAssocID="{BB1DC6D5-EE9B-449E-9DE1-B0B84F7A2129}" presName="rootText" presStyleLbl="node2" presStyleIdx="1" presStyleCnt="5" custScaleX="172561">
        <dgm:presLayoutVars>
          <dgm:chPref val="3"/>
        </dgm:presLayoutVars>
      </dgm:prSet>
      <dgm:spPr/>
    </dgm:pt>
    <dgm:pt modelId="{1D86F6F0-C9FD-4C99-93B1-98536EF903C0}" type="pres">
      <dgm:prSet presAssocID="{BB1DC6D5-EE9B-449E-9DE1-B0B84F7A2129}" presName="rootConnector" presStyleLbl="node2" presStyleIdx="1" presStyleCnt="5"/>
      <dgm:spPr/>
    </dgm:pt>
    <dgm:pt modelId="{7E88A66A-FEB2-4169-BEE1-FA94269DF684}" type="pres">
      <dgm:prSet presAssocID="{BB1DC6D5-EE9B-449E-9DE1-B0B84F7A2129}" presName="hierChild4" presStyleCnt="0"/>
      <dgm:spPr/>
    </dgm:pt>
    <dgm:pt modelId="{C81D31DC-06DE-40CE-A37F-498F538021F8}" type="pres">
      <dgm:prSet presAssocID="{8C2B5970-D2F6-41D0-8DB7-28E004438272}" presName="Name37" presStyleLbl="parChTrans1D3" presStyleIdx="4" presStyleCnt="22"/>
      <dgm:spPr/>
    </dgm:pt>
    <dgm:pt modelId="{C9D80549-09D2-49DF-AB49-F8818BF35701}" type="pres">
      <dgm:prSet presAssocID="{4CA39AA2-A7BE-4F88-9DF7-D89BF127BAD3}" presName="hierRoot2" presStyleCnt="0">
        <dgm:presLayoutVars>
          <dgm:hierBranch val="init"/>
        </dgm:presLayoutVars>
      </dgm:prSet>
      <dgm:spPr/>
    </dgm:pt>
    <dgm:pt modelId="{17064A16-6999-430C-BED1-CB1002CCACA4}" type="pres">
      <dgm:prSet presAssocID="{4CA39AA2-A7BE-4F88-9DF7-D89BF127BAD3}" presName="rootComposite" presStyleCnt="0"/>
      <dgm:spPr/>
    </dgm:pt>
    <dgm:pt modelId="{FDC345E1-2DF8-47C3-AB52-8DDBF902A9FA}" type="pres">
      <dgm:prSet presAssocID="{4CA39AA2-A7BE-4F88-9DF7-D89BF127BAD3}" presName="rootText" presStyleLbl="node3" presStyleIdx="4" presStyleCnt="22">
        <dgm:presLayoutVars>
          <dgm:chPref val="3"/>
        </dgm:presLayoutVars>
      </dgm:prSet>
      <dgm:spPr/>
    </dgm:pt>
    <dgm:pt modelId="{EDE9692D-F04E-40DF-8717-6DD24254D8D1}" type="pres">
      <dgm:prSet presAssocID="{4CA39AA2-A7BE-4F88-9DF7-D89BF127BAD3}" presName="rootConnector" presStyleLbl="node3" presStyleIdx="4" presStyleCnt="22"/>
      <dgm:spPr/>
    </dgm:pt>
    <dgm:pt modelId="{1A7DEB00-AC58-434F-88F3-9FC6DC8158F2}" type="pres">
      <dgm:prSet presAssocID="{4CA39AA2-A7BE-4F88-9DF7-D89BF127BAD3}" presName="hierChild4" presStyleCnt="0"/>
      <dgm:spPr/>
    </dgm:pt>
    <dgm:pt modelId="{624CADDA-6621-4571-BE24-F7AB06DF69F6}" type="pres">
      <dgm:prSet presAssocID="{4CA39AA2-A7BE-4F88-9DF7-D89BF127BAD3}" presName="hierChild5" presStyleCnt="0"/>
      <dgm:spPr/>
    </dgm:pt>
    <dgm:pt modelId="{E3B40A8A-924D-4BEC-9C28-184728EAAC24}" type="pres">
      <dgm:prSet presAssocID="{E1B0A1FF-414D-4C73-ACEE-3547AFA74F04}" presName="Name37" presStyleLbl="parChTrans1D3" presStyleIdx="5" presStyleCnt="22"/>
      <dgm:spPr/>
    </dgm:pt>
    <dgm:pt modelId="{FBADC8EC-A3D6-45B8-B48E-838ADCE438B7}" type="pres">
      <dgm:prSet presAssocID="{72AACD97-5477-4744-96CD-47596D5384EF}" presName="hierRoot2" presStyleCnt="0">
        <dgm:presLayoutVars>
          <dgm:hierBranch val="init"/>
        </dgm:presLayoutVars>
      </dgm:prSet>
      <dgm:spPr/>
    </dgm:pt>
    <dgm:pt modelId="{99BE4065-4FFF-400C-A284-944123D9ABC7}" type="pres">
      <dgm:prSet presAssocID="{72AACD97-5477-4744-96CD-47596D5384EF}" presName="rootComposite" presStyleCnt="0"/>
      <dgm:spPr/>
    </dgm:pt>
    <dgm:pt modelId="{EDEC5DE6-CC34-4CFC-B120-8DB040D8BCE3}" type="pres">
      <dgm:prSet presAssocID="{72AACD97-5477-4744-96CD-47596D5384EF}" presName="rootText" presStyleLbl="node3" presStyleIdx="5" presStyleCnt="22">
        <dgm:presLayoutVars>
          <dgm:chPref val="3"/>
        </dgm:presLayoutVars>
      </dgm:prSet>
      <dgm:spPr/>
    </dgm:pt>
    <dgm:pt modelId="{9AD8970A-2440-469B-9602-AD69BC865E88}" type="pres">
      <dgm:prSet presAssocID="{72AACD97-5477-4744-96CD-47596D5384EF}" presName="rootConnector" presStyleLbl="node3" presStyleIdx="5" presStyleCnt="22"/>
      <dgm:spPr/>
    </dgm:pt>
    <dgm:pt modelId="{74116F9B-0E45-49BF-9D65-FC64C9534EB3}" type="pres">
      <dgm:prSet presAssocID="{72AACD97-5477-4744-96CD-47596D5384EF}" presName="hierChild4" presStyleCnt="0"/>
      <dgm:spPr/>
    </dgm:pt>
    <dgm:pt modelId="{1A5CD8B7-8E69-47A5-9C5C-03E15DF3B351}" type="pres">
      <dgm:prSet presAssocID="{72AACD97-5477-4744-96CD-47596D5384EF}" presName="hierChild5" presStyleCnt="0"/>
      <dgm:spPr/>
    </dgm:pt>
    <dgm:pt modelId="{5138BFB2-DFC1-419F-A7F3-BCAF7787FE35}" type="pres">
      <dgm:prSet presAssocID="{EF720E4F-90F6-4FD9-A212-D5DC6121211A}" presName="Name37" presStyleLbl="parChTrans1D3" presStyleIdx="6" presStyleCnt="22"/>
      <dgm:spPr/>
    </dgm:pt>
    <dgm:pt modelId="{2A445779-30FB-400B-A34E-0F928BAB1D60}" type="pres">
      <dgm:prSet presAssocID="{ECA743B5-EC25-4AF3-9D18-3BCB68329E1A}" presName="hierRoot2" presStyleCnt="0">
        <dgm:presLayoutVars>
          <dgm:hierBranch val="init"/>
        </dgm:presLayoutVars>
      </dgm:prSet>
      <dgm:spPr/>
    </dgm:pt>
    <dgm:pt modelId="{781C50A9-4BC5-4551-AEE7-31C83A82C84A}" type="pres">
      <dgm:prSet presAssocID="{ECA743B5-EC25-4AF3-9D18-3BCB68329E1A}" presName="rootComposite" presStyleCnt="0"/>
      <dgm:spPr/>
    </dgm:pt>
    <dgm:pt modelId="{B5E9D326-2405-4FD2-A4AA-C09C18680174}" type="pres">
      <dgm:prSet presAssocID="{ECA743B5-EC25-4AF3-9D18-3BCB68329E1A}" presName="rootText" presStyleLbl="node3" presStyleIdx="6" presStyleCnt="22">
        <dgm:presLayoutVars>
          <dgm:chPref val="3"/>
        </dgm:presLayoutVars>
      </dgm:prSet>
      <dgm:spPr/>
    </dgm:pt>
    <dgm:pt modelId="{A540AAD3-EBA0-46AC-B44D-697ACED0BD42}" type="pres">
      <dgm:prSet presAssocID="{ECA743B5-EC25-4AF3-9D18-3BCB68329E1A}" presName="rootConnector" presStyleLbl="node3" presStyleIdx="6" presStyleCnt="22"/>
      <dgm:spPr/>
    </dgm:pt>
    <dgm:pt modelId="{1D87B14C-29A3-44D2-BDF4-41B3B35C8604}" type="pres">
      <dgm:prSet presAssocID="{ECA743B5-EC25-4AF3-9D18-3BCB68329E1A}" presName="hierChild4" presStyleCnt="0"/>
      <dgm:spPr/>
    </dgm:pt>
    <dgm:pt modelId="{D8716C9F-18BB-4A71-B1BE-AD2A0D50195E}" type="pres">
      <dgm:prSet presAssocID="{ECA743B5-EC25-4AF3-9D18-3BCB68329E1A}" presName="hierChild5" presStyleCnt="0"/>
      <dgm:spPr/>
    </dgm:pt>
    <dgm:pt modelId="{C77C063A-FA00-46D6-8062-1D0B807D3342}" type="pres">
      <dgm:prSet presAssocID="{D05919C1-978A-44F9-8A42-C03DE0797C1A}" presName="Name37" presStyleLbl="parChTrans1D3" presStyleIdx="7" presStyleCnt="22"/>
      <dgm:spPr/>
    </dgm:pt>
    <dgm:pt modelId="{121524F5-1F60-4905-AB4F-AF0DDE39C839}" type="pres">
      <dgm:prSet presAssocID="{7B0FFD49-48EC-44E9-8E7C-DC09F6F3C995}" presName="hierRoot2" presStyleCnt="0">
        <dgm:presLayoutVars>
          <dgm:hierBranch val="init"/>
        </dgm:presLayoutVars>
      </dgm:prSet>
      <dgm:spPr/>
    </dgm:pt>
    <dgm:pt modelId="{009571B9-9A2E-4DB4-A32D-0FCD328CA1E1}" type="pres">
      <dgm:prSet presAssocID="{7B0FFD49-48EC-44E9-8E7C-DC09F6F3C995}" presName="rootComposite" presStyleCnt="0"/>
      <dgm:spPr/>
    </dgm:pt>
    <dgm:pt modelId="{98F7635A-F00B-44AB-B5B7-55E1536D634F}" type="pres">
      <dgm:prSet presAssocID="{7B0FFD49-48EC-44E9-8E7C-DC09F6F3C995}" presName="rootText" presStyleLbl="node3" presStyleIdx="7" presStyleCnt="22">
        <dgm:presLayoutVars>
          <dgm:chPref val="3"/>
        </dgm:presLayoutVars>
      </dgm:prSet>
      <dgm:spPr/>
    </dgm:pt>
    <dgm:pt modelId="{9AFD53C8-0C29-4359-9AFE-9D9A315FF462}" type="pres">
      <dgm:prSet presAssocID="{7B0FFD49-48EC-44E9-8E7C-DC09F6F3C995}" presName="rootConnector" presStyleLbl="node3" presStyleIdx="7" presStyleCnt="22"/>
      <dgm:spPr/>
    </dgm:pt>
    <dgm:pt modelId="{31140B65-3528-43EA-B292-73221EF2CCF3}" type="pres">
      <dgm:prSet presAssocID="{7B0FFD49-48EC-44E9-8E7C-DC09F6F3C995}" presName="hierChild4" presStyleCnt="0"/>
      <dgm:spPr/>
    </dgm:pt>
    <dgm:pt modelId="{F1F64AAE-8BBF-402C-96C7-AFD79DD5968E}" type="pres">
      <dgm:prSet presAssocID="{7B0FFD49-48EC-44E9-8E7C-DC09F6F3C995}" presName="hierChild5" presStyleCnt="0"/>
      <dgm:spPr/>
    </dgm:pt>
    <dgm:pt modelId="{95F68562-F841-4599-9784-4A449D978D14}" type="pres">
      <dgm:prSet presAssocID="{F160746D-AFDB-4EB9-8E39-192F6CEEFFBA}" presName="Name37" presStyleLbl="parChTrans1D3" presStyleIdx="8" presStyleCnt="22"/>
      <dgm:spPr/>
    </dgm:pt>
    <dgm:pt modelId="{4440E432-9800-43C4-8CBF-C262F6944A39}" type="pres">
      <dgm:prSet presAssocID="{80F36322-F8D0-47BE-9FFC-B0BBD76574A3}" presName="hierRoot2" presStyleCnt="0">
        <dgm:presLayoutVars>
          <dgm:hierBranch val="init"/>
        </dgm:presLayoutVars>
      </dgm:prSet>
      <dgm:spPr/>
    </dgm:pt>
    <dgm:pt modelId="{785209CC-4A08-4FFE-9EF2-2AE54F4BE44A}" type="pres">
      <dgm:prSet presAssocID="{80F36322-F8D0-47BE-9FFC-B0BBD76574A3}" presName="rootComposite" presStyleCnt="0"/>
      <dgm:spPr/>
    </dgm:pt>
    <dgm:pt modelId="{288F26A5-A286-4151-A397-5DD85C21E93D}" type="pres">
      <dgm:prSet presAssocID="{80F36322-F8D0-47BE-9FFC-B0BBD76574A3}" presName="rootText" presStyleLbl="node3" presStyleIdx="8" presStyleCnt="22">
        <dgm:presLayoutVars>
          <dgm:chPref val="3"/>
        </dgm:presLayoutVars>
      </dgm:prSet>
      <dgm:spPr/>
    </dgm:pt>
    <dgm:pt modelId="{F2C24E9B-69CA-4080-88DE-29C35B3391FC}" type="pres">
      <dgm:prSet presAssocID="{80F36322-F8D0-47BE-9FFC-B0BBD76574A3}" presName="rootConnector" presStyleLbl="node3" presStyleIdx="8" presStyleCnt="22"/>
      <dgm:spPr/>
    </dgm:pt>
    <dgm:pt modelId="{CF003E3B-F426-4EF4-B78E-60BC03E14EC1}" type="pres">
      <dgm:prSet presAssocID="{80F36322-F8D0-47BE-9FFC-B0BBD76574A3}" presName="hierChild4" presStyleCnt="0"/>
      <dgm:spPr/>
    </dgm:pt>
    <dgm:pt modelId="{A33C7693-A4C7-4F89-A16F-CECEEDF396AD}" type="pres">
      <dgm:prSet presAssocID="{80F36322-F8D0-47BE-9FFC-B0BBD76574A3}" presName="hierChild5" presStyleCnt="0"/>
      <dgm:spPr/>
    </dgm:pt>
    <dgm:pt modelId="{51DE6057-EFA1-46D3-9E9B-FBC37C5355C1}" type="pres">
      <dgm:prSet presAssocID="{BB1DC6D5-EE9B-449E-9DE1-B0B84F7A2129}" presName="hierChild5" presStyleCnt="0"/>
      <dgm:spPr/>
    </dgm:pt>
    <dgm:pt modelId="{F635759E-3C56-4550-BAA2-577B0EC2AAF6}" type="pres">
      <dgm:prSet presAssocID="{A7816E46-B8D8-45DC-A030-82350E8A0E20}" presName="Name37" presStyleLbl="parChTrans1D2" presStyleIdx="2" presStyleCnt="5"/>
      <dgm:spPr/>
    </dgm:pt>
    <dgm:pt modelId="{A0F6858A-E1F6-4CC6-B1AD-B218E0BBCB59}" type="pres">
      <dgm:prSet presAssocID="{1E07FD2F-55A2-44AE-B911-E8D0A93C4B58}" presName="hierRoot2" presStyleCnt="0">
        <dgm:presLayoutVars>
          <dgm:hierBranch val="init"/>
        </dgm:presLayoutVars>
      </dgm:prSet>
      <dgm:spPr/>
    </dgm:pt>
    <dgm:pt modelId="{E54FABC5-F208-405C-9D4A-89EAA7562B4D}" type="pres">
      <dgm:prSet presAssocID="{1E07FD2F-55A2-44AE-B911-E8D0A93C4B58}" presName="rootComposite" presStyleCnt="0"/>
      <dgm:spPr/>
    </dgm:pt>
    <dgm:pt modelId="{B80A383F-628D-4485-B203-B6A39D788FCE}" type="pres">
      <dgm:prSet presAssocID="{1E07FD2F-55A2-44AE-B911-E8D0A93C4B58}" presName="rootText" presStyleLbl="node2" presStyleIdx="2" presStyleCnt="5" custScaleX="288993" custLinFactNeighborX="0">
        <dgm:presLayoutVars>
          <dgm:chPref val="3"/>
        </dgm:presLayoutVars>
      </dgm:prSet>
      <dgm:spPr/>
    </dgm:pt>
    <dgm:pt modelId="{A735CC0A-152E-4044-8EB4-2F114BD54920}" type="pres">
      <dgm:prSet presAssocID="{1E07FD2F-55A2-44AE-B911-E8D0A93C4B58}" presName="rootConnector" presStyleLbl="node2" presStyleIdx="2" presStyleCnt="5"/>
      <dgm:spPr/>
    </dgm:pt>
    <dgm:pt modelId="{010D2C7C-7D27-4D03-BC3A-A4221568F285}" type="pres">
      <dgm:prSet presAssocID="{1E07FD2F-55A2-44AE-B911-E8D0A93C4B58}" presName="hierChild4" presStyleCnt="0"/>
      <dgm:spPr/>
    </dgm:pt>
    <dgm:pt modelId="{969F4AE8-43C5-4E4D-A51B-BB9C21B518AA}" type="pres">
      <dgm:prSet presAssocID="{F6500595-2898-4707-9D7B-26486D81A6BF}" presName="Name37" presStyleLbl="parChTrans1D3" presStyleIdx="9" presStyleCnt="22"/>
      <dgm:spPr/>
    </dgm:pt>
    <dgm:pt modelId="{8C703DA8-92C8-4385-922B-3EB5791E42E2}" type="pres">
      <dgm:prSet presAssocID="{718B46E0-0C2D-4C4E-92D5-8222091CBC80}" presName="hierRoot2" presStyleCnt="0">
        <dgm:presLayoutVars>
          <dgm:hierBranch val="init"/>
        </dgm:presLayoutVars>
      </dgm:prSet>
      <dgm:spPr/>
    </dgm:pt>
    <dgm:pt modelId="{305E3FB5-0F81-4234-AB7D-459AA373CF07}" type="pres">
      <dgm:prSet presAssocID="{718B46E0-0C2D-4C4E-92D5-8222091CBC80}" presName="rootComposite" presStyleCnt="0"/>
      <dgm:spPr/>
    </dgm:pt>
    <dgm:pt modelId="{E2E6CDE2-C0D4-47AE-BBF3-62CA241A70FE}" type="pres">
      <dgm:prSet presAssocID="{718B46E0-0C2D-4C4E-92D5-8222091CBC80}" presName="rootText" presStyleLbl="node3" presStyleIdx="9" presStyleCnt="22" custScaleX="180783">
        <dgm:presLayoutVars>
          <dgm:chPref val="3"/>
        </dgm:presLayoutVars>
      </dgm:prSet>
      <dgm:spPr/>
    </dgm:pt>
    <dgm:pt modelId="{AF0E055B-5009-48B6-A3F5-83877F7CCDD3}" type="pres">
      <dgm:prSet presAssocID="{718B46E0-0C2D-4C4E-92D5-8222091CBC80}" presName="rootConnector" presStyleLbl="node3" presStyleIdx="9" presStyleCnt="22"/>
      <dgm:spPr/>
    </dgm:pt>
    <dgm:pt modelId="{A80A052C-F447-4711-ABE8-F209D0950E67}" type="pres">
      <dgm:prSet presAssocID="{718B46E0-0C2D-4C4E-92D5-8222091CBC80}" presName="hierChild4" presStyleCnt="0"/>
      <dgm:spPr/>
    </dgm:pt>
    <dgm:pt modelId="{6DA5C908-84F3-48EF-8EFB-DEAAA2464C02}" type="pres">
      <dgm:prSet presAssocID="{718B46E0-0C2D-4C4E-92D5-8222091CBC80}" presName="hierChild5" presStyleCnt="0"/>
      <dgm:spPr/>
    </dgm:pt>
    <dgm:pt modelId="{5C181204-AF20-42D2-BA39-7832D9A80B63}" type="pres">
      <dgm:prSet presAssocID="{43E8D6F3-1C83-4C3E-971D-7CD6EBA6626F}" presName="Name37" presStyleLbl="parChTrans1D3" presStyleIdx="10" presStyleCnt="22"/>
      <dgm:spPr/>
    </dgm:pt>
    <dgm:pt modelId="{8CFA18F1-1EFF-4C81-B929-46EC86F3AF4C}" type="pres">
      <dgm:prSet presAssocID="{D98445A6-BADB-4E87-BE2A-F6F7E0E6D695}" presName="hierRoot2" presStyleCnt="0">
        <dgm:presLayoutVars>
          <dgm:hierBranch val="init"/>
        </dgm:presLayoutVars>
      </dgm:prSet>
      <dgm:spPr/>
    </dgm:pt>
    <dgm:pt modelId="{91B28D45-4842-4DFC-9669-8F330CF2FB15}" type="pres">
      <dgm:prSet presAssocID="{D98445A6-BADB-4E87-BE2A-F6F7E0E6D695}" presName="rootComposite" presStyleCnt="0"/>
      <dgm:spPr/>
    </dgm:pt>
    <dgm:pt modelId="{CC6223C0-A898-47CD-94D7-5D795836E5A1}" type="pres">
      <dgm:prSet presAssocID="{D98445A6-BADB-4E87-BE2A-F6F7E0E6D695}" presName="rootText" presStyleLbl="node3" presStyleIdx="10" presStyleCnt="22" custScaleX="180783">
        <dgm:presLayoutVars>
          <dgm:chPref val="3"/>
        </dgm:presLayoutVars>
      </dgm:prSet>
      <dgm:spPr/>
    </dgm:pt>
    <dgm:pt modelId="{9FE0DC22-BA8D-4164-AAAF-427F16E411A0}" type="pres">
      <dgm:prSet presAssocID="{D98445A6-BADB-4E87-BE2A-F6F7E0E6D695}" presName="rootConnector" presStyleLbl="node3" presStyleIdx="10" presStyleCnt="22"/>
      <dgm:spPr/>
    </dgm:pt>
    <dgm:pt modelId="{B4846E9E-B818-4F32-B047-5294A994C6E9}" type="pres">
      <dgm:prSet presAssocID="{D98445A6-BADB-4E87-BE2A-F6F7E0E6D695}" presName="hierChild4" presStyleCnt="0"/>
      <dgm:spPr/>
    </dgm:pt>
    <dgm:pt modelId="{5D017D9C-1EB0-4311-8F29-BEFCA1975ED1}" type="pres">
      <dgm:prSet presAssocID="{D98445A6-BADB-4E87-BE2A-F6F7E0E6D695}" presName="hierChild5" presStyleCnt="0"/>
      <dgm:spPr/>
    </dgm:pt>
    <dgm:pt modelId="{DB77EB96-9AF3-4CB9-9F16-536198F35063}" type="pres">
      <dgm:prSet presAssocID="{8779E055-E9EA-46D9-BF78-1D6F7E4DDF7C}" presName="Name37" presStyleLbl="parChTrans1D3" presStyleIdx="11" presStyleCnt="22"/>
      <dgm:spPr/>
    </dgm:pt>
    <dgm:pt modelId="{68C53180-0F48-42F4-B1EA-98FA78852DFF}" type="pres">
      <dgm:prSet presAssocID="{21780EAB-3EFD-42EE-A608-2C7372567993}" presName="hierRoot2" presStyleCnt="0">
        <dgm:presLayoutVars>
          <dgm:hierBranch val="init"/>
        </dgm:presLayoutVars>
      </dgm:prSet>
      <dgm:spPr/>
    </dgm:pt>
    <dgm:pt modelId="{1260DF6A-0958-4394-A8B7-F3972471F8E8}" type="pres">
      <dgm:prSet presAssocID="{21780EAB-3EFD-42EE-A608-2C7372567993}" presName="rootComposite" presStyleCnt="0"/>
      <dgm:spPr/>
    </dgm:pt>
    <dgm:pt modelId="{0BC5F768-48D6-4BBE-9E1F-DEA927DE74E5}" type="pres">
      <dgm:prSet presAssocID="{21780EAB-3EFD-42EE-A608-2C7372567993}" presName="rootText" presStyleLbl="node3" presStyleIdx="11" presStyleCnt="22" custScaleX="180783">
        <dgm:presLayoutVars>
          <dgm:chPref val="3"/>
        </dgm:presLayoutVars>
      </dgm:prSet>
      <dgm:spPr/>
    </dgm:pt>
    <dgm:pt modelId="{E6C2619E-D4D4-4027-A136-3D93DED6FAE2}" type="pres">
      <dgm:prSet presAssocID="{21780EAB-3EFD-42EE-A608-2C7372567993}" presName="rootConnector" presStyleLbl="node3" presStyleIdx="11" presStyleCnt="22"/>
      <dgm:spPr/>
    </dgm:pt>
    <dgm:pt modelId="{620180C9-3B52-4917-9BA7-9C8083ABD7DC}" type="pres">
      <dgm:prSet presAssocID="{21780EAB-3EFD-42EE-A608-2C7372567993}" presName="hierChild4" presStyleCnt="0"/>
      <dgm:spPr/>
    </dgm:pt>
    <dgm:pt modelId="{A095C51F-C5AB-4C7E-8206-EBFD8A674E04}" type="pres">
      <dgm:prSet presAssocID="{21780EAB-3EFD-42EE-A608-2C7372567993}" presName="hierChild5" presStyleCnt="0"/>
      <dgm:spPr/>
    </dgm:pt>
    <dgm:pt modelId="{0069B59E-18E1-4756-A98F-7E1B1CBA5246}" type="pres">
      <dgm:prSet presAssocID="{C103B1E7-F423-4919-B430-8CCCC53DD1CA}" presName="Name37" presStyleLbl="parChTrans1D3" presStyleIdx="12" presStyleCnt="22"/>
      <dgm:spPr/>
    </dgm:pt>
    <dgm:pt modelId="{88A7DE71-C606-4FCA-A281-D55CCF3C1CEB}" type="pres">
      <dgm:prSet presAssocID="{6B0CFB79-8FD2-41E7-BC9F-481C4F2DA4D9}" presName="hierRoot2" presStyleCnt="0">
        <dgm:presLayoutVars>
          <dgm:hierBranch val="init"/>
        </dgm:presLayoutVars>
      </dgm:prSet>
      <dgm:spPr/>
    </dgm:pt>
    <dgm:pt modelId="{123E10B2-B504-41BE-ABBA-4E36DB0F9C64}" type="pres">
      <dgm:prSet presAssocID="{6B0CFB79-8FD2-41E7-BC9F-481C4F2DA4D9}" presName="rootComposite" presStyleCnt="0"/>
      <dgm:spPr/>
    </dgm:pt>
    <dgm:pt modelId="{605385EB-8A88-457F-BA94-162E14585B52}" type="pres">
      <dgm:prSet presAssocID="{6B0CFB79-8FD2-41E7-BC9F-481C4F2DA4D9}" presName="rootText" presStyleLbl="node3" presStyleIdx="12" presStyleCnt="22" custScaleX="180783">
        <dgm:presLayoutVars>
          <dgm:chPref val="3"/>
        </dgm:presLayoutVars>
      </dgm:prSet>
      <dgm:spPr/>
    </dgm:pt>
    <dgm:pt modelId="{D6C5DAA8-8D21-474F-901D-18976E462D63}" type="pres">
      <dgm:prSet presAssocID="{6B0CFB79-8FD2-41E7-BC9F-481C4F2DA4D9}" presName="rootConnector" presStyleLbl="node3" presStyleIdx="12" presStyleCnt="22"/>
      <dgm:spPr/>
    </dgm:pt>
    <dgm:pt modelId="{7569D2A2-AA41-4F4C-998D-CF2007AEF9A2}" type="pres">
      <dgm:prSet presAssocID="{6B0CFB79-8FD2-41E7-BC9F-481C4F2DA4D9}" presName="hierChild4" presStyleCnt="0"/>
      <dgm:spPr/>
    </dgm:pt>
    <dgm:pt modelId="{FB618722-E56A-4AFE-9EBA-0CB4A2E8C65F}" type="pres">
      <dgm:prSet presAssocID="{6B0CFB79-8FD2-41E7-BC9F-481C4F2DA4D9}" presName="hierChild5" presStyleCnt="0"/>
      <dgm:spPr/>
    </dgm:pt>
    <dgm:pt modelId="{C84E072D-1B03-4758-A6BE-A876DF5AA2E0}" type="pres">
      <dgm:prSet presAssocID="{885152B9-D8D9-48F3-ACEC-64479E86A2D0}" presName="Name37" presStyleLbl="parChTrans1D3" presStyleIdx="13" presStyleCnt="22"/>
      <dgm:spPr/>
    </dgm:pt>
    <dgm:pt modelId="{5DFADD8E-07F9-4FBF-8CF6-A45231922727}" type="pres">
      <dgm:prSet presAssocID="{56B44A81-751A-4544-AE4E-F4B39A640250}" presName="hierRoot2" presStyleCnt="0">
        <dgm:presLayoutVars>
          <dgm:hierBranch val="init"/>
        </dgm:presLayoutVars>
      </dgm:prSet>
      <dgm:spPr/>
    </dgm:pt>
    <dgm:pt modelId="{3AE6C566-406E-4445-9DF7-604DF3C42257}" type="pres">
      <dgm:prSet presAssocID="{56B44A81-751A-4544-AE4E-F4B39A640250}" presName="rootComposite" presStyleCnt="0"/>
      <dgm:spPr/>
    </dgm:pt>
    <dgm:pt modelId="{26E67C11-0C53-4819-8949-5E20B9B3AF5E}" type="pres">
      <dgm:prSet presAssocID="{56B44A81-751A-4544-AE4E-F4B39A640250}" presName="rootText" presStyleLbl="node3" presStyleIdx="13" presStyleCnt="22" custScaleX="180783">
        <dgm:presLayoutVars>
          <dgm:chPref val="3"/>
        </dgm:presLayoutVars>
      </dgm:prSet>
      <dgm:spPr/>
    </dgm:pt>
    <dgm:pt modelId="{087B73D7-FAE2-4B7D-92CC-8BD99DC55528}" type="pres">
      <dgm:prSet presAssocID="{56B44A81-751A-4544-AE4E-F4B39A640250}" presName="rootConnector" presStyleLbl="node3" presStyleIdx="13" presStyleCnt="22"/>
      <dgm:spPr/>
    </dgm:pt>
    <dgm:pt modelId="{62C572AC-30A9-472D-AC0D-0E021D38084E}" type="pres">
      <dgm:prSet presAssocID="{56B44A81-751A-4544-AE4E-F4B39A640250}" presName="hierChild4" presStyleCnt="0"/>
      <dgm:spPr/>
    </dgm:pt>
    <dgm:pt modelId="{2DA4B206-E494-4AA7-B802-17A5CEA31B34}" type="pres">
      <dgm:prSet presAssocID="{56B44A81-751A-4544-AE4E-F4B39A640250}" presName="hierChild5" presStyleCnt="0"/>
      <dgm:spPr/>
    </dgm:pt>
    <dgm:pt modelId="{A731DC5B-FCB9-4766-BBB2-3CA67A564F7F}" type="pres">
      <dgm:prSet presAssocID="{4E10D7BF-8D86-4B8C-851F-C703B0306C68}" presName="Name37" presStyleLbl="parChTrans1D3" presStyleIdx="14" presStyleCnt="22"/>
      <dgm:spPr/>
    </dgm:pt>
    <dgm:pt modelId="{FBB09367-BE79-41A1-898C-EB773EAD0219}" type="pres">
      <dgm:prSet presAssocID="{928C71DB-62BA-4A17-B29C-13633AEE30BD}" presName="hierRoot2" presStyleCnt="0">
        <dgm:presLayoutVars>
          <dgm:hierBranch val="init"/>
        </dgm:presLayoutVars>
      </dgm:prSet>
      <dgm:spPr/>
    </dgm:pt>
    <dgm:pt modelId="{CCD1E61E-8C19-41F7-88B0-84DEF8C61D4E}" type="pres">
      <dgm:prSet presAssocID="{928C71DB-62BA-4A17-B29C-13633AEE30BD}" presName="rootComposite" presStyleCnt="0"/>
      <dgm:spPr/>
    </dgm:pt>
    <dgm:pt modelId="{81944909-75EF-4746-BE6F-19919E5FA19A}" type="pres">
      <dgm:prSet presAssocID="{928C71DB-62BA-4A17-B29C-13633AEE30BD}" presName="rootText" presStyleLbl="node3" presStyleIdx="14" presStyleCnt="22" custScaleX="180783">
        <dgm:presLayoutVars>
          <dgm:chPref val="3"/>
        </dgm:presLayoutVars>
      </dgm:prSet>
      <dgm:spPr/>
    </dgm:pt>
    <dgm:pt modelId="{D0C97BD5-D44B-42DF-90DC-B7B8DDFD8DA9}" type="pres">
      <dgm:prSet presAssocID="{928C71DB-62BA-4A17-B29C-13633AEE30BD}" presName="rootConnector" presStyleLbl="node3" presStyleIdx="14" presStyleCnt="22"/>
      <dgm:spPr/>
    </dgm:pt>
    <dgm:pt modelId="{618A7379-B9A2-486E-96AC-A7F6CDA0D55C}" type="pres">
      <dgm:prSet presAssocID="{928C71DB-62BA-4A17-B29C-13633AEE30BD}" presName="hierChild4" presStyleCnt="0"/>
      <dgm:spPr/>
    </dgm:pt>
    <dgm:pt modelId="{6A69EEDC-A1B9-4B4B-A2A4-AAE8BA076CCF}" type="pres">
      <dgm:prSet presAssocID="{928C71DB-62BA-4A17-B29C-13633AEE30BD}" presName="hierChild5" presStyleCnt="0"/>
      <dgm:spPr/>
    </dgm:pt>
    <dgm:pt modelId="{3E1520E5-F739-4397-BE20-8EA811672EE2}" type="pres">
      <dgm:prSet presAssocID="{1E07FD2F-55A2-44AE-B911-E8D0A93C4B58}" presName="hierChild5" presStyleCnt="0"/>
      <dgm:spPr/>
    </dgm:pt>
    <dgm:pt modelId="{12983147-844E-4356-B931-01339D802018}" type="pres">
      <dgm:prSet presAssocID="{FF62C83C-0202-400B-A7C2-355F58C59208}" presName="Name37" presStyleLbl="parChTrans1D2" presStyleIdx="3" presStyleCnt="5"/>
      <dgm:spPr/>
    </dgm:pt>
    <dgm:pt modelId="{E901EE2B-14FB-456C-A5E0-8D17BF4CE7E3}" type="pres">
      <dgm:prSet presAssocID="{9F4D80D8-C3FC-4A47-9131-980F4A5221AA}" presName="hierRoot2" presStyleCnt="0">
        <dgm:presLayoutVars>
          <dgm:hierBranch val="init"/>
        </dgm:presLayoutVars>
      </dgm:prSet>
      <dgm:spPr/>
    </dgm:pt>
    <dgm:pt modelId="{2CE5BA56-26D9-4678-8A47-2CFDC9ACEFCF}" type="pres">
      <dgm:prSet presAssocID="{9F4D80D8-C3FC-4A47-9131-980F4A5221AA}" presName="rootComposite" presStyleCnt="0"/>
      <dgm:spPr/>
    </dgm:pt>
    <dgm:pt modelId="{D5BF453D-7401-4264-9992-2CE1494964DD}" type="pres">
      <dgm:prSet presAssocID="{9F4D80D8-C3FC-4A47-9131-980F4A5221AA}" presName="rootText" presStyleLbl="node2" presStyleIdx="3" presStyleCnt="5" custScaleX="209379">
        <dgm:presLayoutVars>
          <dgm:chPref val="3"/>
        </dgm:presLayoutVars>
      </dgm:prSet>
      <dgm:spPr/>
    </dgm:pt>
    <dgm:pt modelId="{0CA41BBC-E4EC-4E13-9742-53C36A6ABC22}" type="pres">
      <dgm:prSet presAssocID="{9F4D80D8-C3FC-4A47-9131-980F4A5221AA}" presName="rootConnector" presStyleLbl="node2" presStyleIdx="3" presStyleCnt="5"/>
      <dgm:spPr/>
    </dgm:pt>
    <dgm:pt modelId="{A2DAD386-7176-42DC-A63F-2FA3E4BB6A27}" type="pres">
      <dgm:prSet presAssocID="{9F4D80D8-C3FC-4A47-9131-980F4A5221AA}" presName="hierChild4" presStyleCnt="0"/>
      <dgm:spPr/>
    </dgm:pt>
    <dgm:pt modelId="{4731F743-C4C4-4589-95C2-A5F031C23D27}" type="pres">
      <dgm:prSet presAssocID="{E5E7397A-A35D-489E-A33C-16CA73D037EF}" presName="Name37" presStyleLbl="parChTrans1D3" presStyleIdx="15" presStyleCnt="22"/>
      <dgm:spPr/>
    </dgm:pt>
    <dgm:pt modelId="{420E8403-EDBA-4C10-8D6D-370E63C5E92D}" type="pres">
      <dgm:prSet presAssocID="{F9B8ABCD-9E88-44AD-8728-27462F23492C}" presName="hierRoot2" presStyleCnt="0">
        <dgm:presLayoutVars>
          <dgm:hierBranch val="init"/>
        </dgm:presLayoutVars>
      </dgm:prSet>
      <dgm:spPr/>
    </dgm:pt>
    <dgm:pt modelId="{1E53433F-BFCD-4B5B-9F28-18E6832E0794}" type="pres">
      <dgm:prSet presAssocID="{F9B8ABCD-9E88-44AD-8728-27462F23492C}" presName="rootComposite" presStyleCnt="0"/>
      <dgm:spPr/>
    </dgm:pt>
    <dgm:pt modelId="{E3D83A0B-82F4-468D-9C0F-3B80CBC20654}" type="pres">
      <dgm:prSet presAssocID="{F9B8ABCD-9E88-44AD-8728-27462F23492C}" presName="rootText" presStyleLbl="node3" presStyleIdx="15" presStyleCnt="22" custScaleX="174462">
        <dgm:presLayoutVars>
          <dgm:chPref val="3"/>
        </dgm:presLayoutVars>
      </dgm:prSet>
      <dgm:spPr/>
    </dgm:pt>
    <dgm:pt modelId="{E8D07473-BBE7-413E-8789-2C18B1C343FB}" type="pres">
      <dgm:prSet presAssocID="{F9B8ABCD-9E88-44AD-8728-27462F23492C}" presName="rootConnector" presStyleLbl="node3" presStyleIdx="15" presStyleCnt="22"/>
      <dgm:spPr/>
    </dgm:pt>
    <dgm:pt modelId="{85162782-F164-4C1B-91AD-7253C448DA0C}" type="pres">
      <dgm:prSet presAssocID="{F9B8ABCD-9E88-44AD-8728-27462F23492C}" presName="hierChild4" presStyleCnt="0"/>
      <dgm:spPr/>
    </dgm:pt>
    <dgm:pt modelId="{79B3E3D7-66DE-4A34-89EB-90AB060F6B78}" type="pres">
      <dgm:prSet presAssocID="{F9B8ABCD-9E88-44AD-8728-27462F23492C}" presName="hierChild5" presStyleCnt="0"/>
      <dgm:spPr/>
    </dgm:pt>
    <dgm:pt modelId="{630C4766-005E-4C41-8446-18B8E4F02576}" type="pres">
      <dgm:prSet presAssocID="{489BDA5D-390C-494A-92D3-838AB3E170F5}" presName="Name37" presStyleLbl="parChTrans1D3" presStyleIdx="16" presStyleCnt="22"/>
      <dgm:spPr/>
    </dgm:pt>
    <dgm:pt modelId="{3787DBA4-69F6-4523-AF81-CC0D72BF7DDE}" type="pres">
      <dgm:prSet presAssocID="{DE894B21-1840-4C09-94C4-F0D3A6C89231}" presName="hierRoot2" presStyleCnt="0">
        <dgm:presLayoutVars>
          <dgm:hierBranch val="init"/>
        </dgm:presLayoutVars>
      </dgm:prSet>
      <dgm:spPr/>
    </dgm:pt>
    <dgm:pt modelId="{01AA9F10-C56B-47CA-9BE3-76F738213DE6}" type="pres">
      <dgm:prSet presAssocID="{DE894B21-1840-4C09-94C4-F0D3A6C89231}" presName="rootComposite" presStyleCnt="0"/>
      <dgm:spPr/>
    </dgm:pt>
    <dgm:pt modelId="{F5946669-5AAB-4419-B361-7C5725AEF61D}" type="pres">
      <dgm:prSet presAssocID="{DE894B21-1840-4C09-94C4-F0D3A6C89231}" presName="rootText" presStyleLbl="node3" presStyleIdx="16" presStyleCnt="22" custScaleX="174462" custScaleY="178629">
        <dgm:presLayoutVars>
          <dgm:chPref val="3"/>
        </dgm:presLayoutVars>
      </dgm:prSet>
      <dgm:spPr/>
    </dgm:pt>
    <dgm:pt modelId="{6ED0DA32-2306-4C5A-9863-F0E9AE7D7038}" type="pres">
      <dgm:prSet presAssocID="{DE894B21-1840-4C09-94C4-F0D3A6C89231}" presName="rootConnector" presStyleLbl="node3" presStyleIdx="16" presStyleCnt="22"/>
      <dgm:spPr/>
    </dgm:pt>
    <dgm:pt modelId="{90FD1905-3681-44EC-AB6B-808A4007B018}" type="pres">
      <dgm:prSet presAssocID="{DE894B21-1840-4C09-94C4-F0D3A6C89231}" presName="hierChild4" presStyleCnt="0"/>
      <dgm:spPr/>
    </dgm:pt>
    <dgm:pt modelId="{F625C83A-AFD0-41CA-B135-B27262E8C958}" type="pres">
      <dgm:prSet presAssocID="{DE894B21-1840-4C09-94C4-F0D3A6C89231}" presName="hierChild5" presStyleCnt="0"/>
      <dgm:spPr/>
    </dgm:pt>
    <dgm:pt modelId="{AA4D377E-9517-415F-9D73-057AE7C84C6E}" type="pres">
      <dgm:prSet presAssocID="{9F4D80D8-C3FC-4A47-9131-980F4A5221AA}" presName="hierChild5" presStyleCnt="0"/>
      <dgm:spPr/>
    </dgm:pt>
    <dgm:pt modelId="{08F40EA2-9AB6-4253-B459-8AA22743E7D3}" type="pres">
      <dgm:prSet presAssocID="{BF87BB9E-2024-45D3-B78B-1A99ADE37A10}" presName="Name37" presStyleLbl="parChTrans1D2" presStyleIdx="4" presStyleCnt="5"/>
      <dgm:spPr/>
    </dgm:pt>
    <dgm:pt modelId="{53EB65FC-4E9C-4286-BB09-95FFDB884F5B}" type="pres">
      <dgm:prSet presAssocID="{F9CBEEE2-15A3-435F-86FF-E68544BF6E90}" presName="hierRoot2" presStyleCnt="0">
        <dgm:presLayoutVars>
          <dgm:hierBranch val="init"/>
        </dgm:presLayoutVars>
      </dgm:prSet>
      <dgm:spPr/>
    </dgm:pt>
    <dgm:pt modelId="{CA3787B5-D651-463C-98D9-2E8A8D356286}" type="pres">
      <dgm:prSet presAssocID="{F9CBEEE2-15A3-435F-86FF-E68544BF6E90}" presName="rootComposite" presStyleCnt="0"/>
      <dgm:spPr/>
    </dgm:pt>
    <dgm:pt modelId="{32C6503C-CD6D-4C9A-87E4-35507DCED7BF}" type="pres">
      <dgm:prSet presAssocID="{F9CBEEE2-15A3-435F-86FF-E68544BF6E90}" presName="rootText" presStyleLbl="node2" presStyleIdx="4" presStyleCnt="5" custScaleX="234758">
        <dgm:presLayoutVars>
          <dgm:chPref val="3"/>
        </dgm:presLayoutVars>
      </dgm:prSet>
      <dgm:spPr/>
    </dgm:pt>
    <dgm:pt modelId="{D866D7C0-2F8D-44CB-84D9-CBACD87DDC0C}" type="pres">
      <dgm:prSet presAssocID="{F9CBEEE2-15A3-435F-86FF-E68544BF6E90}" presName="rootConnector" presStyleLbl="node2" presStyleIdx="4" presStyleCnt="5"/>
      <dgm:spPr/>
    </dgm:pt>
    <dgm:pt modelId="{C701EAE3-8FBC-40F4-B640-692AFA649EEF}" type="pres">
      <dgm:prSet presAssocID="{F9CBEEE2-15A3-435F-86FF-E68544BF6E90}" presName="hierChild4" presStyleCnt="0"/>
      <dgm:spPr/>
    </dgm:pt>
    <dgm:pt modelId="{56C10BFB-EC12-4F15-A7B8-0D1AAFA27B51}" type="pres">
      <dgm:prSet presAssocID="{076B990E-9C33-4C30-A477-DD2C2D655AC5}" presName="Name37" presStyleLbl="parChTrans1D3" presStyleIdx="17" presStyleCnt="22"/>
      <dgm:spPr/>
    </dgm:pt>
    <dgm:pt modelId="{BF7A3DD1-A87D-47E7-8736-694B09F074E5}" type="pres">
      <dgm:prSet presAssocID="{E778888D-09D9-413D-8A3F-8E9AAD783FDB}" presName="hierRoot2" presStyleCnt="0">
        <dgm:presLayoutVars>
          <dgm:hierBranch val="init"/>
        </dgm:presLayoutVars>
      </dgm:prSet>
      <dgm:spPr/>
    </dgm:pt>
    <dgm:pt modelId="{5BA977DF-C944-4D30-BEB1-B009377B3C04}" type="pres">
      <dgm:prSet presAssocID="{E778888D-09D9-413D-8A3F-8E9AAD783FDB}" presName="rootComposite" presStyleCnt="0"/>
      <dgm:spPr/>
    </dgm:pt>
    <dgm:pt modelId="{C583BF71-31B9-4849-BAC1-F694D960C7C3}" type="pres">
      <dgm:prSet presAssocID="{E778888D-09D9-413D-8A3F-8E9AAD783FDB}" presName="rootText" presStyleLbl="node3" presStyleIdx="17" presStyleCnt="22" custScaleX="170396">
        <dgm:presLayoutVars>
          <dgm:chPref val="3"/>
        </dgm:presLayoutVars>
      </dgm:prSet>
      <dgm:spPr/>
    </dgm:pt>
    <dgm:pt modelId="{E90A1F8F-37E9-4229-8A27-44529218033B}" type="pres">
      <dgm:prSet presAssocID="{E778888D-09D9-413D-8A3F-8E9AAD783FDB}" presName="rootConnector" presStyleLbl="node3" presStyleIdx="17" presStyleCnt="22"/>
      <dgm:spPr/>
    </dgm:pt>
    <dgm:pt modelId="{B9D40494-F6C8-488F-942F-AE2E08F323E7}" type="pres">
      <dgm:prSet presAssocID="{E778888D-09D9-413D-8A3F-8E9AAD783FDB}" presName="hierChild4" presStyleCnt="0"/>
      <dgm:spPr/>
    </dgm:pt>
    <dgm:pt modelId="{E59CC830-64F8-4334-BB69-B0090D624992}" type="pres">
      <dgm:prSet presAssocID="{E778888D-09D9-413D-8A3F-8E9AAD783FDB}" presName="hierChild5" presStyleCnt="0"/>
      <dgm:spPr/>
    </dgm:pt>
    <dgm:pt modelId="{A21C6DD9-3439-4006-B1CC-DCE4949D7699}" type="pres">
      <dgm:prSet presAssocID="{E6535643-414C-4197-AB2A-B8A5809A8F72}" presName="Name37" presStyleLbl="parChTrans1D3" presStyleIdx="18" presStyleCnt="22"/>
      <dgm:spPr/>
    </dgm:pt>
    <dgm:pt modelId="{3E358188-6F69-4863-BE11-7F78662EB8F7}" type="pres">
      <dgm:prSet presAssocID="{C7096260-5A74-4AF3-BC22-C2F6F9DA08AE}" presName="hierRoot2" presStyleCnt="0">
        <dgm:presLayoutVars>
          <dgm:hierBranch val="init"/>
        </dgm:presLayoutVars>
      </dgm:prSet>
      <dgm:spPr/>
    </dgm:pt>
    <dgm:pt modelId="{DE691357-C3B2-46BA-A2F2-3D4DD0BF9915}" type="pres">
      <dgm:prSet presAssocID="{C7096260-5A74-4AF3-BC22-C2F6F9DA08AE}" presName="rootComposite" presStyleCnt="0"/>
      <dgm:spPr/>
    </dgm:pt>
    <dgm:pt modelId="{7150EBFA-3EC7-4851-A233-E3FC621BAB42}" type="pres">
      <dgm:prSet presAssocID="{C7096260-5A74-4AF3-BC22-C2F6F9DA08AE}" presName="rootText" presStyleLbl="node3" presStyleIdx="18" presStyleCnt="22" custScaleX="170396">
        <dgm:presLayoutVars>
          <dgm:chPref val="3"/>
        </dgm:presLayoutVars>
      </dgm:prSet>
      <dgm:spPr/>
    </dgm:pt>
    <dgm:pt modelId="{09988616-7E5D-4FE6-B7C9-20A728C25E1F}" type="pres">
      <dgm:prSet presAssocID="{C7096260-5A74-4AF3-BC22-C2F6F9DA08AE}" presName="rootConnector" presStyleLbl="node3" presStyleIdx="18" presStyleCnt="22"/>
      <dgm:spPr/>
    </dgm:pt>
    <dgm:pt modelId="{F5C9F94D-8C5D-44F7-BDD0-F1E615FF5706}" type="pres">
      <dgm:prSet presAssocID="{C7096260-5A74-4AF3-BC22-C2F6F9DA08AE}" presName="hierChild4" presStyleCnt="0"/>
      <dgm:spPr/>
    </dgm:pt>
    <dgm:pt modelId="{E8F34DF4-C11C-4E5F-A4D0-139FAA787782}" type="pres">
      <dgm:prSet presAssocID="{C7096260-5A74-4AF3-BC22-C2F6F9DA08AE}" presName="hierChild5" presStyleCnt="0"/>
      <dgm:spPr/>
    </dgm:pt>
    <dgm:pt modelId="{C9238B94-3484-4CA2-BAA2-64A7ABDE05EB}" type="pres">
      <dgm:prSet presAssocID="{FBEB4FC1-8E51-4AD4-A190-9DAEB2BA5B99}" presName="Name37" presStyleLbl="parChTrans1D3" presStyleIdx="19" presStyleCnt="22"/>
      <dgm:spPr/>
    </dgm:pt>
    <dgm:pt modelId="{36AF434F-3553-4943-A6C8-527BAD87B39B}" type="pres">
      <dgm:prSet presAssocID="{4E78FF45-E6C8-4618-9992-C25E79DFD2D4}" presName="hierRoot2" presStyleCnt="0">
        <dgm:presLayoutVars>
          <dgm:hierBranch val="init"/>
        </dgm:presLayoutVars>
      </dgm:prSet>
      <dgm:spPr/>
    </dgm:pt>
    <dgm:pt modelId="{17FE012C-2028-454F-BF78-DAE0BB8B5A02}" type="pres">
      <dgm:prSet presAssocID="{4E78FF45-E6C8-4618-9992-C25E79DFD2D4}" presName="rootComposite" presStyleCnt="0"/>
      <dgm:spPr/>
    </dgm:pt>
    <dgm:pt modelId="{4F969162-D8A6-4DBB-B50D-20EAF02D0628}" type="pres">
      <dgm:prSet presAssocID="{4E78FF45-E6C8-4618-9992-C25E79DFD2D4}" presName="rootText" presStyleLbl="node3" presStyleIdx="19" presStyleCnt="22" custScaleX="170396">
        <dgm:presLayoutVars>
          <dgm:chPref val="3"/>
        </dgm:presLayoutVars>
      </dgm:prSet>
      <dgm:spPr/>
    </dgm:pt>
    <dgm:pt modelId="{EE5778DD-D92B-4368-B397-33E6EDD6F4B5}" type="pres">
      <dgm:prSet presAssocID="{4E78FF45-E6C8-4618-9992-C25E79DFD2D4}" presName="rootConnector" presStyleLbl="node3" presStyleIdx="19" presStyleCnt="22"/>
      <dgm:spPr/>
    </dgm:pt>
    <dgm:pt modelId="{8C4DD1C1-F4CB-4836-82EF-78CCA0ED3099}" type="pres">
      <dgm:prSet presAssocID="{4E78FF45-E6C8-4618-9992-C25E79DFD2D4}" presName="hierChild4" presStyleCnt="0"/>
      <dgm:spPr/>
    </dgm:pt>
    <dgm:pt modelId="{A5E7DEDF-3E91-4859-9870-D54262BBF64C}" type="pres">
      <dgm:prSet presAssocID="{4E78FF45-E6C8-4618-9992-C25E79DFD2D4}" presName="hierChild5" presStyleCnt="0"/>
      <dgm:spPr/>
    </dgm:pt>
    <dgm:pt modelId="{9ED08555-99E8-4EB3-91ED-D502E000C24E}" type="pres">
      <dgm:prSet presAssocID="{A039FFE9-C722-4618-A26A-A9230037689D}" presName="Name37" presStyleLbl="parChTrans1D3" presStyleIdx="20" presStyleCnt="22"/>
      <dgm:spPr/>
    </dgm:pt>
    <dgm:pt modelId="{17B40F80-E320-46DC-97F6-957D044054C1}" type="pres">
      <dgm:prSet presAssocID="{C4BCE56A-B0C2-4B12-BEB9-E26F0064F9B6}" presName="hierRoot2" presStyleCnt="0">
        <dgm:presLayoutVars>
          <dgm:hierBranch val="init"/>
        </dgm:presLayoutVars>
      </dgm:prSet>
      <dgm:spPr/>
    </dgm:pt>
    <dgm:pt modelId="{7DF25D86-F3D3-4077-A07B-940577033D84}" type="pres">
      <dgm:prSet presAssocID="{C4BCE56A-B0C2-4B12-BEB9-E26F0064F9B6}" presName="rootComposite" presStyleCnt="0"/>
      <dgm:spPr/>
    </dgm:pt>
    <dgm:pt modelId="{6CB73636-DC39-47C1-B1E0-B68C47CCFDD8}" type="pres">
      <dgm:prSet presAssocID="{C4BCE56A-B0C2-4B12-BEB9-E26F0064F9B6}" presName="rootText" presStyleLbl="node3" presStyleIdx="20" presStyleCnt="22" custScaleX="170396">
        <dgm:presLayoutVars>
          <dgm:chPref val="3"/>
        </dgm:presLayoutVars>
      </dgm:prSet>
      <dgm:spPr/>
    </dgm:pt>
    <dgm:pt modelId="{0F2BEAA1-5880-4D7A-A475-54FB29E87315}" type="pres">
      <dgm:prSet presAssocID="{C4BCE56A-B0C2-4B12-BEB9-E26F0064F9B6}" presName="rootConnector" presStyleLbl="node3" presStyleIdx="20" presStyleCnt="22"/>
      <dgm:spPr/>
    </dgm:pt>
    <dgm:pt modelId="{E346B59D-DE08-4EB2-863D-E0C331A00007}" type="pres">
      <dgm:prSet presAssocID="{C4BCE56A-B0C2-4B12-BEB9-E26F0064F9B6}" presName="hierChild4" presStyleCnt="0"/>
      <dgm:spPr/>
    </dgm:pt>
    <dgm:pt modelId="{1750EBD9-DF9C-46A1-B166-67CF0B420ED6}" type="pres">
      <dgm:prSet presAssocID="{C4BCE56A-B0C2-4B12-BEB9-E26F0064F9B6}" presName="hierChild5" presStyleCnt="0"/>
      <dgm:spPr/>
    </dgm:pt>
    <dgm:pt modelId="{14CCF5C2-7979-40BF-B7CF-1E15935E5E61}" type="pres">
      <dgm:prSet presAssocID="{130FF668-28B8-4E2B-80CB-A9B10D420251}" presName="Name37" presStyleLbl="parChTrans1D3" presStyleIdx="21" presStyleCnt="22"/>
      <dgm:spPr/>
    </dgm:pt>
    <dgm:pt modelId="{31443151-BE95-4BC5-97AC-F89FCA72BDE4}" type="pres">
      <dgm:prSet presAssocID="{F736896B-3507-401B-AA5C-203E50830410}" presName="hierRoot2" presStyleCnt="0">
        <dgm:presLayoutVars>
          <dgm:hierBranch val="init"/>
        </dgm:presLayoutVars>
      </dgm:prSet>
      <dgm:spPr/>
    </dgm:pt>
    <dgm:pt modelId="{7BEE5A70-EE4A-4556-B8E8-541B70E0E989}" type="pres">
      <dgm:prSet presAssocID="{F736896B-3507-401B-AA5C-203E50830410}" presName="rootComposite" presStyleCnt="0"/>
      <dgm:spPr/>
    </dgm:pt>
    <dgm:pt modelId="{1F69C710-5603-40A5-A2DF-80914C293964}" type="pres">
      <dgm:prSet presAssocID="{F736896B-3507-401B-AA5C-203E50830410}" presName="rootText" presStyleLbl="node3" presStyleIdx="21" presStyleCnt="22" custScaleX="170396">
        <dgm:presLayoutVars>
          <dgm:chPref val="3"/>
        </dgm:presLayoutVars>
      </dgm:prSet>
      <dgm:spPr/>
    </dgm:pt>
    <dgm:pt modelId="{40BAEB08-4E19-427B-AC6B-587E2929DF6E}" type="pres">
      <dgm:prSet presAssocID="{F736896B-3507-401B-AA5C-203E50830410}" presName="rootConnector" presStyleLbl="node3" presStyleIdx="21" presStyleCnt="22"/>
      <dgm:spPr/>
    </dgm:pt>
    <dgm:pt modelId="{5CD44AE2-B9E6-4661-AC16-01EFD5C5960D}" type="pres">
      <dgm:prSet presAssocID="{F736896B-3507-401B-AA5C-203E50830410}" presName="hierChild4" presStyleCnt="0"/>
      <dgm:spPr/>
    </dgm:pt>
    <dgm:pt modelId="{3434C64F-FEF9-4796-93B8-C3699B9EFEC3}" type="pres">
      <dgm:prSet presAssocID="{F736896B-3507-401B-AA5C-203E50830410}" presName="hierChild5" presStyleCnt="0"/>
      <dgm:spPr/>
    </dgm:pt>
    <dgm:pt modelId="{54120719-4E9E-4A0A-BD60-B0B770AC0A92}" type="pres">
      <dgm:prSet presAssocID="{F9CBEEE2-15A3-435F-86FF-E68544BF6E90}" presName="hierChild5" presStyleCnt="0"/>
      <dgm:spPr/>
    </dgm:pt>
    <dgm:pt modelId="{9DD6D659-4D07-4CE1-90E7-8A45A7B0FB37}" type="pres">
      <dgm:prSet presAssocID="{398E0C48-4B34-4960-AC69-4969E12672CD}" presName="hierChild3" presStyleCnt="0"/>
      <dgm:spPr/>
    </dgm:pt>
  </dgm:ptLst>
  <dgm:cxnLst>
    <dgm:cxn modelId="{4BD71A00-B642-4BD4-B239-EB0AB9960D7D}" type="presOf" srcId="{43E8D6F3-1C83-4C3E-971D-7CD6EBA6626F}" destId="{5C181204-AF20-42D2-BA39-7832D9A80B63}" srcOrd="0" destOrd="0" presId="urn:microsoft.com/office/officeart/2005/8/layout/orgChart1"/>
    <dgm:cxn modelId="{5D7CF000-FB8A-4107-A638-1AB85D1F1B90}" type="presOf" srcId="{47F08B9C-1D77-47A3-B375-164C685CDFAE}" destId="{D30525E7-3045-409A-9A29-A805FF998628}" srcOrd="1" destOrd="0" presId="urn:microsoft.com/office/officeart/2005/8/layout/orgChart1"/>
    <dgm:cxn modelId="{062C6201-7766-4FB3-81F7-D943A5F7A30A}" srcId="{47F08B9C-1D77-47A3-B375-164C685CDFAE}" destId="{D17D3733-93FE-4805-8C47-511AC742FA64}" srcOrd="0" destOrd="0" parTransId="{D14FC207-5041-49B0-83F3-634AC4EC13DE}" sibTransId="{BB96CB75-8458-4162-A9B4-492F32555A2F}"/>
    <dgm:cxn modelId="{68A25701-DF6C-4096-8A26-72ED1E46D7EB}" type="presOf" srcId="{1E07FD2F-55A2-44AE-B911-E8D0A93C4B58}" destId="{A735CC0A-152E-4044-8EB4-2F114BD54920}" srcOrd="1" destOrd="0" presId="urn:microsoft.com/office/officeart/2005/8/layout/orgChart1"/>
    <dgm:cxn modelId="{BFC7C402-FD9B-4921-A327-2F307E000984}" srcId="{F9CBEEE2-15A3-435F-86FF-E68544BF6E90}" destId="{C7096260-5A74-4AF3-BC22-C2F6F9DA08AE}" srcOrd="1" destOrd="0" parTransId="{E6535643-414C-4197-AB2A-B8A5809A8F72}" sibTransId="{824462BD-D47E-4B0F-AF71-E458A118A709}"/>
    <dgm:cxn modelId="{27A58808-7265-4948-BA10-91930E3BEB34}" srcId="{F9CBEEE2-15A3-435F-86FF-E68544BF6E90}" destId="{C4BCE56A-B0C2-4B12-BEB9-E26F0064F9B6}" srcOrd="3" destOrd="0" parTransId="{A039FFE9-C722-4618-A26A-A9230037689D}" sibTransId="{3C811D41-B0F1-4B30-907B-5AC9F6A98837}"/>
    <dgm:cxn modelId="{A22C1D09-1B1B-44DA-A2CF-3134F05807D4}" type="presOf" srcId="{D31F29D2-781B-4B70-90E0-BF1DC20E60A4}" destId="{136172CE-9C70-45E8-B967-AD69CFCB2E03}" srcOrd="1" destOrd="0" presId="urn:microsoft.com/office/officeart/2005/8/layout/orgChart1"/>
    <dgm:cxn modelId="{9FA67E0C-586E-4BBE-9290-F25A2E5E2478}" type="presOf" srcId="{F9B8ABCD-9E88-44AD-8728-27462F23492C}" destId="{E3D83A0B-82F4-468D-9C0F-3B80CBC20654}" srcOrd="0" destOrd="0" presId="urn:microsoft.com/office/officeart/2005/8/layout/orgChart1"/>
    <dgm:cxn modelId="{EA555812-19B5-4A23-8D62-672F214441AA}" type="presOf" srcId="{D17D3733-93FE-4805-8C47-511AC742FA64}" destId="{32FC74BA-4DA2-4B09-B1C6-3519AB44C7B3}" srcOrd="0" destOrd="0" presId="urn:microsoft.com/office/officeart/2005/8/layout/orgChart1"/>
    <dgm:cxn modelId="{364FC112-5CDB-4731-9B60-36E70D49B43D}" srcId="{1E07FD2F-55A2-44AE-B911-E8D0A93C4B58}" destId="{718B46E0-0C2D-4C4E-92D5-8222091CBC80}" srcOrd="0" destOrd="0" parTransId="{F6500595-2898-4707-9D7B-26486D81A6BF}" sibTransId="{90A77C19-0C32-4440-BB52-7AB5ADB2B7DE}"/>
    <dgm:cxn modelId="{D3CA1C16-C16D-48D6-9E78-327579A2C878}" type="presOf" srcId="{9F4D80D8-C3FC-4A47-9131-980F4A5221AA}" destId="{D5BF453D-7401-4264-9992-2CE1494964DD}" srcOrd="0" destOrd="0" presId="urn:microsoft.com/office/officeart/2005/8/layout/orgChart1"/>
    <dgm:cxn modelId="{D5783817-1962-4633-B358-3EDBA15765F5}" type="presOf" srcId="{FF62C83C-0202-400B-A7C2-355F58C59208}" destId="{12983147-844E-4356-B931-01339D802018}" srcOrd="0" destOrd="0" presId="urn:microsoft.com/office/officeart/2005/8/layout/orgChart1"/>
    <dgm:cxn modelId="{40B43817-15D2-4274-979D-6DC08454727F}" srcId="{F9CBEEE2-15A3-435F-86FF-E68544BF6E90}" destId="{E778888D-09D9-413D-8A3F-8E9AAD783FDB}" srcOrd="0" destOrd="0" parTransId="{076B990E-9C33-4C30-A477-DD2C2D655AC5}" sibTransId="{8BFF524C-7EA7-4E2E-BFAA-80B7B3BC9D5D}"/>
    <dgm:cxn modelId="{B3E1411C-5881-4EA5-BBF2-953575309368}" type="presOf" srcId="{FF9DBEF7-5F26-424E-A28D-482AFA3BB575}" destId="{C23A5B18-1F14-4CB6-B234-FF9E3FC823C7}" srcOrd="0" destOrd="0" presId="urn:microsoft.com/office/officeart/2005/8/layout/orgChart1"/>
    <dgm:cxn modelId="{53041A1F-4E34-4B36-8135-100398D18AD4}" type="presOf" srcId="{80F36322-F8D0-47BE-9FFC-B0BBD76574A3}" destId="{F2C24E9B-69CA-4080-88DE-29C35B3391FC}" srcOrd="1" destOrd="0" presId="urn:microsoft.com/office/officeart/2005/8/layout/orgChart1"/>
    <dgm:cxn modelId="{876F8320-3CD6-469A-951C-D543434090EE}" srcId="{398E0C48-4B34-4960-AC69-4969E12672CD}" destId="{BB1DC6D5-EE9B-449E-9DE1-B0B84F7A2129}" srcOrd="1" destOrd="0" parTransId="{FF9DBEF7-5F26-424E-A28D-482AFA3BB575}" sibTransId="{5A6C285D-EEAD-4CFA-B0DC-ECD3E0D53366}"/>
    <dgm:cxn modelId="{4648AF28-D74E-4A5A-9751-9A11AC4A5B3D}" srcId="{47F08B9C-1D77-47A3-B375-164C685CDFAE}" destId="{D31F29D2-781B-4B70-90E0-BF1DC20E60A4}" srcOrd="3" destOrd="0" parTransId="{E369AB8C-F53C-4716-B811-4BB93D69A060}" sibTransId="{32C94A3D-717A-4522-B581-D601DE56CFA6}"/>
    <dgm:cxn modelId="{C547052C-16AC-4EE8-8754-9103803E4046}" srcId="{1E07FD2F-55A2-44AE-B911-E8D0A93C4B58}" destId="{928C71DB-62BA-4A17-B29C-13633AEE30BD}" srcOrd="5" destOrd="0" parTransId="{4E10D7BF-8D86-4B8C-851F-C703B0306C68}" sibTransId="{7CD403F6-E70B-4B1B-B3E6-2226944F40B3}"/>
    <dgm:cxn modelId="{02A4222F-0C5A-4B8A-8A11-4F8BB103FA6D}" type="presOf" srcId="{4E78FF45-E6C8-4618-9992-C25E79DFD2D4}" destId="{EE5778DD-D92B-4368-B397-33E6EDD6F4B5}" srcOrd="1" destOrd="0" presId="urn:microsoft.com/office/officeart/2005/8/layout/orgChart1"/>
    <dgm:cxn modelId="{F508CF30-4D03-411A-91F3-0BCE59E7F49B}" type="presOf" srcId="{FBEB4FC1-8E51-4AD4-A190-9DAEB2BA5B99}" destId="{C9238B94-3484-4CA2-BAA2-64A7ABDE05EB}" srcOrd="0" destOrd="0" presId="urn:microsoft.com/office/officeart/2005/8/layout/orgChart1"/>
    <dgm:cxn modelId="{0C5A4331-D3F2-41C6-B0CA-5DD9452CB0D2}" type="presOf" srcId="{BB1DC6D5-EE9B-449E-9DE1-B0B84F7A2129}" destId="{80CECDAF-FBB8-4EEC-99A2-ADFED1527D20}" srcOrd="0" destOrd="0" presId="urn:microsoft.com/office/officeart/2005/8/layout/orgChart1"/>
    <dgm:cxn modelId="{B7CE9A33-4A94-4253-9E25-599940044D7F}" srcId="{BC674C78-7539-437C-81A1-1130AF5896DA}" destId="{398E0C48-4B34-4960-AC69-4969E12672CD}" srcOrd="0" destOrd="0" parTransId="{6C2AD6A4-0F5A-4735-9BFD-0AE945F86EE1}" sibTransId="{EDCFC9B0-8D45-4AD4-81EB-BC16C9EA9740}"/>
    <dgm:cxn modelId="{BA7E2736-F998-484B-AF26-1CEE0D52FDCC}" type="presOf" srcId="{489BDA5D-390C-494A-92D3-838AB3E170F5}" destId="{630C4766-005E-4C41-8446-18B8E4F02576}" srcOrd="0" destOrd="0" presId="urn:microsoft.com/office/officeart/2005/8/layout/orgChart1"/>
    <dgm:cxn modelId="{FDBCAC37-2F56-47BD-8E1A-6991CA2FCDD0}" type="presOf" srcId="{718B46E0-0C2D-4C4E-92D5-8222091CBC80}" destId="{AF0E055B-5009-48B6-A3F5-83877F7CCDD3}" srcOrd="1" destOrd="0" presId="urn:microsoft.com/office/officeart/2005/8/layout/orgChart1"/>
    <dgm:cxn modelId="{9425D737-3347-4B57-BEA7-FC3FA120808D}" type="presOf" srcId="{7B0FFD49-48EC-44E9-8E7C-DC09F6F3C995}" destId="{98F7635A-F00B-44AB-B5B7-55E1536D634F}" srcOrd="0" destOrd="0" presId="urn:microsoft.com/office/officeart/2005/8/layout/orgChart1"/>
    <dgm:cxn modelId="{10D22B39-F2E0-4022-A507-E26F2FD7EE3C}" type="presOf" srcId="{7B0FFD49-48EC-44E9-8E7C-DC09F6F3C995}" destId="{9AFD53C8-0C29-4359-9AFE-9D9A315FF462}" srcOrd="1" destOrd="0" presId="urn:microsoft.com/office/officeart/2005/8/layout/orgChart1"/>
    <dgm:cxn modelId="{DCF2A23D-6F37-4417-82A8-FB7E3E934EB9}" type="presOf" srcId="{C4BCE56A-B0C2-4B12-BEB9-E26F0064F9B6}" destId="{0F2BEAA1-5880-4D7A-A475-54FB29E87315}" srcOrd="1" destOrd="0" presId="urn:microsoft.com/office/officeart/2005/8/layout/orgChart1"/>
    <dgm:cxn modelId="{6F5C533E-71F3-4B7F-B495-C24A273042E8}" type="presOf" srcId="{BC674C78-7539-437C-81A1-1130AF5896DA}" destId="{9CDDDF97-AE1F-46B1-87C8-FB67F478D745}" srcOrd="0" destOrd="0" presId="urn:microsoft.com/office/officeart/2005/8/layout/orgChart1"/>
    <dgm:cxn modelId="{E662985C-6621-4E41-8B70-AF9386D952A8}" srcId="{398E0C48-4B34-4960-AC69-4969E12672CD}" destId="{47F08B9C-1D77-47A3-B375-164C685CDFAE}" srcOrd="0" destOrd="0" parTransId="{0B0AF865-0DC3-4D8B-BD34-061E0BFAE8BB}" sibTransId="{5F67CA9B-78E6-4D24-AF91-78727F807E54}"/>
    <dgm:cxn modelId="{B9170241-E5F2-4C66-A1C8-EE8675BFF3D8}" type="presOf" srcId="{076B990E-9C33-4C30-A477-DD2C2D655AC5}" destId="{56C10BFB-EC12-4F15-A7B8-0D1AAFA27B51}" srcOrd="0" destOrd="0" presId="urn:microsoft.com/office/officeart/2005/8/layout/orgChart1"/>
    <dgm:cxn modelId="{2A32A061-89E5-4740-9055-075E9E3829A5}" srcId="{1E07FD2F-55A2-44AE-B911-E8D0A93C4B58}" destId="{21780EAB-3EFD-42EE-A608-2C7372567993}" srcOrd="2" destOrd="0" parTransId="{8779E055-E9EA-46D9-BF78-1D6F7E4DDF7C}" sibTransId="{22223E8C-ECA4-4694-B909-A5A1B17C1B1F}"/>
    <dgm:cxn modelId="{C4A06542-4114-4B6C-B115-4FFE40E3C12D}" type="presOf" srcId="{718B46E0-0C2D-4C4E-92D5-8222091CBC80}" destId="{E2E6CDE2-C0D4-47AE-BBF3-62CA241A70FE}" srcOrd="0" destOrd="0" presId="urn:microsoft.com/office/officeart/2005/8/layout/orgChart1"/>
    <dgm:cxn modelId="{31CCEC62-ECFC-4E9A-A824-8412637E64DF}" type="presOf" srcId="{C7096260-5A74-4AF3-BC22-C2F6F9DA08AE}" destId="{7150EBFA-3EC7-4851-A233-E3FC621BAB42}" srcOrd="0" destOrd="0" presId="urn:microsoft.com/office/officeart/2005/8/layout/orgChart1"/>
    <dgm:cxn modelId="{A3497C66-DFCC-4AB7-853C-4A7C1EFEA179}" type="presOf" srcId="{47F08B9C-1D77-47A3-B375-164C685CDFAE}" destId="{6DE1E3F0-549F-492A-AF53-539662DEACFE}" srcOrd="0" destOrd="0" presId="urn:microsoft.com/office/officeart/2005/8/layout/orgChart1"/>
    <dgm:cxn modelId="{6E324947-6FC0-4D48-B492-2E9D44AB4A71}" type="presOf" srcId="{4E10D7BF-8D86-4B8C-851F-C703B0306C68}" destId="{A731DC5B-FCB9-4766-BBB2-3CA67A564F7F}" srcOrd="0" destOrd="0" presId="urn:microsoft.com/office/officeart/2005/8/layout/orgChart1"/>
    <dgm:cxn modelId="{15445547-4B20-4A32-9956-5936A92D09E1}" type="presOf" srcId="{21780EAB-3EFD-42EE-A608-2C7372567993}" destId="{E6C2619E-D4D4-4027-A136-3D93DED6FAE2}" srcOrd="1" destOrd="0" presId="urn:microsoft.com/office/officeart/2005/8/layout/orgChart1"/>
    <dgm:cxn modelId="{8659694A-FE66-4DD7-AF4E-D4E490D53CA8}" type="presOf" srcId="{BF87BB9E-2024-45D3-B78B-1A99ADE37A10}" destId="{08F40EA2-9AB6-4253-B459-8AA22743E7D3}" srcOrd="0" destOrd="0" presId="urn:microsoft.com/office/officeart/2005/8/layout/orgChart1"/>
    <dgm:cxn modelId="{A74FC16A-0179-40FB-97BC-3C7CF9F6DCC0}" type="presOf" srcId="{1E07FD2F-55A2-44AE-B911-E8D0A93C4B58}" destId="{B80A383F-628D-4485-B203-B6A39D788FCE}" srcOrd="0" destOrd="0" presId="urn:microsoft.com/office/officeart/2005/8/layout/orgChart1"/>
    <dgm:cxn modelId="{C78BEE4C-6E95-4F3C-958B-6345154383FC}" type="presOf" srcId="{928C71DB-62BA-4A17-B29C-13633AEE30BD}" destId="{D0C97BD5-D44B-42DF-90DC-B7B8DDFD8DA9}" srcOrd="1" destOrd="0" presId="urn:microsoft.com/office/officeart/2005/8/layout/orgChart1"/>
    <dgm:cxn modelId="{8064404E-F796-4D48-ABE5-4AD5BFD86EDA}" type="presOf" srcId="{F9CBEEE2-15A3-435F-86FF-E68544BF6E90}" destId="{32C6503C-CD6D-4C9A-87E4-35507DCED7BF}" srcOrd="0" destOrd="0" presId="urn:microsoft.com/office/officeart/2005/8/layout/orgChart1"/>
    <dgm:cxn modelId="{DC404C4E-ED1D-4910-A83C-C8CB3F3A6B1B}" type="presOf" srcId="{E6535643-414C-4197-AB2A-B8A5809A8F72}" destId="{A21C6DD9-3439-4006-B1CC-DCE4949D7699}" srcOrd="0" destOrd="0" presId="urn:microsoft.com/office/officeart/2005/8/layout/orgChart1"/>
    <dgm:cxn modelId="{54F7A06F-CC84-4EE0-AF0C-B0E138169CF8}" type="presOf" srcId="{885152B9-D8D9-48F3-ACEC-64479E86A2D0}" destId="{C84E072D-1B03-4758-A6BE-A876DF5AA2E0}" srcOrd="0" destOrd="0" presId="urn:microsoft.com/office/officeart/2005/8/layout/orgChart1"/>
    <dgm:cxn modelId="{A482DC52-403F-4C3A-B85A-093CC43D99C8}" type="presOf" srcId="{21780EAB-3EFD-42EE-A608-2C7372567993}" destId="{0BC5F768-48D6-4BBE-9E1F-DEA927DE74E5}" srcOrd="0" destOrd="0" presId="urn:microsoft.com/office/officeart/2005/8/layout/orgChart1"/>
    <dgm:cxn modelId="{12BC8954-33DF-4FDA-B932-9CA319DE7F62}" type="presOf" srcId="{ECA743B5-EC25-4AF3-9D18-3BCB68329E1A}" destId="{B5E9D326-2405-4FD2-A4AA-C09C18680174}" srcOrd="0" destOrd="0" presId="urn:microsoft.com/office/officeart/2005/8/layout/orgChart1"/>
    <dgm:cxn modelId="{1C72E854-9481-48A9-8262-FF560A8A5323}" type="presOf" srcId="{D31F29D2-781B-4B70-90E0-BF1DC20E60A4}" destId="{EAC2FE5F-AA61-4702-AAF9-D7FA34CD7687}" srcOrd="0" destOrd="0" presId="urn:microsoft.com/office/officeart/2005/8/layout/orgChart1"/>
    <dgm:cxn modelId="{AFD46E75-25C4-4F61-8C9A-24635C991175}" type="presOf" srcId="{A7816E46-B8D8-45DC-A030-82350E8A0E20}" destId="{F635759E-3C56-4550-BAA2-577B0EC2AAF6}" srcOrd="0" destOrd="0" presId="urn:microsoft.com/office/officeart/2005/8/layout/orgChart1"/>
    <dgm:cxn modelId="{998A7C75-BEE2-4F5D-AD5F-C0463A8D605A}" type="presOf" srcId="{398E0C48-4B34-4960-AC69-4969E12672CD}" destId="{27C88982-1C8C-4670-8C03-AD555CBD0E18}" srcOrd="1" destOrd="0" presId="urn:microsoft.com/office/officeart/2005/8/layout/orgChart1"/>
    <dgm:cxn modelId="{54D8C655-0C66-4F5B-84B4-36C6A19FB1C5}" type="presOf" srcId="{4E78FF45-E6C8-4618-9992-C25E79DFD2D4}" destId="{4F969162-D8A6-4DBB-B50D-20EAF02D0628}" srcOrd="0" destOrd="0" presId="urn:microsoft.com/office/officeart/2005/8/layout/orgChart1"/>
    <dgm:cxn modelId="{998D3976-25F9-45C2-A3A5-5FF69685E321}" srcId="{398E0C48-4B34-4960-AC69-4969E12672CD}" destId="{F9CBEEE2-15A3-435F-86FF-E68544BF6E90}" srcOrd="4" destOrd="0" parTransId="{BF87BB9E-2024-45D3-B78B-1A99ADE37A10}" sibTransId="{8D055A39-4C4D-43DC-9502-13F1FC412894}"/>
    <dgm:cxn modelId="{9B47AD56-28CD-4444-A5FE-621CA51BA0B1}" srcId="{47F08B9C-1D77-47A3-B375-164C685CDFAE}" destId="{FAE8D28A-4491-47BF-9CC7-50F03BD71106}" srcOrd="2" destOrd="0" parTransId="{C830377B-78D1-469E-889A-855A79A68582}" sibTransId="{FF9263AF-8538-42D4-98D5-E647BAFBE7F6}"/>
    <dgm:cxn modelId="{ADDFED77-6073-43C7-8399-434197137CDD}" type="presOf" srcId="{C7096260-5A74-4AF3-BC22-C2F6F9DA08AE}" destId="{09988616-7E5D-4FE6-B7C9-20A728C25E1F}" srcOrd="1" destOrd="0" presId="urn:microsoft.com/office/officeart/2005/8/layout/orgChart1"/>
    <dgm:cxn modelId="{D9B85C78-CEBA-4621-B417-D957100CB771}" type="presOf" srcId="{7039257A-073F-4B4A-A903-AFC2EEAFB71D}" destId="{CD6311B6-A8A4-440E-B5E9-CC5549A4DC84}" srcOrd="1" destOrd="0" presId="urn:microsoft.com/office/officeart/2005/8/layout/orgChart1"/>
    <dgm:cxn modelId="{83683F5A-0226-40AD-9757-1E2E39A6B886}" type="presOf" srcId="{C103B1E7-F423-4919-B430-8CCCC53DD1CA}" destId="{0069B59E-18E1-4756-A98F-7E1B1CBA5246}" srcOrd="0" destOrd="0" presId="urn:microsoft.com/office/officeart/2005/8/layout/orgChart1"/>
    <dgm:cxn modelId="{0247925A-F7BD-4399-9777-E6270AE03A5B}" srcId="{1E07FD2F-55A2-44AE-B911-E8D0A93C4B58}" destId="{6B0CFB79-8FD2-41E7-BC9F-481C4F2DA4D9}" srcOrd="3" destOrd="0" parTransId="{C103B1E7-F423-4919-B430-8CCCC53DD1CA}" sibTransId="{8CD5FB21-EEBE-47F8-9DD9-05557AAC077F}"/>
    <dgm:cxn modelId="{F873C67F-EE80-4A7B-9BCB-B47B037FD779}" type="presOf" srcId="{A039FFE9-C722-4618-A26A-A9230037689D}" destId="{9ED08555-99E8-4EB3-91ED-D502E000C24E}" srcOrd="0" destOrd="0" presId="urn:microsoft.com/office/officeart/2005/8/layout/orgChart1"/>
    <dgm:cxn modelId="{35730787-E332-45EC-847E-10436F948E02}" srcId="{9F4D80D8-C3FC-4A47-9131-980F4A5221AA}" destId="{F9B8ABCD-9E88-44AD-8728-27462F23492C}" srcOrd="0" destOrd="0" parTransId="{E5E7397A-A35D-489E-A33C-16CA73D037EF}" sibTransId="{7F9F672E-6E6A-481B-B268-00D01158D534}"/>
    <dgm:cxn modelId="{22361B88-5D6A-4D6E-B55E-A553D4C08832}" type="presOf" srcId="{130FF668-28B8-4E2B-80CB-A9B10D420251}" destId="{14CCF5C2-7979-40BF-B7CF-1E15935E5E61}" srcOrd="0" destOrd="0" presId="urn:microsoft.com/office/officeart/2005/8/layout/orgChart1"/>
    <dgm:cxn modelId="{855B6C8B-EDE0-40CF-8A99-B69705EC270A}" srcId="{1E07FD2F-55A2-44AE-B911-E8D0A93C4B58}" destId="{56B44A81-751A-4544-AE4E-F4B39A640250}" srcOrd="4" destOrd="0" parTransId="{885152B9-D8D9-48F3-ACEC-64479E86A2D0}" sibTransId="{343A388D-AF11-439D-B73A-C61E4E57664B}"/>
    <dgm:cxn modelId="{D2D1548B-D19A-4C3C-804C-CDEF443F3326}" srcId="{F9CBEEE2-15A3-435F-86FF-E68544BF6E90}" destId="{4E78FF45-E6C8-4618-9992-C25E79DFD2D4}" srcOrd="2" destOrd="0" parTransId="{FBEB4FC1-8E51-4AD4-A190-9DAEB2BA5B99}" sibTransId="{C321192D-A3A1-4EA2-BBFA-AE14D279A073}"/>
    <dgm:cxn modelId="{67597C8C-5C22-4948-8CC1-7ACD72248897}" srcId="{1E07FD2F-55A2-44AE-B911-E8D0A93C4B58}" destId="{D98445A6-BADB-4E87-BE2A-F6F7E0E6D695}" srcOrd="1" destOrd="0" parTransId="{43E8D6F3-1C83-4C3E-971D-7CD6EBA6626F}" sibTransId="{039F159F-28F3-4CA1-96DE-C0D7C8B1164D}"/>
    <dgm:cxn modelId="{C4780A8D-D609-4B31-916E-54B4097E5C5B}" type="presOf" srcId="{C4BCE56A-B0C2-4B12-BEB9-E26F0064F9B6}" destId="{6CB73636-DC39-47C1-B1E0-B68C47CCFDD8}" srcOrd="0" destOrd="0" presId="urn:microsoft.com/office/officeart/2005/8/layout/orgChart1"/>
    <dgm:cxn modelId="{93BEC68D-8AEE-4FB3-BE61-AF11370C14AC}" type="presOf" srcId="{80F36322-F8D0-47BE-9FFC-B0BBD76574A3}" destId="{288F26A5-A286-4151-A397-5DD85C21E93D}" srcOrd="0" destOrd="0" presId="urn:microsoft.com/office/officeart/2005/8/layout/orgChart1"/>
    <dgm:cxn modelId="{7D21108F-812E-4786-A3A8-E9ECFE4B32A3}" srcId="{47F08B9C-1D77-47A3-B375-164C685CDFAE}" destId="{7039257A-073F-4B4A-A903-AFC2EEAFB71D}" srcOrd="1" destOrd="0" parTransId="{D6494E56-4268-4616-BBC8-D972706015C6}" sibTransId="{1C7D2BE2-B5D5-4919-8AE6-981F9A01D895}"/>
    <dgm:cxn modelId="{5C04C092-9F4A-4794-AF89-140B544721BD}" type="presOf" srcId="{E778888D-09D9-413D-8A3F-8E9AAD783FDB}" destId="{C583BF71-31B9-4849-BAC1-F694D960C7C3}" srcOrd="0" destOrd="0" presId="urn:microsoft.com/office/officeart/2005/8/layout/orgChart1"/>
    <dgm:cxn modelId="{DF5FBE94-C5F2-4AB9-816A-F35BD2C483B1}" type="presOf" srcId="{ECA743B5-EC25-4AF3-9D18-3BCB68329E1A}" destId="{A540AAD3-EBA0-46AC-B44D-697ACED0BD42}" srcOrd="1" destOrd="0" presId="urn:microsoft.com/office/officeart/2005/8/layout/orgChart1"/>
    <dgm:cxn modelId="{17562A95-2A9D-4D42-9E1A-963D09D8A7C3}" type="presOf" srcId="{F9B8ABCD-9E88-44AD-8728-27462F23492C}" destId="{E8D07473-BBE7-413E-8789-2C18B1C343FB}" srcOrd="1" destOrd="0" presId="urn:microsoft.com/office/officeart/2005/8/layout/orgChart1"/>
    <dgm:cxn modelId="{B863E896-EB34-4E65-8DEA-12598D1C7030}" type="presOf" srcId="{D14FC207-5041-49B0-83F3-634AC4EC13DE}" destId="{43914820-0FA1-4B38-84D2-8FA88A066E20}" srcOrd="0" destOrd="0" presId="urn:microsoft.com/office/officeart/2005/8/layout/orgChart1"/>
    <dgm:cxn modelId="{55C80198-7BB4-464B-BBC8-BB44D77A0371}" type="presOf" srcId="{928C71DB-62BA-4A17-B29C-13633AEE30BD}" destId="{81944909-75EF-4746-BE6F-19919E5FA19A}" srcOrd="0" destOrd="0" presId="urn:microsoft.com/office/officeart/2005/8/layout/orgChart1"/>
    <dgm:cxn modelId="{CC4FBE99-08DC-4BA8-A3D8-A30CC26D6BF9}" type="presOf" srcId="{9F4D80D8-C3FC-4A47-9131-980F4A5221AA}" destId="{0CA41BBC-E4EC-4E13-9742-53C36A6ABC22}" srcOrd="1" destOrd="0" presId="urn:microsoft.com/office/officeart/2005/8/layout/orgChart1"/>
    <dgm:cxn modelId="{8CF7AF9A-B8C1-465C-A042-52FF4BBF426F}" type="presOf" srcId="{E778888D-09D9-413D-8A3F-8E9AAD783FDB}" destId="{E90A1F8F-37E9-4229-8A27-44529218033B}" srcOrd="1" destOrd="0" presId="urn:microsoft.com/office/officeart/2005/8/layout/orgChart1"/>
    <dgm:cxn modelId="{9350459D-1A3B-455F-A3C5-042797D71750}" type="presOf" srcId="{8C2B5970-D2F6-41D0-8DB7-28E004438272}" destId="{C81D31DC-06DE-40CE-A37F-498F538021F8}" srcOrd="0" destOrd="0" presId="urn:microsoft.com/office/officeart/2005/8/layout/orgChart1"/>
    <dgm:cxn modelId="{6B20CE9D-78CF-4E67-9991-E407968F8E98}" type="presOf" srcId="{7039257A-073F-4B4A-A903-AFC2EEAFB71D}" destId="{E2AA6A64-6862-49E2-9A5B-A30E8F9B7BED}" srcOrd="0" destOrd="0" presId="urn:microsoft.com/office/officeart/2005/8/layout/orgChart1"/>
    <dgm:cxn modelId="{DAA3E39E-F2A9-4874-93D2-7D9CAD630A7D}" type="presOf" srcId="{F736896B-3507-401B-AA5C-203E50830410}" destId="{40BAEB08-4E19-427B-AC6B-587E2929DF6E}" srcOrd="1" destOrd="0" presId="urn:microsoft.com/office/officeart/2005/8/layout/orgChart1"/>
    <dgm:cxn modelId="{D507EF9E-9D2F-4E81-B3C5-CEF1073D185F}" type="presOf" srcId="{BB1DC6D5-EE9B-449E-9DE1-B0B84F7A2129}" destId="{1D86F6F0-C9FD-4C99-93B1-98536EF903C0}" srcOrd="1" destOrd="0" presId="urn:microsoft.com/office/officeart/2005/8/layout/orgChart1"/>
    <dgm:cxn modelId="{C4D90BA1-B722-42F1-87AA-97BD1C4B933B}" srcId="{398E0C48-4B34-4960-AC69-4969E12672CD}" destId="{9F4D80D8-C3FC-4A47-9131-980F4A5221AA}" srcOrd="3" destOrd="0" parTransId="{FF62C83C-0202-400B-A7C2-355F58C59208}" sibTransId="{C076BEA4-2C6A-4AD7-9FD7-A715E4352B0D}"/>
    <dgm:cxn modelId="{D61225A3-DCE7-40EF-848D-C9279D8BD132}" type="presOf" srcId="{D6494E56-4268-4616-BBC8-D972706015C6}" destId="{5E385602-9FB9-49C7-90A5-AF02B6975664}" srcOrd="0" destOrd="0" presId="urn:microsoft.com/office/officeart/2005/8/layout/orgChart1"/>
    <dgm:cxn modelId="{086363A6-DC10-43FB-AC8F-EAD2D8D6839E}" type="presOf" srcId="{6B0CFB79-8FD2-41E7-BC9F-481C4F2DA4D9}" destId="{D6C5DAA8-8D21-474F-901D-18976E462D63}" srcOrd="1" destOrd="0" presId="urn:microsoft.com/office/officeart/2005/8/layout/orgChart1"/>
    <dgm:cxn modelId="{331A90AA-6E07-4BAA-8DD5-C8E75626B840}" srcId="{F9CBEEE2-15A3-435F-86FF-E68544BF6E90}" destId="{F736896B-3507-401B-AA5C-203E50830410}" srcOrd="4" destOrd="0" parTransId="{130FF668-28B8-4E2B-80CB-A9B10D420251}" sibTransId="{23809740-11D7-48F3-B6F3-4063E4130583}"/>
    <dgm:cxn modelId="{B29343B2-675C-4B1F-A28F-AAB2BD724802}" type="presOf" srcId="{D17D3733-93FE-4805-8C47-511AC742FA64}" destId="{3DDA458F-6A27-4B76-AF81-60763EAABD71}" srcOrd="1" destOrd="0" presId="urn:microsoft.com/office/officeart/2005/8/layout/orgChart1"/>
    <dgm:cxn modelId="{68777DB7-BABE-467E-9D12-BDF2CC44705C}" type="presOf" srcId="{4CA39AA2-A7BE-4F88-9DF7-D89BF127BAD3}" destId="{EDE9692D-F04E-40DF-8717-6DD24254D8D1}" srcOrd="1" destOrd="0" presId="urn:microsoft.com/office/officeart/2005/8/layout/orgChart1"/>
    <dgm:cxn modelId="{70BB11B8-C117-438E-A76B-02354ECEEFAD}" type="presOf" srcId="{F9CBEEE2-15A3-435F-86FF-E68544BF6E90}" destId="{D866D7C0-2F8D-44CB-84D9-CBACD87DDC0C}" srcOrd="1" destOrd="0" presId="urn:microsoft.com/office/officeart/2005/8/layout/orgChart1"/>
    <dgm:cxn modelId="{B5E6C7B8-AEE1-4DFF-BA1D-ACEEBBACCF51}" type="presOf" srcId="{C830377B-78D1-469E-889A-855A79A68582}" destId="{08DD193B-CCB0-414C-AD38-2635216FCAFA}" srcOrd="0" destOrd="0" presId="urn:microsoft.com/office/officeart/2005/8/layout/orgChart1"/>
    <dgm:cxn modelId="{F81146BD-7765-425B-B22D-BA298DF350DA}" type="presOf" srcId="{D98445A6-BADB-4E87-BE2A-F6F7E0E6D695}" destId="{9FE0DC22-BA8D-4164-AAAF-427F16E411A0}" srcOrd="1" destOrd="0" presId="urn:microsoft.com/office/officeart/2005/8/layout/orgChart1"/>
    <dgm:cxn modelId="{B02C89BE-03F5-40CB-98FC-CA45C3D5E6A5}" type="presOf" srcId="{72AACD97-5477-4744-96CD-47596D5384EF}" destId="{9AD8970A-2440-469B-9602-AD69BC865E88}" srcOrd="1" destOrd="0" presId="urn:microsoft.com/office/officeart/2005/8/layout/orgChart1"/>
    <dgm:cxn modelId="{9903B3C0-4FD9-4E97-BB11-CF7DC85BCB7C}" srcId="{9F4D80D8-C3FC-4A47-9131-980F4A5221AA}" destId="{DE894B21-1840-4C09-94C4-F0D3A6C89231}" srcOrd="1" destOrd="0" parTransId="{489BDA5D-390C-494A-92D3-838AB3E170F5}" sibTransId="{24069B38-4844-4208-BCCC-F5E5A08E3873}"/>
    <dgm:cxn modelId="{5624F1C4-BE5B-487C-B7F2-20A42DB6493B}" type="presOf" srcId="{E5E7397A-A35D-489E-A33C-16CA73D037EF}" destId="{4731F743-C4C4-4589-95C2-A5F031C23D27}" srcOrd="0" destOrd="0" presId="urn:microsoft.com/office/officeart/2005/8/layout/orgChart1"/>
    <dgm:cxn modelId="{82F6D3C6-C081-4481-9443-91181484F474}" type="presOf" srcId="{F160746D-AFDB-4EB9-8E39-192F6CEEFFBA}" destId="{95F68562-F841-4599-9784-4A449D978D14}" srcOrd="0" destOrd="0" presId="urn:microsoft.com/office/officeart/2005/8/layout/orgChart1"/>
    <dgm:cxn modelId="{D029F7C9-219F-4A4B-A8B0-D7925DE1251A}" srcId="{BB1DC6D5-EE9B-449E-9DE1-B0B84F7A2129}" destId="{72AACD97-5477-4744-96CD-47596D5384EF}" srcOrd="1" destOrd="0" parTransId="{E1B0A1FF-414D-4C73-ACEE-3547AFA74F04}" sibTransId="{7C8C07AE-AFAF-45D9-BC8C-C0E8D5F3295F}"/>
    <dgm:cxn modelId="{67FF93CA-B110-49C8-AC5D-D113C856F022}" type="presOf" srcId="{6B0CFB79-8FD2-41E7-BC9F-481C4F2DA4D9}" destId="{605385EB-8A88-457F-BA94-162E14585B52}" srcOrd="0" destOrd="0" presId="urn:microsoft.com/office/officeart/2005/8/layout/orgChart1"/>
    <dgm:cxn modelId="{7F0DCACB-53A0-4E5C-B980-3EDB2A543A5B}" type="presOf" srcId="{FAE8D28A-4491-47BF-9CC7-50F03BD71106}" destId="{8941E90E-8AEC-4FDC-8BA9-C940A87B6124}" srcOrd="1" destOrd="0" presId="urn:microsoft.com/office/officeart/2005/8/layout/orgChart1"/>
    <dgm:cxn modelId="{C2B7D2CD-BEE5-4DAC-ACF2-C860E5291B30}" type="presOf" srcId="{FAE8D28A-4491-47BF-9CC7-50F03BD71106}" destId="{2B7AA6FB-D9F8-440E-9807-CF91EC7134C1}" srcOrd="0" destOrd="0" presId="urn:microsoft.com/office/officeart/2005/8/layout/orgChart1"/>
    <dgm:cxn modelId="{E6745CD2-0A10-4BE2-9EBE-1710DB84B21B}" type="presOf" srcId="{DE894B21-1840-4C09-94C4-F0D3A6C89231}" destId="{6ED0DA32-2306-4C5A-9863-F0E9AE7D7038}" srcOrd="1" destOrd="0" presId="urn:microsoft.com/office/officeart/2005/8/layout/orgChart1"/>
    <dgm:cxn modelId="{D23955D2-2DC1-40D9-AAA5-1CCE379F8B90}" srcId="{BB1DC6D5-EE9B-449E-9DE1-B0B84F7A2129}" destId="{80F36322-F8D0-47BE-9FFC-B0BBD76574A3}" srcOrd="4" destOrd="0" parTransId="{F160746D-AFDB-4EB9-8E39-192F6CEEFFBA}" sibTransId="{5EE023BE-6A39-42C4-8EE8-C50C43588191}"/>
    <dgm:cxn modelId="{9BF276D3-8B6B-46A3-945C-A77BB01AAC86}" srcId="{BB1DC6D5-EE9B-449E-9DE1-B0B84F7A2129}" destId="{ECA743B5-EC25-4AF3-9D18-3BCB68329E1A}" srcOrd="2" destOrd="0" parTransId="{EF720E4F-90F6-4FD9-A212-D5DC6121211A}" sibTransId="{83CBC372-016C-450B-A0C3-0DDEBE35485F}"/>
    <dgm:cxn modelId="{04D979D7-3198-42FE-9394-409A89164464}" srcId="{398E0C48-4B34-4960-AC69-4969E12672CD}" destId="{1E07FD2F-55A2-44AE-B911-E8D0A93C4B58}" srcOrd="2" destOrd="0" parTransId="{A7816E46-B8D8-45DC-A030-82350E8A0E20}" sibTransId="{1EA676B4-B540-45CE-9C99-6726C9F15F8C}"/>
    <dgm:cxn modelId="{7A9F7CD7-BFCE-4405-B22B-8BFD84C0180B}" srcId="{BB1DC6D5-EE9B-449E-9DE1-B0B84F7A2129}" destId="{4CA39AA2-A7BE-4F88-9DF7-D89BF127BAD3}" srcOrd="0" destOrd="0" parTransId="{8C2B5970-D2F6-41D0-8DB7-28E004438272}" sibTransId="{C2D8AC60-EEBA-4C9D-AC5C-96512F143195}"/>
    <dgm:cxn modelId="{E24C28D8-5062-4713-8F41-DDE3B299CD0A}" type="presOf" srcId="{0B0AF865-0DC3-4D8B-BD34-061E0BFAE8BB}" destId="{97144EAA-AB96-4A5F-81D9-BA794C41F1FB}" srcOrd="0" destOrd="0" presId="urn:microsoft.com/office/officeart/2005/8/layout/orgChart1"/>
    <dgm:cxn modelId="{F53FC5D9-8157-44D0-9D0D-87A99B78C26D}" type="presOf" srcId="{4CA39AA2-A7BE-4F88-9DF7-D89BF127BAD3}" destId="{FDC345E1-2DF8-47C3-AB52-8DDBF902A9FA}" srcOrd="0" destOrd="0" presId="urn:microsoft.com/office/officeart/2005/8/layout/orgChart1"/>
    <dgm:cxn modelId="{670EDFDB-EA4A-4E71-8884-21DEAAFF1923}" type="presOf" srcId="{E1B0A1FF-414D-4C73-ACEE-3547AFA74F04}" destId="{E3B40A8A-924D-4BEC-9C28-184728EAAC24}" srcOrd="0" destOrd="0" presId="urn:microsoft.com/office/officeart/2005/8/layout/orgChart1"/>
    <dgm:cxn modelId="{5296A8DE-D5D4-4A75-9716-C6BBC9FE48A9}" srcId="{BB1DC6D5-EE9B-449E-9DE1-B0B84F7A2129}" destId="{7B0FFD49-48EC-44E9-8E7C-DC09F6F3C995}" srcOrd="3" destOrd="0" parTransId="{D05919C1-978A-44F9-8A42-C03DE0797C1A}" sibTransId="{DD5FE888-9163-4326-955B-CAD5D6CE3846}"/>
    <dgm:cxn modelId="{F79098DF-E001-4D25-B190-D8A0A10268D7}" type="presOf" srcId="{EF720E4F-90F6-4FD9-A212-D5DC6121211A}" destId="{5138BFB2-DFC1-419F-A7F3-BCAF7787FE35}" srcOrd="0" destOrd="0" presId="urn:microsoft.com/office/officeart/2005/8/layout/orgChart1"/>
    <dgm:cxn modelId="{9293BFE0-0DA2-4C2A-BF04-1A4EA9BA2E1D}" type="presOf" srcId="{E369AB8C-F53C-4716-B811-4BB93D69A060}" destId="{ECDE5E11-9549-4C1A-BBD4-89CC9D2B2269}" srcOrd="0" destOrd="0" presId="urn:microsoft.com/office/officeart/2005/8/layout/orgChart1"/>
    <dgm:cxn modelId="{1F8641E1-2FE9-41A0-9574-BCB2C41B9338}" type="presOf" srcId="{F6500595-2898-4707-9D7B-26486D81A6BF}" destId="{969F4AE8-43C5-4E4D-A51B-BB9C21B518AA}" srcOrd="0" destOrd="0" presId="urn:microsoft.com/office/officeart/2005/8/layout/orgChart1"/>
    <dgm:cxn modelId="{8F081BE3-0335-4051-AD2A-D1F2FB27D2C3}" type="presOf" srcId="{56B44A81-751A-4544-AE4E-F4B39A640250}" destId="{26E67C11-0C53-4819-8949-5E20B9B3AF5E}" srcOrd="0" destOrd="0" presId="urn:microsoft.com/office/officeart/2005/8/layout/orgChart1"/>
    <dgm:cxn modelId="{654876E4-A06E-4D24-BC10-9423688073D1}" type="presOf" srcId="{72AACD97-5477-4744-96CD-47596D5384EF}" destId="{EDEC5DE6-CC34-4CFC-B120-8DB040D8BCE3}" srcOrd="0" destOrd="0" presId="urn:microsoft.com/office/officeart/2005/8/layout/orgChart1"/>
    <dgm:cxn modelId="{FAB0F2F3-7676-403C-8F91-6A0B946D9B16}" type="presOf" srcId="{F736896B-3507-401B-AA5C-203E50830410}" destId="{1F69C710-5603-40A5-A2DF-80914C293964}" srcOrd="0" destOrd="0" presId="urn:microsoft.com/office/officeart/2005/8/layout/orgChart1"/>
    <dgm:cxn modelId="{D21E6EF7-AD63-4CFF-B281-8B0AF2B28047}" type="presOf" srcId="{8779E055-E9EA-46D9-BF78-1D6F7E4DDF7C}" destId="{DB77EB96-9AF3-4CB9-9F16-536198F35063}" srcOrd="0" destOrd="0" presId="urn:microsoft.com/office/officeart/2005/8/layout/orgChart1"/>
    <dgm:cxn modelId="{2F55C6F7-0656-4C0C-8EBD-FB80705DA94C}" type="presOf" srcId="{56B44A81-751A-4544-AE4E-F4B39A640250}" destId="{087B73D7-FAE2-4B7D-92CC-8BD99DC55528}" srcOrd="1" destOrd="0" presId="urn:microsoft.com/office/officeart/2005/8/layout/orgChart1"/>
    <dgm:cxn modelId="{3E1697FA-04A4-4BEC-A335-F88FB70C5470}" type="presOf" srcId="{398E0C48-4B34-4960-AC69-4969E12672CD}" destId="{01D087B3-6D61-4B6E-82CA-48FB72FE7C55}" srcOrd="0" destOrd="0" presId="urn:microsoft.com/office/officeart/2005/8/layout/orgChart1"/>
    <dgm:cxn modelId="{99DAA6FC-2FC7-485D-B429-05F9C25E99B1}" type="presOf" srcId="{D05919C1-978A-44F9-8A42-C03DE0797C1A}" destId="{C77C063A-FA00-46D6-8062-1D0B807D3342}" srcOrd="0" destOrd="0" presId="urn:microsoft.com/office/officeart/2005/8/layout/orgChart1"/>
    <dgm:cxn modelId="{A5F6B7FD-4B90-44B2-87DD-6F7728F3DFAB}" type="presOf" srcId="{D98445A6-BADB-4E87-BE2A-F6F7E0E6D695}" destId="{CC6223C0-A898-47CD-94D7-5D795836E5A1}" srcOrd="0" destOrd="0" presId="urn:microsoft.com/office/officeart/2005/8/layout/orgChart1"/>
    <dgm:cxn modelId="{4292AEFF-7C21-4FF9-B3A3-4BE121B4075D}" type="presOf" srcId="{DE894B21-1840-4C09-94C4-F0D3A6C89231}" destId="{F5946669-5AAB-4419-B361-7C5725AEF61D}" srcOrd="0" destOrd="0" presId="urn:microsoft.com/office/officeart/2005/8/layout/orgChart1"/>
    <dgm:cxn modelId="{572F8C61-3F6C-4C79-B6F6-7F83ADCD8A16}" type="presParOf" srcId="{9CDDDF97-AE1F-46B1-87C8-FB67F478D745}" destId="{E8083A75-90BB-4344-B44D-19BBEF848968}" srcOrd="0" destOrd="0" presId="urn:microsoft.com/office/officeart/2005/8/layout/orgChart1"/>
    <dgm:cxn modelId="{E1CE02F6-2317-49EE-BE03-0A99CDE49FAD}" type="presParOf" srcId="{E8083A75-90BB-4344-B44D-19BBEF848968}" destId="{18D84AC6-0C18-4CE0-A504-563E93AFE6CF}" srcOrd="0" destOrd="0" presId="urn:microsoft.com/office/officeart/2005/8/layout/orgChart1"/>
    <dgm:cxn modelId="{54498700-88D6-411E-9BA8-63922A5456AE}" type="presParOf" srcId="{18D84AC6-0C18-4CE0-A504-563E93AFE6CF}" destId="{01D087B3-6D61-4B6E-82CA-48FB72FE7C55}" srcOrd="0" destOrd="0" presId="urn:microsoft.com/office/officeart/2005/8/layout/orgChart1"/>
    <dgm:cxn modelId="{D92765BC-D443-4E2B-A6F6-0A1FBBB99D10}" type="presParOf" srcId="{18D84AC6-0C18-4CE0-A504-563E93AFE6CF}" destId="{27C88982-1C8C-4670-8C03-AD555CBD0E18}" srcOrd="1" destOrd="0" presId="urn:microsoft.com/office/officeart/2005/8/layout/orgChart1"/>
    <dgm:cxn modelId="{14F1DAC2-A359-4158-B335-463B5F8C51BD}" type="presParOf" srcId="{E8083A75-90BB-4344-B44D-19BBEF848968}" destId="{6A104BB6-9B8D-4AE4-97CD-2359FD01A99A}" srcOrd="1" destOrd="0" presId="urn:microsoft.com/office/officeart/2005/8/layout/orgChart1"/>
    <dgm:cxn modelId="{3B0AF9F0-CC7D-4438-B002-1291BC4F6371}" type="presParOf" srcId="{6A104BB6-9B8D-4AE4-97CD-2359FD01A99A}" destId="{97144EAA-AB96-4A5F-81D9-BA794C41F1FB}" srcOrd="0" destOrd="0" presId="urn:microsoft.com/office/officeart/2005/8/layout/orgChart1"/>
    <dgm:cxn modelId="{D3260301-CC9A-4378-9AE5-99BED3C0A5EE}" type="presParOf" srcId="{6A104BB6-9B8D-4AE4-97CD-2359FD01A99A}" destId="{9AD5450B-09F9-424F-BB1F-AD4020E320E3}" srcOrd="1" destOrd="0" presId="urn:microsoft.com/office/officeart/2005/8/layout/orgChart1"/>
    <dgm:cxn modelId="{37281FAB-E522-40D5-8442-474B27A33CA6}" type="presParOf" srcId="{9AD5450B-09F9-424F-BB1F-AD4020E320E3}" destId="{13DC0CA3-4568-4540-ADD6-FD43A449E757}" srcOrd="0" destOrd="0" presId="urn:microsoft.com/office/officeart/2005/8/layout/orgChart1"/>
    <dgm:cxn modelId="{7F9645E8-8464-48ED-AF84-4115E19EE867}" type="presParOf" srcId="{13DC0CA3-4568-4540-ADD6-FD43A449E757}" destId="{6DE1E3F0-549F-492A-AF53-539662DEACFE}" srcOrd="0" destOrd="0" presId="urn:microsoft.com/office/officeart/2005/8/layout/orgChart1"/>
    <dgm:cxn modelId="{537593B6-A8DD-4371-A82A-721F6F6C312E}" type="presParOf" srcId="{13DC0CA3-4568-4540-ADD6-FD43A449E757}" destId="{D30525E7-3045-409A-9A29-A805FF998628}" srcOrd="1" destOrd="0" presId="urn:microsoft.com/office/officeart/2005/8/layout/orgChart1"/>
    <dgm:cxn modelId="{2AD7A6E5-E50E-427D-99D5-72B91BAB7EF6}" type="presParOf" srcId="{9AD5450B-09F9-424F-BB1F-AD4020E320E3}" destId="{A2746C2B-CB81-4A6D-A68B-A3AB2CC88E7F}" srcOrd="1" destOrd="0" presId="urn:microsoft.com/office/officeart/2005/8/layout/orgChart1"/>
    <dgm:cxn modelId="{1852394B-DCFD-45E5-A5D5-0EED3B3B1E91}" type="presParOf" srcId="{A2746C2B-CB81-4A6D-A68B-A3AB2CC88E7F}" destId="{43914820-0FA1-4B38-84D2-8FA88A066E20}" srcOrd="0" destOrd="0" presId="urn:microsoft.com/office/officeart/2005/8/layout/orgChart1"/>
    <dgm:cxn modelId="{52C72D36-71D6-4C46-BEC1-6E891FF172D8}" type="presParOf" srcId="{A2746C2B-CB81-4A6D-A68B-A3AB2CC88E7F}" destId="{D26AEED7-2A17-48BD-95F8-946ADE6EE5B7}" srcOrd="1" destOrd="0" presId="urn:microsoft.com/office/officeart/2005/8/layout/orgChart1"/>
    <dgm:cxn modelId="{F3E9A081-5441-44E4-8412-AAE7E0BBEB30}" type="presParOf" srcId="{D26AEED7-2A17-48BD-95F8-946ADE6EE5B7}" destId="{87A529B7-E740-44B5-A1EC-C9A6C7F623C1}" srcOrd="0" destOrd="0" presId="urn:microsoft.com/office/officeart/2005/8/layout/orgChart1"/>
    <dgm:cxn modelId="{DC07DC2A-8711-41B4-B212-B724C7D9ABAB}" type="presParOf" srcId="{87A529B7-E740-44B5-A1EC-C9A6C7F623C1}" destId="{32FC74BA-4DA2-4B09-B1C6-3519AB44C7B3}" srcOrd="0" destOrd="0" presId="urn:microsoft.com/office/officeart/2005/8/layout/orgChart1"/>
    <dgm:cxn modelId="{2D202DAE-E57D-4569-AED0-A5A00631FD22}" type="presParOf" srcId="{87A529B7-E740-44B5-A1EC-C9A6C7F623C1}" destId="{3DDA458F-6A27-4B76-AF81-60763EAABD71}" srcOrd="1" destOrd="0" presId="urn:microsoft.com/office/officeart/2005/8/layout/orgChart1"/>
    <dgm:cxn modelId="{B85E391E-21BB-449B-B7BA-F2C2DD753979}" type="presParOf" srcId="{D26AEED7-2A17-48BD-95F8-946ADE6EE5B7}" destId="{4BCD7208-DB9E-4F7A-AD73-26FB907B9C50}" srcOrd="1" destOrd="0" presId="urn:microsoft.com/office/officeart/2005/8/layout/orgChart1"/>
    <dgm:cxn modelId="{87E6D48B-1D5C-4C75-86DC-BE3983A94233}" type="presParOf" srcId="{D26AEED7-2A17-48BD-95F8-946ADE6EE5B7}" destId="{8C4646C1-1FEB-4BE7-BEBD-A123AF17789E}" srcOrd="2" destOrd="0" presId="urn:microsoft.com/office/officeart/2005/8/layout/orgChart1"/>
    <dgm:cxn modelId="{BE4AF482-3278-4AD3-92B3-3658EDC8E84F}" type="presParOf" srcId="{A2746C2B-CB81-4A6D-A68B-A3AB2CC88E7F}" destId="{5E385602-9FB9-49C7-90A5-AF02B6975664}" srcOrd="2" destOrd="0" presId="urn:microsoft.com/office/officeart/2005/8/layout/orgChart1"/>
    <dgm:cxn modelId="{805C9E30-6268-4373-A73D-1BA51A816DC1}" type="presParOf" srcId="{A2746C2B-CB81-4A6D-A68B-A3AB2CC88E7F}" destId="{2A9CE788-FA68-4B98-B283-270BD9C9E946}" srcOrd="3" destOrd="0" presId="urn:microsoft.com/office/officeart/2005/8/layout/orgChart1"/>
    <dgm:cxn modelId="{A1F29794-2C1A-4190-9146-A270E26EA875}" type="presParOf" srcId="{2A9CE788-FA68-4B98-B283-270BD9C9E946}" destId="{BA4781B5-B3E8-49E2-A96D-9542237E02C6}" srcOrd="0" destOrd="0" presId="urn:microsoft.com/office/officeart/2005/8/layout/orgChart1"/>
    <dgm:cxn modelId="{1CBF235F-386D-4862-8786-F21DA5383904}" type="presParOf" srcId="{BA4781B5-B3E8-49E2-A96D-9542237E02C6}" destId="{E2AA6A64-6862-49E2-9A5B-A30E8F9B7BED}" srcOrd="0" destOrd="0" presId="urn:microsoft.com/office/officeart/2005/8/layout/orgChart1"/>
    <dgm:cxn modelId="{B653FA0B-5904-4F67-870D-B488249816C4}" type="presParOf" srcId="{BA4781B5-B3E8-49E2-A96D-9542237E02C6}" destId="{CD6311B6-A8A4-440E-B5E9-CC5549A4DC84}" srcOrd="1" destOrd="0" presId="urn:microsoft.com/office/officeart/2005/8/layout/orgChart1"/>
    <dgm:cxn modelId="{29C5C36F-5E03-4B7B-B842-5E5A5946CFEF}" type="presParOf" srcId="{2A9CE788-FA68-4B98-B283-270BD9C9E946}" destId="{CA4DC0A0-4CBD-43E0-A014-A65F5A31EF55}" srcOrd="1" destOrd="0" presId="urn:microsoft.com/office/officeart/2005/8/layout/orgChart1"/>
    <dgm:cxn modelId="{FF3E55FA-4113-4092-BC96-3C8E3ADE01E5}" type="presParOf" srcId="{2A9CE788-FA68-4B98-B283-270BD9C9E946}" destId="{739DB7D2-3565-46FF-B23F-21AAE451C3A1}" srcOrd="2" destOrd="0" presId="urn:microsoft.com/office/officeart/2005/8/layout/orgChart1"/>
    <dgm:cxn modelId="{75D9EE35-9FF9-49BE-8506-326D2BACAF81}" type="presParOf" srcId="{A2746C2B-CB81-4A6D-A68B-A3AB2CC88E7F}" destId="{08DD193B-CCB0-414C-AD38-2635216FCAFA}" srcOrd="4" destOrd="0" presId="urn:microsoft.com/office/officeart/2005/8/layout/orgChart1"/>
    <dgm:cxn modelId="{B4ABE52B-5598-492D-B15F-A9E9A964E888}" type="presParOf" srcId="{A2746C2B-CB81-4A6D-A68B-A3AB2CC88E7F}" destId="{D0FE9E3E-2160-4655-AD2B-402709D6D0C2}" srcOrd="5" destOrd="0" presId="urn:microsoft.com/office/officeart/2005/8/layout/orgChart1"/>
    <dgm:cxn modelId="{26BF829F-8829-42DB-AE12-25C8B380B773}" type="presParOf" srcId="{D0FE9E3E-2160-4655-AD2B-402709D6D0C2}" destId="{44CD331D-A9AB-4418-B131-81D88908A3F3}" srcOrd="0" destOrd="0" presId="urn:microsoft.com/office/officeart/2005/8/layout/orgChart1"/>
    <dgm:cxn modelId="{B91D186D-3039-42D8-9DD8-AD7FBF7E712F}" type="presParOf" srcId="{44CD331D-A9AB-4418-B131-81D88908A3F3}" destId="{2B7AA6FB-D9F8-440E-9807-CF91EC7134C1}" srcOrd="0" destOrd="0" presId="urn:microsoft.com/office/officeart/2005/8/layout/orgChart1"/>
    <dgm:cxn modelId="{9EBBC6B9-1736-471C-AF3E-8E1A319B5F87}" type="presParOf" srcId="{44CD331D-A9AB-4418-B131-81D88908A3F3}" destId="{8941E90E-8AEC-4FDC-8BA9-C940A87B6124}" srcOrd="1" destOrd="0" presId="urn:microsoft.com/office/officeart/2005/8/layout/orgChart1"/>
    <dgm:cxn modelId="{15DD5E91-1D80-47DD-886F-013706CEB22E}" type="presParOf" srcId="{D0FE9E3E-2160-4655-AD2B-402709D6D0C2}" destId="{0AEC9296-6FA6-4689-BA6A-23B2777A527D}" srcOrd="1" destOrd="0" presId="urn:microsoft.com/office/officeart/2005/8/layout/orgChart1"/>
    <dgm:cxn modelId="{C6D9F684-9971-49A1-B9F8-DF6B34C4B965}" type="presParOf" srcId="{D0FE9E3E-2160-4655-AD2B-402709D6D0C2}" destId="{DE8165BE-DD5D-4736-9C59-C28946411BCD}" srcOrd="2" destOrd="0" presId="urn:microsoft.com/office/officeart/2005/8/layout/orgChart1"/>
    <dgm:cxn modelId="{726202FA-806C-4F11-B262-61643D077510}" type="presParOf" srcId="{A2746C2B-CB81-4A6D-A68B-A3AB2CC88E7F}" destId="{ECDE5E11-9549-4C1A-BBD4-89CC9D2B2269}" srcOrd="6" destOrd="0" presId="urn:microsoft.com/office/officeart/2005/8/layout/orgChart1"/>
    <dgm:cxn modelId="{073059C4-0C01-4318-A2EF-F77B93D6EC1C}" type="presParOf" srcId="{A2746C2B-CB81-4A6D-A68B-A3AB2CC88E7F}" destId="{3C5A703B-4E48-457D-ACE9-485555C66A0C}" srcOrd="7" destOrd="0" presId="urn:microsoft.com/office/officeart/2005/8/layout/orgChart1"/>
    <dgm:cxn modelId="{CB010060-4D0C-48A2-825E-70EAA96BEB48}" type="presParOf" srcId="{3C5A703B-4E48-457D-ACE9-485555C66A0C}" destId="{AD5F6AF5-7E98-4BEF-A9E5-38A4C5C2BA1E}" srcOrd="0" destOrd="0" presId="urn:microsoft.com/office/officeart/2005/8/layout/orgChart1"/>
    <dgm:cxn modelId="{A357EE8D-F9E6-472D-9E5F-A05976E41DAB}" type="presParOf" srcId="{AD5F6AF5-7E98-4BEF-A9E5-38A4C5C2BA1E}" destId="{EAC2FE5F-AA61-4702-AAF9-D7FA34CD7687}" srcOrd="0" destOrd="0" presId="urn:microsoft.com/office/officeart/2005/8/layout/orgChart1"/>
    <dgm:cxn modelId="{8199BA95-270A-448E-B96A-D1559CD94201}" type="presParOf" srcId="{AD5F6AF5-7E98-4BEF-A9E5-38A4C5C2BA1E}" destId="{136172CE-9C70-45E8-B967-AD69CFCB2E03}" srcOrd="1" destOrd="0" presId="urn:microsoft.com/office/officeart/2005/8/layout/orgChart1"/>
    <dgm:cxn modelId="{70F54E56-EB11-406D-B321-EEDCD7831B98}" type="presParOf" srcId="{3C5A703B-4E48-457D-ACE9-485555C66A0C}" destId="{5454BF62-9C9F-4462-B84C-141DECD049D3}" srcOrd="1" destOrd="0" presId="urn:microsoft.com/office/officeart/2005/8/layout/orgChart1"/>
    <dgm:cxn modelId="{740509D5-47C7-4D06-8A9E-0DC168151AAB}" type="presParOf" srcId="{3C5A703B-4E48-457D-ACE9-485555C66A0C}" destId="{F2345B8D-D385-4D1B-B94B-98144DE4F8FC}" srcOrd="2" destOrd="0" presId="urn:microsoft.com/office/officeart/2005/8/layout/orgChart1"/>
    <dgm:cxn modelId="{6586249E-38D5-4318-9F65-B198136F7E34}" type="presParOf" srcId="{9AD5450B-09F9-424F-BB1F-AD4020E320E3}" destId="{ADD5C1AD-197B-4CD7-9E31-8EC81B97D4DE}" srcOrd="2" destOrd="0" presId="urn:microsoft.com/office/officeart/2005/8/layout/orgChart1"/>
    <dgm:cxn modelId="{C4E15E24-D21A-4D36-B2DB-7C70931CB357}" type="presParOf" srcId="{6A104BB6-9B8D-4AE4-97CD-2359FD01A99A}" destId="{C23A5B18-1F14-4CB6-B234-FF9E3FC823C7}" srcOrd="2" destOrd="0" presId="urn:microsoft.com/office/officeart/2005/8/layout/orgChart1"/>
    <dgm:cxn modelId="{5EC629E6-038F-40BB-B6B5-1D5A0058638E}" type="presParOf" srcId="{6A104BB6-9B8D-4AE4-97CD-2359FD01A99A}" destId="{0B358ABF-B256-4750-91B5-BD852209B506}" srcOrd="3" destOrd="0" presId="urn:microsoft.com/office/officeart/2005/8/layout/orgChart1"/>
    <dgm:cxn modelId="{0AD9262A-4AC8-4DCC-85DA-C4F83B3FDB86}" type="presParOf" srcId="{0B358ABF-B256-4750-91B5-BD852209B506}" destId="{118258EF-6BE6-4B65-9FAE-EFE3303CB51D}" srcOrd="0" destOrd="0" presId="urn:microsoft.com/office/officeart/2005/8/layout/orgChart1"/>
    <dgm:cxn modelId="{EA33E833-A45D-45ED-AC95-9F3F0910EED6}" type="presParOf" srcId="{118258EF-6BE6-4B65-9FAE-EFE3303CB51D}" destId="{80CECDAF-FBB8-4EEC-99A2-ADFED1527D20}" srcOrd="0" destOrd="0" presId="urn:microsoft.com/office/officeart/2005/8/layout/orgChart1"/>
    <dgm:cxn modelId="{90014B51-2A49-4BCD-B751-55DD5635BA3E}" type="presParOf" srcId="{118258EF-6BE6-4B65-9FAE-EFE3303CB51D}" destId="{1D86F6F0-C9FD-4C99-93B1-98536EF903C0}" srcOrd="1" destOrd="0" presId="urn:microsoft.com/office/officeart/2005/8/layout/orgChart1"/>
    <dgm:cxn modelId="{45ED3406-4190-49BA-B659-168350DB13CB}" type="presParOf" srcId="{0B358ABF-B256-4750-91B5-BD852209B506}" destId="{7E88A66A-FEB2-4169-BEE1-FA94269DF684}" srcOrd="1" destOrd="0" presId="urn:microsoft.com/office/officeart/2005/8/layout/orgChart1"/>
    <dgm:cxn modelId="{9775E0CF-612F-406E-98C2-86BF4F460994}" type="presParOf" srcId="{7E88A66A-FEB2-4169-BEE1-FA94269DF684}" destId="{C81D31DC-06DE-40CE-A37F-498F538021F8}" srcOrd="0" destOrd="0" presId="urn:microsoft.com/office/officeart/2005/8/layout/orgChart1"/>
    <dgm:cxn modelId="{49453BF9-2AE9-45EF-91B2-8176F7C3B547}" type="presParOf" srcId="{7E88A66A-FEB2-4169-BEE1-FA94269DF684}" destId="{C9D80549-09D2-49DF-AB49-F8818BF35701}" srcOrd="1" destOrd="0" presId="urn:microsoft.com/office/officeart/2005/8/layout/orgChart1"/>
    <dgm:cxn modelId="{2543D407-1499-4A9D-9A87-0DA90F52C91A}" type="presParOf" srcId="{C9D80549-09D2-49DF-AB49-F8818BF35701}" destId="{17064A16-6999-430C-BED1-CB1002CCACA4}" srcOrd="0" destOrd="0" presId="urn:microsoft.com/office/officeart/2005/8/layout/orgChart1"/>
    <dgm:cxn modelId="{C5DBF6D0-4481-471E-BE9D-2D6AA0E15772}" type="presParOf" srcId="{17064A16-6999-430C-BED1-CB1002CCACA4}" destId="{FDC345E1-2DF8-47C3-AB52-8DDBF902A9FA}" srcOrd="0" destOrd="0" presId="urn:microsoft.com/office/officeart/2005/8/layout/orgChart1"/>
    <dgm:cxn modelId="{212D9EF0-49F3-4EF5-B437-9EE0B9CE3CDB}" type="presParOf" srcId="{17064A16-6999-430C-BED1-CB1002CCACA4}" destId="{EDE9692D-F04E-40DF-8717-6DD24254D8D1}" srcOrd="1" destOrd="0" presId="urn:microsoft.com/office/officeart/2005/8/layout/orgChart1"/>
    <dgm:cxn modelId="{8EA36B72-7BBA-4997-8542-40604C3DC385}" type="presParOf" srcId="{C9D80549-09D2-49DF-AB49-F8818BF35701}" destId="{1A7DEB00-AC58-434F-88F3-9FC6DC8158F2}" srcOrd="1" destOrd="0" presId="urn:microsoft.com/office/officeart/2005/8/layout/orgChart1"/>
    <dgm:cxn modelId="{92FA8CB6-E510-42D1-B134-D9F69CCC4A32}" type="presParOf" srcId="{C9D80549-09D2-49DF-AB49-F8818BF35701}" destId="{624CADDA-6621-4571-BE24-F7AB06DF69F6}" srcOrd="2" destOrd="0" presId="urn:microsoft.com/office/officeart/2005/8/layout/orgChart1"/>
    <dgm:cxn modelId="{57FC27A1-0880-4818-A33C-250241F13FC1}" type="presParOf" srcId="{7E88A66A-FEB2-4169-BEE1-FA94269DF684}" destId="{E3B40A8A-924D-4BEC-9C28-184728EAAC24}" srcOrd="2" destOrd="0" presId="urn:microsoft.com/office/officeart/2005/8/layout/orgChart1"/>
    <dgm:cxn modelId="{295698FF-1EE7-476D-A40F-19B48CBF3DEF}" type="presParOf" srcId="{7E88A66A-FEB2-4169-BEE1-FA94269DF684}" destId="{FBADC8EC-A3D6-45B8-B48E-838ADCE438B7}" srcOrd="3" destOrd="0" presId="urn:microsoft.com/office/officeart/2005/8/layout/orgChart1"/>
    <dgm:cxn modelId="{BD83796A-8F9D-4B60-9D75-0D62A8F03E76}" type="presParOf" srcId="{FBADC8EC-A3D6-45B8-B48E-838ADCE438B7}" destId="{99BE4065-4FFF-400C-A284-944123D9ABC7}" srcOrd="0" destOrd="0" presId="urn:microsoft.com/office/officeart/2005/8/layout/orgChart1"/>
    <dgm:cxn modelId="{E86C96C1-7E8B-4738-AE30-F2AB7B186185}" type="presParOf" srcId="{99BE4065-4FFF-400C-A284-944123D9ABC7}" destId="{EDEC5DE6-CC34-4CFC-B120-8DB040D8BCE3}" srcOrd="0" destOrd="0" presId="urn:microsoft.com/office/officeart/2005/8/layout/orgChart1"/>
    <dgm:cxn modelId="{2B6544A3-E694-48BE-940E-ECF1D2CBB887}" type="presParOf" srcId="{99BE4065-4FFF-400C-A284-944123D9ABC7}" destId="{9AD8970A-2440-469B-9602-AD69BC865E88}" srcOrd="1" destOrd="0" presId="urn:microsoft.com/office/officeart/2005/8/layout/orgChart1"/>
    <dgm:cxn modelId="{4D9F453A-D614-4AF8-A291-F5347ADA575F}" type="presParOf" srcId="{FBADC8EC-A3D6-45B8-B48E-838ADCE438B7}" destId="{74116F9B-0E45-49BF-9D65-FC64C9534EB3}" srcOrd="1" destOrd="0" presId="urn:microsoft.com/office/officeart/2005/8/layout/orgChart1"/>
    <dgm:cxn modelId="{C4348AB5-7127-499C-8879-60C2D27DC0B2}" type="presParOf" srcId="{FBADC8EC-A3D6-45B8-B48E-838ADCE438B7}" destId="{1A5CD8B7-8E69-47A5-9C5C-03E15DF3B351}" srcOrd="2" destOrd="0" presId="urn:microsoft.com/office/officeart/2005/8/layout/orgChart1"/>
    <dgm:cxn modelId="{547F68FD-A61F-48AC-8F3B-C1F687D2DC51}" type="presParOf" srcId="{7E88A66A-FEB2-4169-BEE1-FA94269DF684}" destId="{5138BFB2-DFC1-419F-A7F3-BCAF7787FE35}" srcOrd="4" destOrd="0" presId="urn:microsoft.com/office/officeart/2005/8/layout/orgChart1"/>
    <dgm:cxn modelId="{5D85AAE1-1E2F-40AD-BC42-DB92891D7E9C}" type="presParOf" srcId="{7E88A66A-FEB2-4169-BEE1-FA94269DF684}" destId="{2A445779-30FB-400B-A34E-0F928BAB1D60}" srcOrd="5" destOrd="0" presId="urn:microsoft.com/office/officeart/2005/8/layout/orgChart1"/>
    <dgm:cxn modelId="{4F400D84-9253-4B0E-847B-B5E503ECE2DB}" type="presParOf" srcId="{2A445779-30FB-400B-A34E-0F928BAB1D60}" destId="{781C50A9-4BC5-4551-AEE7-31C83A82C84A}" srcOrd="0" destOrd="0" presId="urn:microsoft.com/office/officeart/2005/8/layout/orgChart1"/>
    <dgm:cxn modelId="{C50A66F3-4FEE-4414-AB0C-5B10CFD2CEBC}" type="presParOf" srcId="{781C50A9-4BC5-4551-AEE7-31C83A82C84A}" destId="{B5E9D326-2405-4FD2-A4AA-C09C18680174}" srcOrd="0" destOrd="0" presId="urn:microsoft.com/office/officeart/2005/8/layout/orgChart1"/>
    <dgm:cxn modelId="{500BC675-22A6-4BDB-B927-E64432B9C4E7}" type="presParOf" srcId="{781C50A9-4BC5-4551-AEE7-31C83A82C84A}" destId="{A540AAD3-EBA0-46AC-B44D-697ACED0BD42}" srcOrd="1" destOrd="0" presId="urn:microsoft.com/office/officeart/2005/8/layout/orgChart1"/>
    <dgm:cxn modelId="{E3F419AA-ED99-4F30-AF88-1AEB708D0545}" type="presParOf" srcId="{2A445779-30FB-400B-A34E-0F928BAB1D60}" destId="{1D87B14C-29A3-44D2-BDF4-41B3B35C8604}" srcOrd="1" destOrd="0" presId="urn:microsoft.com/office/officeart/2005/8/layout/orgChart1"/>
    <dgm:cxn modelId="{562C8E6B-EC58-43BB-A068-D49784C55A16}" type="presParOf" srcId="{2A445779-30FB-400B-A34E-0F928BAB1D60}" destId="{D8716C9F-18BB-4A71-B1BE-AD2A0D50195E}" srcOrd="2" destOrd="0" presId="urn:microsoft.com/office/officeart/2005/8/layout/orgChart1"/>
    <dgm:cxn modelId="{724C0AD9-B36A-4BB2-BB95-0BA786748785}" type="presParOf" srcId="{7E88A66A-FEB2-4169-BEE1-FA94269DF684}" destId="{C77C063A-FA00-46D6-8062-1D0B807D3342}" srcOrd="6" destOrd="0" presId="urn:microsoft.com/office/officeart/2005/8/layout/orgChart1"/>
    <dgm:cxn modelId="{9C902A6C-0C95-47D5-91BA-DF134FEDB179}" type="presParOf" srcId="{7E88A66A-FEB2-4169-BEE1-FA94269DF684}" destId="{121524F5-1F60-4905-AB4F-AF0DDE39C839}" srcOrd="7" destOrd="0" presId="urn:microsoft.com/office/officeart/2005/8/layout/orgChart1"/>
    <dgm:cxn modelId="{70D020FB-E5A6-4AD4-80DD-7731D8B6A7DF}" type="presParOf" srcId="{121524F5-1F60-4905-AB4F-AF0DDE39C839}" destId="{009571B9-9A2E-4DB4-A32D-0FCD328CA1E1}" srcOrd="0" destOrd="0" presId="urn:microsoft.com/office/officeart/2005/8/layout/orgChart1"/>
    <dgm:cxn modelId="{139A6365-889B-4803-BEC0-708D746A8F72}" type="presParOf" srcId="{009571B9-9A2E-4DB4-A32D-0FCD328CA1E1}" destId="{98F7635A-F00B-44AB-B5B7-55E1536D634F}" srcOrd="0" destOrd="0" presId="urn:microsoft.com/office/officeart/2005/8/layout/orgChart1"/>
    <dgm:cxn modelId="{6E5CF6AC-EC7F-4BA8-817B-F80935730DFF}" type="presParOf" srcId="{009571B9-9A2E-4DB4-A32D-0FCD328CA1E1}" destId="{9AFD53C8-0C29-4359-9AFE-9D9A315FF462}" srcOrd="1" destOrd="0" presId="urn:microsoft.com/office/officeart/2005/8/layout/orgChart1"/>
    <dgm:cxn modelId="{EDDC59A6-E6C6-44D5-A380-D394AE1EDF47}" type="presParOf" srcId="{121524F5-1F60-4905-AB4F-AF0DDE39C839}" destId="{31140B65-3528-43EA-B292-73221EF2CCF3}" srcOrd="1" destOrd="0" presId="urn:microsoft.com/office/officeart/2005/8/layout/orgChart1"/>
    <dgm:cxn modelId="{9BA4FD0A-2540-49A3-A5C0-08267FDB34C0}" type="presParOf" srcId="{121524F5-1F60-4905-AB4F-AF0DDE39C839}" destId="{F1F64AAE-8BBF-402C-96C7-AFD79DD5968E}" srcOrd="2" destOrd="0" presId="urn:microsoft.com/office/officeart/2005/8/layout/orgChart1"/>
    <dgm:cxn modelId="{8FDCF4FF-5E3F-4759-B70D-5BC0A61294D3}" type="presParOf" srcId="{7E88A66A-FEB2-4169-BEE1-FA94269DF684}" destId="{95F68562-F841-4599-9784-4A449D978D14}" srcOrd="8" destOrd="0" presId="urn:microsoft.com/office/officeart/2005/8/layout/orgChart1"/>
    <dgm:cxn modelId="{5D180E51-6ABF-44D3-8F8A-81C78E542681}" type="presParOf" srcId="{7E88A66A-FEB2-4169-BEE1-FA94269DF684}" destId="{4440E432-9800-43C4-8CBF-C262F6944A39}" srcOrd="9" destOrd="0" presId="urn:microsoft.com/office/officeart/2005/8/layout/orgChart1"/>
    <dgm:cxn modelId="{9DE8FD4B-82DB-420C-B227-805B1BBA80BE}" type="presParOf" srcId="{4440E432-9800-43C4-8CBF-C262F6944A39}" destId="{785209CC-4A08-4FFE-9EF2-2AE54F4BE44A}" srcOrd="0" destOrd="0" presId="urn:microsoft.com/office/officeart/2005/8/layout/orgChart1"/>
    <dgm:cxn modelId="{485A2225-64C4-41F7-BBD2-7E73ACB8595E}" type="presParOf" srcId="{785209CC-4A08-4FFE-9EF2-2AE54F4BE44A}" destId="{288F26A5-A286-4151-A397-5DD85C21E93D}" srcOrd="0" destOrd="0" presId="urn:microsoft.com/office/officeart/2005/8/layout/orgChart1"/>
    <dgm:cxn modelId="{1ED75CFF-B050-47D7-ADBE-2A4A9BC38E5E}" type="presParOf" srcId="{785209CC-4A08-4FFE-9EF2-2AE54F4BE44A}" destId="{F2C24E9B-69CA-4080-88DE-29C35B3391FC}" srcOrd="1" destOrd="0" presId="urn:microsoft.com/office/officeart/2005/8/layout/orgChart1"/>
    <dgm:cxn modelId="{F9131791-9BA3-4BE9-93E2-0724A96B6F82}" type="presParOf" srcId="{4440E432-9800-43C4-8CBF-C262F6944A39}" destId="{CF003E3B-F426-4EF4-B78E-60BC03E14EC1}" srcOrd="1" destOrd="0" presId="urn:microsoft.com/office/officeart/2005/8/layout/orgChart1"/>
    <dgm:cxn modelId="{270C6EFC-D63C-4D4E-9DF4-836CE41888B6}" type="presParOf" srcId="{4440E432-9800-43C4-8CBF-C262F6944A39}" destId="{A33C7693-A4C7-4F89-A16F-CECEEDF396AD}" srcOrd="2" destOrd="0" presId="urn:microsoft.com/office/officeart/2005/8/layout/orgChart1"/>
    <dgm:cxn modelId="{103B5228-54A5-4F2A-A091-7AEC9DDBBBFE}" type="presParOf" srcId="{0B358ABF-B256-4750-91B5-BD852209B506}" destId="{51DE6057-EFA1-46D3-9E9B-FBC37C5355C1}" srcOrd="2" destOrd="0" presId="urn:microsoft.com/office/officeart/2005/8/layout/orgChart1"/>
    <dgm:cxn modelId="{62533E19-B495-4CEE-BED3-8A60DED6FD81}" type="presParOf" srcId="{6A104BB6-9B8D-4AE4-97CD-2359FD01A99A}" destId="{F635759E-3C56-4550-BAA2-577B0EC2AAF6}" srcOrd="4" destOrd="0" presId="urn:microsoft.com/office/officeart/2005/8/layout/orgChart1"/>
    <dgm:cxn modelId="{1A675739-9EDA-4754-81DD-1FA57BBD5665}" type="presParOf" srcId="{6A104BB6-9B8D-4AE4-97CD-2359FD01A99A}" destId="{A0F6858A-E1F6-4CC6-B1AD-B218E0BBCB59}" srcOrd="5" destOrd="0" presId="urn:microsoft.com/office/officeart/2005/8/layout/orgChart1"/>
    <dgm:cxn modelId="{48F7EE77-09C4-4BB3-BAD4-BE59B47989E5}" type="presParOf" srcId="{A0F6858A-E1F6-4CC6-B1AD-B218E0BBCB59}" destId="{E54FABC5-F208-405C-9D4A-89EAA7562B4D}" srcOrd="0" destOrd="0" presId="urn:microsoft.com/office/officeart/2005/8/layout/orgChart1"/>
    <dgm:cxn modelId="{693B2624-B419-4540-9D44-45C0F369DF66}" type="presParOf" srcId="{E54FABC5-F208-405C-9D4A-89EAA7562B4D}" destId="{B80A383F-628D-4485-B203-B6A39D788FCE}" srcOrd="0" destOrd="0" presId="urn:microsoft.com/office/officeart/2005/8/layout/orgChart1"/>
    <dgm:cxn modelId="{4027A63D-002F-4FC6-98FB-2A163785EFAF}" type="presParOf" srcId="{E54FABC5-F208-405C-9D4A-89EAA7562B4D}" destId="{A735CC0A-152E-4044-8EB4-2F114BD54920}" srcOrd="1" destOrd="0" presId="urn:microsoft.com/office/officeart/2005/8/layout/orgChart1"/>
    <dgm:cxn modelId="{31A3E4D0-EB6C-4230-B85C-37442BEE0BAC}" type="presParOf" srcId="{A0F6858A-E1F6-4CC6-B1AD-B218E0BBCB59}" destId="{010D2C7C-7D27-4D03-BC3A-A4221568F285}" srcOrd="1" destOrd="0" presId="urn:microsoft.com/office/officeart/2005/8/layout/orgChart1"/>
    <dgm:cxn modelId="{2759A072-7C5D-4CF8-89C1-BFAB8B56494D}" type="presParOf" srcId="{010D2C7C-7D27-4D03-BC3A-A4221568F285}" destId="{969F4AE8-43C5-4E4D-A51B-BB9C21B518AA}" srcOrd="0" destOrd="0" presId="urn:microsoft.com/office/officeart/2005/8/layout/orgChart1"/>
    <dgm:cxn modelId="{4180A499-B44E-43AA-A19A-DFC4FEA12F30}" type="presParOf" srcId="{010D2C7C-7D27-4D03-BC3A-A4221568F285}" destId="{8C703DA8-92C8-4385-922B-3EB5791E42E2}" srcOrd="1" destOrd="0" presId="urn:microsoft.com/office/officeart/2005/8/layout/orgChart1"/>
    <dgm:cxn modelId="{BD5CC6BF-1C71-4AE5-926C-FDCDAD4434BB}" type="presParOf" srcId="{8C703DA8-92C8-4385-922B-3EB5791E42E2}" destId="{305E3FB5-0F81-4234-AB7D-459AA373CF07}" srcOrd="0" destOrd="0" presId="urn:microsoft.com/office/officeart/2005/8/layout/orgChart1"/>
    <dgm:cxn modelId="{4A28E064-50B3-4749-A27D-7AF3A9ECBB2D}" type="presParOf" srcId="{305E3FB5-0F81-4234-AB7D-459AA373CF07}" destId="{E2E6CDE2-C0D4-47AE-BBF3-62CA241A70FE}" srcOrd="0" destOrd="0" presId="urn:microsoft.com/office/officeart/2005/8/layout/orgChart1"/>
    <dgm:cxn modelId="{B83709B6-C873-41AD-9A69-945762A79982}" type="presParOf" srcId="{305E3FB5-0F81-4234-AB7D-459AA373CF07}" destId="{AF0E055B-5009-48B6-A3F5-83877F7CCDD3}" srcOrd="1" destOrd="0" presId="urn:microsoft.com/office/officeart/2005/8/layout/orgChart1"/>
    <dgm:cxn modelId="{DFAECF81-A328-46F8-ADA9-6DC7CEEA96E4}" type="presParOf" srcId="{8C703DA8-92C8-4385-922B-3EB5791E42E2}" destId="{A80A052C-F447-4711-ABE8-F209D0950E67}" srcOrd="1" destOrd="0" presId="urn:microsoft.com/office/officeart/2005/8/layout/orgChart1"/>
    <dgm:cxn modelId="{7A40572B-404F-44EB-9466-7F2A770475FC}" type="presParOf" srcId="{8C703DA8-92C8-4385-922B-3EB5791E42E2}" destId="{6DA5C908-84F3-48EF-8EFB-DEAAA2464C02}" srcOrd="2" destOrd="0" presId="urn:microsoft.com/office/officeart/2005/8/layout/orgChart1"/>
    <dgm:cxn modelId="{E6070B0E-EDCF-405A-8FBF-5F6E86276719}" type="presParOf" srcId="{010D2C7C-7D27-4D03-BC3A-A4221568F285}" destId="{5C181204-AF20-42D2-BA39-7832D9A80B63}" srcOrd="2" destOrd="0" presId="urn:microsoft.com/office/officeart/2005/8/layout/orgChart1"/>
    <dgm:cxn modelId="{4F5112D0-667F-4F68-AA24-A7F4BBCDB766}" type="presParOf" srcId="{010D2C7C-7D27-4D03-BC3A-A4221568F285}" destId="{8CFA18F1-1EFF-4C81-B929-46EC86F3AF4C}" srcOrd="3" destOrd="0" presId="urn:microsoft.com/office/officeart/2005/8/layout/orgChart1"/>
    <dgm:cxn modelId="{8F674F69-ECB4-43B9-A581-2886E4E46295}" type="presParOf" srcId="{8CFA18F1-1EFF-4C81-B929-46EC86F3AF4C}" destId="{91B28D45-4842-4DFC-9669-8F330CF2FB15}" srcOrd="0" destOrd="0" presId="urn:microsoft.com/office/officeart/2005/8/layout/orgChart1"/>
    <dgm:cxn modelId="{90D82713-B040-4EF5-80C0-6D147895885B}" type="presParOf" srcId="{91B28D45-4842-4DFC-9669-8F330CF2FB15}" destId="{CC6223C0-A898-47CD-94D7-5D795836E5A1}" srcOrd="0" destOrd="0" presId="urn:microsoft.com/office/officeart/2005/8/layout/orgChart1"/>
    <dgm:cxn modelId="{B3929E7D-BB6C-47A8-A48C-E4F55F63128C}" type="presParOf" srcId="{91B28D45-4842-4DFC-9669-8F330CF2FB15}" destId="{9FE0DC22-BA8D-4164-AAAF-427F16E411A0}" srcOrd="1" destOrd="0" presId="urn:microsoft.com/office/officeart/2005/8/layout/orgChart1"/>
    <dgm:cxn modelId="{B523F46E-D2E5-4DCB-B75B-AFAC541009AB}" type="presParOf" srcId="{8CFA18F1-1EFF-4C81-B929-46EC86F3AF4C}" destId="{B4846E9E-B818-4F32-B047-5294A994C6E9}" srcOrd="1" destOrd="0" presId="urn:microsoft.com/office/officeart/2005/8/layout/orgChart1"/>
    <dgm:cxn modelId="{870D9546-35DF-4E62-9A7B-D6509C65A952}" type="presParOf" srcId="{8CFA18F1-1EFF-4C81-B929-46EC86F3AF4C}" destId="{5D017D9C-1EB0-4311-8F29-BEFCA1975ED1}" srcOrd="2" destOrd="0" presId="urn:microsoft.com/office/officeart/2005/8/layout/orgChart1"/>
    <dgm:cxn modelId="{38115CE0-6446-4F68-A433-7DCFA8202C94}" type="presParOf" srcId="{010D2C7C-7D27-4D03-BC3A-A4221568F285}" destId="{DB77EB96-9AF3-4CB9-9F16-536198F35063}" srcOrd="4" destOrd="0" presId="urn:microsoft.com/office/officeart/2005/8/layout/orgChart1"/>
    <dgm:cxn modelId="{71DDDA54-49CA-45F3-93AB-F504DBDA5143}" type="presParOf" srcId="{010D2C7C-7D27-4D03-BC3A-A4221568F285}" destId="{68C53180-0F48-42F4-B1EA-98FA78852DFF}" srcOrd="5" destOrd="0" presId="urn:microsoft.com/office/officeart/2005/8/layout/orgChart1"/>
    <dgm:cxn modelId="{311984C2-91CA-4BFD-800E-BB662120E300}" type="presParOf" srcId="{68C53180-0F48-42F4-B1EA-98FA78852DFF}" destId="{1260DF6A-0958-4394-A8B7-F3972471F8E8}" srcOrd="0" destOrd="0" presId="urn:microsoft.com/office/officeart/2005/8/layout/orgChart1"/>
    <dgm:cxn modelId="{66BA99E0-EAF0-4118-A4E1-634074377F98}" type="presParOf" srcId="{1260DF6A-0958-4394-A8B7-F3972471F8E8}" destId="{0BC5F768-48D6-4BBE-9E1F-DEA927DE74E5}" srcOrd="0" destOrd="0" presId="urn:microsoft.com/office/officeart/2005/8/layout/orgChart1"/>
    <dgm:cxn modelId="{B03ACAF0-B5E9-40C6-9CC9-3A902056A881}" type="presParOf" srcId="{1260DF6A-0958-4394-A8B7-F3972471F8E8}" destId="{E6C2619E-D4D4-4027-A136-3D93DED6FAE2}" srcOrd="1" destOrd="0" presId="urn:microsoft.com/office/officeart/2005/8/layout/orgChart1"/>
    <dgm:cxn modelId="{3BCC6E7C-C31B-4B4E-AD90-4D030C8C4DD8}" type="presParOf" srcId="{68C53180-0F48-42F4-B1EA-98FA78852DFF}" destId="{620180C9-3B52-4917-9BA7-9C8083ABD7DC}" srcOrd="1" destOrd="0" presId="urn:microsoft.com/office/officeart/2005/8/layout/orgChart1"/>
    <dgm:cxn modelId="{1493A03C-E795-4D20-A62F-41CF2AA141ED}" type="presParOf" srcId="{68C53180-0F48-42F4-B1EA-98FA78852DFF}" destId="{A095C51F-C5AB-4C7E-8206-EBFD8A674E04}" srcOrd="2" destOrd="0" presId="urn:microsoft.com/office/officeart/2005/8/layout/orgChart1"/>
    <dgm:cxn modelId="{591E8AAF-3CFF-43DC-8CE7-6724F68A2E6A}" type="presParOf" srcId="{010D2C7C-7D27-4D03-BC3A-A4221568F285}" destId="{0069B59E-18E1-4756-A98F-7E1B1CBA5246}" srcOrd="6" destOrd="0" presId="urn:microsoft.com/office/officeart/2005/8/layout/orgChart1"/>
    <dgm:cxn modelId="{2ED7506D-61DD-46AC-89A0-8DAC223DC4D8}" type="presParOf" srcId="{010D2C7C-7D27-4D03-BC3A-A4221568F285}" destId="{88A7DE71-C606-4FCA-A281-D55CCF3C1CEB}" srcOrd="7" destOrd="0" presId="urn:microsoft.com/office/officeart/2005/8/layout/orgChart1"/>
    <dgm:cxn modelId="{EE00BC59-53AA-4F88-908A-A27ED0594412}" type="presParOf" srcId="{88A7DE71-C606-4FCA-A281-D55CCF3C1CEB}" destId="{123E10B2-B504-41BE-ABBA-4E36DB0F9C64}" srcOrd="0" destOrd="0" presId="urn:microsoft.com/office/officeart/2005/8/layout/orgChart1"/>
    <dgm:cxn modelId="{72EB2F06-A416-449E-9220-439F29929458}" type="presParOf" srcId="{123E10B2-B504-41BE-ABBA-4E36DB0F9C64}" destId="{605385EB-8A88-457F-BA94-162E14585B52}" srcOrd="0" destOrd="0" presId="urn:microsoft.com/office/officeart/2005/8/layout/orgChart1"/>
    <dgm:cxn modelId="{BECC755F-C8F1-48FF-8ABB-418370B4CD6E}" type="presParOf" srcId="{123E10B2-B504-41BE-ABBA-4E36DB0F9C64}" destId="{D6C5DAA8-8D21-474F-901D-18976E462D63}" srcOrd="1" destOrd="0" presId="urn:microsoft.com/office/officeart/2005/8/layout/orgChart1"/>
    <dgm:cxn modelId="{16797B00-005C-49A5-9FA0-AAEDE80549A0}" type="presParOf" srcId="{88A7DE71-C606-4FCA-A281-D55CCF3C1CEB}" destId="{7569D2A2-AA41-4F4C-998D-CF2007AEF9A2}" srcOrd="1" destOrd="0" presId="urn:microsoft.com/office/officeart/2005/8/layout/orgChart1"/>
    <dgm:cxn modelId="{3E4380A3-2E58-4942-BAF4-A778A1F409D9}" type="presParOf" srcId="{88A7DE71-C606-4FCA-A281-D55CCF3C1CEB}" destId="{FB618722-E56A-4AFE-9EBA-0CB4A2E8C65F}" srcOrd="2" destOrd="0" presId="urn:microsoft.com/office/officeart/2005/8/layout/orgChart1"/>
    <dgm:cxn modelId="{7376C449-818E-40D5-8F7A-E7142F368782}" type="presParOf" srcId="{010D2C7C-7D27-4D03-BC3A-A4221568F285}" destId="{C84E072D-1B03-4758-A6BE-A876DF5AA2E0}" srcOrd="8" destOrd="0" presId="urn:microsoft.com/office/officeart/2005/8/layout/orgChart1"/>
    <dgm:cxn modelId="{97208D07-00DA-4D62-AD8D-3DA5C39A9440}" type="presParOf" srcId="{010D2C7C-7D27-4D03-BC3A-A4221568F285}" destId="{5DFADD8E-07F9-4FBF-8CF6-A45231922727}" srcOrd="9" destOrd="0" presId="urn:microsoft.com/office/officeart/2005/8/layout/orgChart1"/>
    <dgm:cxn modelId="{2EC3EEA9-823A-48E5-BB4E-F2EF346A79A0}" type="presParOf" srcId="{5DFADD8E-07F9-4FBF-8CF6-A45231922727}" destId="{3AE6C566-406E-4445-9DF7-604DF3C42257}" srcOrd="0" destOrd="0" presId="urn:microsoft.com/office/officeart/2005/8/layout/orgChart1"/>
    <dgm:cxn modelId="{78F9625E-90BF-49E1-9597-9226C007CABE}" type="presParOf" srcId="{3AE6C566-406E-4445-9DF7-604DF3C42257}" destId="{26E67C11-0C53-4819-8949-5E20B9B3AF5E}" srcOrd="0" destOrd="0" presId="urn:microsoft.com/office/officeart/2005/8/layout/orgChart1"/>
    <dgm:cxn modelId="{B81DC4BE-D87D-4215-B8D5-00529BBFBAB8}" type="presParOf" srcId="{3AE6C566-406E-4445-9DF7-604DF3C42257}" destId="{087B73D7-FAE2-4B7D-92CC-8BD99DC55528}" srcOrd="1" destOrd="0" presId="urn:microsoft.com/office/officeart/2005/8/layout/orgChart1"/>
    <dgm:cxn modelId="{001406C2-B88C-46A4-BF1C-B9D1FBE83535}" type="presParOf" srcId="{5DFADD8E-07F9-4FBF-8CF6-A45231922727}" destId="{62C572AC-30A9-472D-AC0D-0E021D38084E}" srcOrd="1" destOrd="0" presId="urn:microsoft.com/office/officeart/2005/8/layout/orgChart1"/>
    <dgm:cxn modelId="{9C047898-02FE-4711-9C08-D0D3D2081D32}" type="presParOf" srcId="{5DFADD8E-07F9-4FBF-8CF6-A45231922727}" destId="{2DA4B206-E494-4AA7-B802-17A5CEA31B34}" srcOrd="2" destOrd="0" presId="urn:microsoft.com/office/officeart/2005/8/layout/orgChart1"/>
    <dgm:cxn modelId="{2ADA9BD7-661F-43B3-AC97-7D7AD5ECCE05}" type="presParOf" srcId="{010D2C7C-7D27-4D03-BC3A-A4221568F285}" destId="{A731DC5B-FCB9-4766-BBB2-3CA67A564F7F}" srcOrd="10" destOrd="0" presId="urn:microsoft.com/office/officeart/2005/8/layout/orgChart1"/>
    <dgm:cxn modelId="{69D24515-568D-4172-A606-67509FC64A34}" type="presParOf" srcId="{010D2C7C-7D27-4D03-BC3A-A4221568F285}" destId="{FBB09367-BE79-41A1-898C-EB773EAD0219}" srcOrd="11" destOrd="0" presId="urn:microsoft.com/office/officeart/2005/8/layout/orgChart1"/>
    <dgm:cxn modelId="{9095D877-C01C-411A-AA8C-D0B0AB243983}" type="presParOf" srcId="{FBB09367-BE79-41A1-898C-EB773EAD0219}" destId="{CCD1E61E-8C19-41F7-88B0-84DEF8C61D4E}" srcOrd="0" destOrd="0" presId="urn:microsoft.com/office/officeart/2005/8/layout/orgChart1"/>
    <dgm:cxn modelId="{CC04150B-8337-4328-9E09-246CC702A425}" type="presParOf" srcId="{CCD1E61E-8C19-41F7-88B0-84DEF8C61D4E}" destId="{81944909-75EF-4746-BE6F-19919E5FA19A}" srcOrd="0" destOrd="0" presId="urn:microsoft.com/office/officeart/2005/8/layout/orgChart1"/>
    <dgm:cxn modelId="{66A12B8C-DD5A-4F58-AFFB-EFBA3330321F}" type="presParOf" srcId="{CCD1E61E-8C19-41F7-88B0-84DEF8C61D4E}" destId="{D0C97BD5-D44B-42DF-90DC-B7B8DDFD8DA9}" srcOrd="1" destOrd="0" presId="urn:microsoft.com/office/officeart/2005/8/layout/orgChart1"/>
    <dgm:cxn modelId="{9E85356C-261E-4623-BE66-50A1CFF33EA5}" type="presParOf" srcId="{FBB09367-BE79-41A1-898C-EB773EAD0219}" destId="{618A7379-B9A2-486E-96AC-A7F6CDA0D55C}" srcOrd="1" destOrd="0" presId="urn:microsoft.com/office/officeart/2005/8/layout/orgChart1"/>
    <dgm:cxn modelId="{29D8F6FB-8128-487E-89D8-A22A80774126}" type="presParOf" srcId="{FBB09367-BE79-41A1-898C-EB773EAD0219}" destId="{6A69EEDC-A1B9-4B4B-A2A4-AAE8BA076CCF}" srcOrd="2" destOrd="0" presId="urn:microsoft.com/office/officeart/2005/8/layout/orgChart1"/>
    <dgm:cxn modelId="{02C81029-01BC-4BE5-99BC-6FFB8170133D}" type="presParOf" srcId="{A0F6858A-E1F6-4CC6-B1AD-B218E0BBCB59}" destId="{3E1520E5-F739-4397-BE20-8EA811672EE2}" srcOrd="2" destOrd="0" presId="urn:microsoft.com/office/officeart/2005/8/layout/orgChart1"/>
    <dgm:cxn modelId="{23577F74-1529-44B3-973E-17BFF51596F0}" type="presParOf" srcId="{6A104BB6-9B8D-4AE4-97CD-2359FD01A99A}" destId="{12983147-844E-4356-B931-01339D802018}" srcOrd="6" destOrd="0" presId="urn:microsoft.com/office/officeart/2005/8/layout/orgChart1"/>
    <dgm:cxn modelId="{49304A46-2A00-4F18-9D7B-3639C78B7BDA}" type="presParOf" srcId="{6A104BB6-9B8D-4AE4-97CD-2359FD01A99A}" destId="{E901EE2B-14FB-456C-A5E0-8D17BF4CE7E3}" srcOrd="7" destOrd="0" presId="urn:microsoft.com/office/officeart/2005/8/layout/orgChart1"/>
    <dgm:cxn modelId="{C4CFAF73-1F4B-4130-8CC5-40DDBD854573}" type="presParOf" srcId="{E901EE2B-14FB-456C-A5E0-8D17BF4CE7E3}" destId="{2CE5BA56-26D9-4678-8A47-2CFDC9ACEFCF}" srcOrd="0" destOrd="0" presId="urn:microsoft.com/office/officeart/2005/8/layout/orgChart1"/>
    <dgm:cxn modelId="{1D1837B8-2478-4A6E-9203-120A366E53E1}" type="presParOf" srcId="{2CE5BA56-26D9-4678-8A47-2CFDC9ACEFCF}" destId="{D5BF453D-7401-4264-9992-2CE1494964DD}" srcOrd="0" destOrd="0" presId="urn:microsoft.com/office/officeart/2005/8/layout/orgChart1"/>
    <dgm:cxn modelId="{7FB84FC5-7715-43F3-A458-412589136074}" type="presParOf" srcId="{2CE5BA56-26D9-4678-8A47-2CFDC9ACEFCF}" destId="{0CA41BBC-E4EC-4E13-9742-53C36A6ABC22}" srcOrd="1" destOrd="0" presId="urn:microsoft.com/office/officeart/2005/8/layout/orgChart1"/>
    <dgm:cxn modelId="{656ACC10-25CD-411C-8F4A-8F5910C8487D}" type="presParOf" srcId="{E901EE2B-14FB-456C-A5E0-8D17BF4CE7E3}" destId="{A2DAD386-7176-42DC-A63F-2FA3E4BB6A27}" srcOrd="1" destOrd="0" presId="urn:microsoft.com/office/officeart/2005/8/layout/orgChart1"/>
    <dgm:cxn modelId="{A314C93F-06CD-4562-8403-614A65F84B3B}" type="presParOf" srcId="{A2DAD386-7176-42DC-A63F-2FA3E4BB6A27}" destId="{4731F743-C4C4-4589-95C2-A5F031C23D27}" srcOrd="0" destOrd="0" presId="urn:microsoft.com/office/officeart/2005/8/layout/orgChart1"/>
    <dgm:cxn modelId="{53E61BDE-2F8F-49BD-8420-BE42284137B3}" type="presParOf" srcId="{A2DAD386-7176-42DC-A63F-2FA3E4BB6A27}" destId="{420E8403-EDBA-4C10-8D6D-370E63C5E92D}" srcOrd="1" destOrd="0" presId="urn:microsoft.com/office/officeart/2005/8/layout/orgChart1"/>
    <dgm:cxn modelId="{BFA9516A-FA0D-40C2-8510-E1445BEBC79D}" type="presParOf" srcId="{420E8403-EDBA-4C10-8D6D-370E63C5E92D}" destId="{1E53433F-BFCD-4B5B-9F28-18E6832E0794}" srcOrd="0" destOrd="0" presId="urn:microsoft.com/office/officeart/2005/8/layout/orgChart1"/>
    <dgm:cxn modelId="{31FB4619-8E4D-4136-AC72-D98C51E00C3C}" type="presParOf" srcId="{1E53433F-BFCD-4B5B-9F28-18E6832E0794}" destId="{E3D83A0B-82F4-468D-9C0F-3B80CBC20654}" srcOrd="0" destOrd="0" presId="urn:microsoft.com/office/officeart/2005/8/layout/orgChart1"/>
    <dgm:cxn modelId="{E24E989D-8BE6-4ADC-9CCE-D929349EA21F}" type="presParOf" srcId="{1E53433F-BFCD-4B5B-9F28-18E6832E0794}" destId="{E8D07473-BBE7-413E-8789-2C18B1C343FB}" srcOrd="1" destOrd="0" presId="urn:microsoft.com/office/officeart/2005/8/layout/orgChart1"/>
    <dgm:cxn modelId="{837EB5D5-881A-4BE0-9E86-0D875CBBE11C}" type="presParOf" srcId="{420E8403-EDBA-4C10-8D6D-370E63C5E92D}" destId="{85162782-F164-4C1B-91AD-7253C448DA0C}" srcOrd="1" destOrd="0" presId="urn:microsoft.com/office/officeart/2005/8/layout/orgChart1"/>
    <dgm:cxn modelId="{C3DA5DC4-E3E2-488D-BF6E-C2E0169CD9F8}" type="presParOf" srcId="{420E8403-EDBA-4C10-8D6D-370E63C5E92D}" destId="{79B3E3D7-66DE-4A34-89EB-90AB060F6B78}" srcOrd="2" destOrd="0" presId="urn:microsoft.com/office/officeart/2005/8/layout/orgChart1"/>
    <dgm:cxn modelId="{D9B1A201-8C10-4885-AFC3-13A66E3A1077}" type="presParOf" srcId="{A2DAD386-7176-42DC-A63F-2FA3E4BB6A27}" destId="{630C4766-005E-4C41-8446-18B8E4F02576}" srcOrd="2" destOrd="0" presId="urn:microsoft.com/office/officeart/2005/8/layout/orgChart1"/>
    <dgm:cxn modelId="{E112B1D3-8A04-4215-9959-56C521886D76}" type="presParOf" srcId="{A2DAD386-7176-42DC-A63F-2FA3E4BB6A27}" destId="{3787DBA4-69F6-4523-AF81-CC0D72BF7DDE}" srcOrd="3" destOrd="0" presId="urn:microsoft.com/office/officeart/2005/8/layout/orgChart1"/>
    <dgm:cxn modelId="{ADCD2986-1715-4C67-8275-2D5D57DE5C8B}" type="presParOf" srcId="{3787DBA4-69F6-4523-AF81-CC0D72BF7DDE}" destId="{01AA9F10-C56B-47CA-9BE3-76F738213DE6}" srcOrd="0" destOrd="0" presId="urn:microsoft.com/office/officeart/2005/8/layout/orgChart1"/>
    <dgm:cxn modelId="{BB8A68B6-3859-4E29-9222-118F49C7C27B}" type="presParOf" srcId="{01AA9F10-C56B-47CA-9BE3-76F738213DE6}" destId="{F5946669-5AAB-4419-B361-7C5725AEF61D}" srcOrd="0" destOrd="0" presId="urn:microsoft.com/office/officeart/2005/8/layout/orgChart1"/>
    <dgm:cxn modelId="{D12A1571-E9FE-42CC-86F6-9C05FCE10B39}" type="presParOf" srcId="{01AA9F10-C56B-47CA-9BE3-76F738213DE6}" destId="{6ED0DA32-2306-4C5A-9863-F0E9AE7D7038}" srcOrd="1" destOrd="0" presId="urn:microsoft.com/office/officeart/2005/8/layout/orgChart1"/>
    <dgm:cxn modelId="{DD3BA2E4-3AE0-4C2C-ABB7-207DF5956E33}" type="presParOf" srcId="{3787DBA4-69F6-4523-AF81-CC0D72BF7DDE}" destId="{90FD1905-3681-44EC-AB6B-808A4007B018}" srcOrd="1" destOrd="0" presId="urn:microsoft.com/office/officeart/2005/8/layout/orgChart1"/>
    <dgm:cxn modelId="{B1F6E7AF-C5C2-446C-9CBE-D86D200DD46B}" type="presParOf" srcId="{3787DBA4-69F6-4523-AF81-CC0D72BF7DDE}" destId="{F625C83A-AFD0-41CA-B135-B27262E8C958}" srcOrd="2" destOrd="0" presId="urn:microsoft.com/office/officeart/2005/8/layout/orgChart1"/>
    <dgm:cxn modelId="{92251A29-C8C9-4AE0-97C0-3E49CD1B8736}" type="presParOf" srcId="{E901EE2B-14FB-456C-A5E0-8D17BF4CE7E3}" destId="{AA4D377E-9517-415F-9D73-057AE7C84C6E}" srcOrd="2" destOrd="0" presId="urn:microsoft.com/office/officeart/2005/8/layout/orgChart1"/>
    <dgm:cxn modelId="{F6F514F6-A158-4219-8531-D8F51FC470FD}" type="presParOf" srcId="{6A104BB6-9B8D-4AE4-97CD-2359FD01A99A}" destId="{08F40EA2-9AB6-4253-B459-8AA22743E7D3}" srcOrd="8" destOrd="0" presId="urn:microsoft.com/office/officeart/2005/8/layout/orgChart1"/>
    <dgm:cxn modelId="{1D378B91-0F00-4ADA-B1CB-94F2C8E21B8C}" type="presParOf" srcId="{6A104BB6-9B8D-4AE4-97CD-2359FD01A99A}" destId="{53EB65FC-4E9C-4286-BB09-95FFDB884F5B}" srcOrd="9" destOrd="0" presId="urn:microsoft.com/office/officeart/2005/8/layout/orgChart1"/>
    <dgm:cxn modelId="{FC21C48A-9A2A-4617-A4C2-7FD0C2FA64BA}" type="presParOf" srcId="{53EB65FC-4E9C-4286-BB09-95FFDB884F5B}" destId="{CA3787B5-D651-463C-98D9-2E8A8D356286}" srcOrd="0" destOrd="0" presId="urn:microsoft.com/office/officeart/2005/8/layout/orgChart1"/>
    <dgm:cxn modelId="{C34DBD5E-B597-4621-A2F9-367BABE9B043}" type="presParOf" srcId="{CA3787B5-D651-463C-98D9-2E8A8D356286}" destId="{32C6503C-CD6D-4C9A-87E4-35507DCED7BF}" srcOrd="0" destOrd="0" presId="urn:microsoft.com/office/officeart/2005/8/layout/orgChart1"/>
    <dgm:cxn modelId="{2F1164D5-CA50-43C5-BEFF-4CA96FD47A09}" type="presParOf" srcId="{CA3787B5-D651-463C-98D9-2E8A8D356286}" destId="{D866D7C0-2F8D-44CB-84D9-CBACD87DDC0C}" srcOrd="1" destOrd="0" presId="urn:microsoft.com/office/officeart/2005/8/layout/orgChart1"/>
    <dgm:cxn modelId="{E256FCAF-CB8A-43A6-A98B-4C061AA0003A}" type="presParOf" srcId="{53EB65FC-4E9C-4286-BB09-95FFDB884F5B}" destId="{C701EAE3-8FBC-40F4-B640-692AFA649EEF}" srcOrd="1" destOrd="0" presId="urn:microsoft.com/office/officeart/2005/8/layout/orgChart1"/>
    <dgm:cxn modelId="{9BF2EAC6-BB53-4E49-8EC5-2BAAD9D2B115}" type="presParOf" srcId="{C701EAE3-8FBC-40F4-B640-692AFA649EEF}" destId="{56C10BFB-EC12-4F15-A7B8-0D1AAFA27B51}" srcOrd="0" destOrd="0" presId="urn:microsoft.com/office/officeart/2005/8/layout/orgChart1"/>
    <dgm:cxn modelId="{4C3AD377-6C70-476B-AA6C-B7F4BA0318E5}" type="presParOf" srcId="{C701EAE3-8FBC-40F4-B640-692AFA649EEF}" destId="{BF7A3DD1-A87D-47E7-8736-694B09F074E5}" srcOrd="1" destOrd="0" presId="urn:microsoft.com/office/officeart/2005/8/layout/orgChart1"/>
    <dgm:cxn modelId="{73630FEE-F9EE-4CF5-842B-017117C2B0DC}" type="presParOf" srcId="{BF7A3DD1-A87D-47E7-8736-694B09F074E5}" destId="{5BA977DF-C944-4D30-BEB1-B009377B3C04}" srcOrd="0" destOrd="0" presId="urn:microsoft.com/office/officeart/2005/8/layout/orgChart1"/>
    <dgm:cxn modelId="{F722856C-0D13-4512-AF54-79DCC37A2F4A}" type="presParOf" srcId="{5BA977DF-C944-4D30-BEB1-B009377B3C04}" destId="{C583BF71-31B9-4849-BAC1-F694D960C7C3}" srcOrd="0" destOrd="0" presId="urn:microsoft.com/office/officeart/2005/8/layout/orgChart1"/>
    <dgm:cxn modelId="{27D7C9FF-11A9-4B60-BF64-9C3AF8A663EF}" type="presParOf" srcId="{5BA977DF-C944-4D30-BEB1-B009377B3C04}" destId="{E90A1F8F-37E9-4229-8A27-44529218033B}" srcOrd="1" destOrd="0" presId="urn:microsoft.com/office/officeart/2005/8/layout/orgChart1"/>
    <dgm:cxn modelId="{F741CF52-A432-4EEA-B8C7-7FB7512733FB}" type="presParOf" srcId="{BF7A3DD1-A87D-47E7-8736-694B09F074E5}" destId="{B9D40494-F6C8-488F-942F-AE2E08F323E7}" srcOrd="1" destOrd="0" presId="urn:microsoft.com/office/officeart/2005/8/layout/orgChart1"/>
    <dgm:cxn modelId="{BFFA7A74-64DF-46DA-9282-785B20692C17}" type="presParOf" srcId="{BF7A3DD1-A87D-47E7-8736-694B09F074E5}" destId="{E59CC830-64F8-4334-BB69-B0090D624992}" srcOrd="2" destOrd="0" presId="urn:microsoft.com/office/officeart/2005/8/layout/orgChart1"/>
    <dgm:cxn modelId="{7236FA10-8D8B-42AB-9364-2607B6A4217B}" type="presParOf" srcId="{C701EAE3-8FBC-40F4-B640-692AFA649EEF}" destId="{A21C6DD9-3439-4006-B1CC-DCE4949D7699}" srcOrd="2" destOrd="0" presId="urn:microsoft.com/office/officeart/2005/8/layout/orgChart1"/>
    <dgm:cxn modelId="{2DF5EAA6-88D3-4141-B3A3-CA0EFE7C1E75}" type="presParOf" srcId="{C701EAE3-8FBC-40F4-B640-692AFA649EEF}" destId="{3E358188-6F69-4863-BE11-7F78662EB8F7}" srcOrd="3" destOrd="0" presId="urn:microsoft.com/office/officeart/2005/8/layout/orgChart1"/>
    <dgm:cxn modelId="{925E99C3-02F5-44C3-AC0D-666A62D1D88F}" type="presParOf" srcId="{3E358188-6F69-4863-BE11-7F78662EB8F7}" destId="{DE691357-C3B2-46BA-A2F2-3D4DD0BF9915}" srcOrd="0" destOrd="0" presId="urn:microsoft.com/office/officeart/2005/8/layout/orgChart1"/>
    <dgm:cxn modelId="{BAE8DD2E-2BE4-495A-A94E-8C6782D642BE}" type="presParOf" srcId="{DE691357-C3B2-46BA-A2F2-3D4DD0BF9915}" destId="{7150EBFA-3EC7-4851-A233-E3FC621BAB42}" srcOrd="0" destOrd="0" presId="urn:microsoft.com/office/officeart/2005/8/layout/orgChart1"/>
    <dgm:cxn modelId="{9031203C-07C0-4938-83E5-492735984C1A}" type="presParOf" srcId="{DE691357-C3B2-46BA-A2F2-3D4DD0BF9915}" destId="{09988616-7E5D-4FE6-B7C9-20A728C25E1F}" srcOrd="1" destOrd="0" presId="urn:microsoft.com/office/officeart/2005/8/layout/orgChart1"/>
    <dgm:cxn modelId="{CEDD89CD-CF1E-491D-8EEC-A7ADD34A512D}" type="presParOf" srcId="{3E358188-6F69-4863-BE11-7F78662EB8F7}" destId="{F5C9F94D-8C5D-44F7-BDD0-F1E615FF5706}" srcOrd="1" destOrd="0" presId="urn:microsoft.com/office/officeart/2005/8/layout/orgChart1"/>
    <dgm:cxn modelId="{596F65A4-33C0-4874-B63A-B1FD00383398}" type="presParOf" srcId="{3E358188-6F69-4863-BE11-7F78662EB8F7}" destId="{E8F34DF4-C11C-4E5F-A4D0-139FAA787782}" srcOrd="2" destOrd="0" presId="urn:microsoft.com/office/officeart/2005/8/layout/orgChart1"/>
    <dgm:cxn modelId="{937EB008-FE72-4AE5-949A-F9D8C8BFFF24}" type="presParOf" srcId="{C701EAE3-8FBC-40F4-B640-692AFA649EEF}" destId="{C9238B94-3484-4CA2-BAA2-64A7ABDE05EB}" srcOrd="4" destOrd="0" presId="urn:microsoft.com/office/officeart/2005/8/layout/orgChart1"/>
    <dgm:cxn modelId="{1857324D-182A-46AF-A65C-ACFBDE46E079}" type="presParOf" srcId="{C701EAE3-8FBC-40F4-B640-692AFA649EEF}" destId="{36AF434F-3553-4943-A6C8-527BAD87B39B}" srcOrd="5" destOrd="0" presId="urn:microsoft.com/office/officeart/2005/8/layout/orgChart1"/>
    <dgm:cxn modelId="{D2544AD2-92B8-4E71-83AD-3AF32BADDBE3}" type="presParOf" srcId="{36AF434F-3553-4943-A6C8-527BAD87B39B}" destId="{17FE012C-2028-454F-BF78-DAE0BB8B5A02}" srcOrd="0" destOrd="0" presId="urn:microsoft.com/office/officeart/2005/8/layout/orgChart1"/>
    <dgm:cxn modelId="{2CE5F229-9D3B-46DA-A167-ED0AB05993A4}" type="presParOf" srcId="{17FE012C-2028-454F-BF78-DAE0BB8B5A02}" destId="{4F969162-D8A6-4DBB-B50D-20EAF02D0628}" srcOrd="0" destOrd="0" presId="urn:microsoft.com/office/officeart/2005/8/layout/orgChart1"/>
    <dgm:cxn modelId="{592F6A64-A0AA-4C27-BC0B-F0F5D5E1E18A}" type="presParOf" srcId="{17FE012C-2028-454F-BF78-DAE0BB8B5A02}" destId="{EE5778DD-D92B-4368-B397-33E6EDD6F4B5}" srcOrd="1" destOrd="0" presId="urn:microsoft.com/office/officeart/2005/8/layout/orgChart1"/>
    <dgm:cxn modelId="{E591EA41-E64D-4723-A154-153BFD7E03AE}" type="presParOf" srcId="{36AF434F-3553-4943-A6C8-527BAD87B39B}" destId="{8C4DD1C1-F4CB-4836-82EF-78CCA0ED3099}" srcOrd="1" destOrd="0" presId="urn:microsoft.com/office/officeart/2005/8/layout/orgChart1"/>
    <dgm:cxn modelId="{ADC48B9C-AB01-4B8A-BA68-8F3AB0E20250}" type="presParOf" srcId="{36AF434F-3553-4943-A6C8-527BAD87B39B}" destId="{A5E7DEDF-3E91-4859-9870-D54262BBF64C}" srcOrd="2" destOrd="0" presId="urn:microsoft.com/office/officeart/2005/8/layout/orgChart1"/>
    <dgm:cxn modelId="{1B1701FC-737C-46C8-8199-37CE0D6E79DE}" type="presParOf" srcId="{C701EAE3-8FBC-40F4-B640-692AFA649EEF}" destId="{9ED08555-99E8-4EB3-91ED-D502E000C24E}" srcOrd="6" destOrd="0" presId="urn:microsoft.com/office/officeart/2005/8/layout/orgChart1"/>
    <dgm:cxn modelId="{34F220C7-7732-4A05-B5E2-DB9CCFEC22F6}" type="presParOf" srcId="{C701EAE3-8FBC-40F4-B640-692AFA649EEF}" destId="{17B40F80-E320-46DC-97F6-957D044054C1}" srcOrd="7" destOrd="0" presId="urn:microsoft.com/office/officeart/2005/8/layout/orgChart1"/>
    <dgm:cxn modelId="{1C471735-5803-4F6C-9EE9-201C6D4C9DF6}" type="presParOf" srcId="{17B40F80-E320-46DC-97F6-957D044054C1}" destId="{7DF25D86-F3D3-4077-A07B-940577033D84}" srcOrd="0" destOrd="0" presId="urn:microsoft.com/office/officeart/2005/8/layout/orgChart1"/>
    <dgm:cxn modelId="{0614F424-145E-47C3-A40D-436E3C4B6B06}" type="presParOf" srcId="{7DF25D86-F3D3-4077-A07B-940577033D84}" destId="{6CB73636-DC39-47C1-B1E0-B68C47CCFDD8}" srcOrd="0" destOrd="0" presId="urn:microsoft.com/office/officeart/2005/8/layout/orgChart1"/>
    <dgm:cxn modelId="{A0604897-78FB-4EEE-914B-A5B7A9EF973D}" type="presParOf" srcId="{7DF25D86-F3D3-4077-A07B-940577033D84}" destId="{0F2BEAA1-5880-4D7A-A475-54FB29E87315}" srcOrd="1" destOrd="0" presId="urn:microsoft.com/office/officeart/2005/8/layout/orgChart1"/>
    <dgm:cxn modelId="{9726F089-587E-48E7-8F88-F517153F585D}" type="presParOf" srcId="{17B40F80-E320-46DC-97F6-957D044054C1}" destId="{E346B59D-DE08-4EB2-863D-E0C331A00007}" srcOrd="1" destOrd="0" presId="urn:microsoft.com/office/officeart/2005/8/layout/orgChart1"/>
    <dgm:cxn modelId="{0D45B16B-8909-40AD-B677-5ABB39893ADF}" type="presParOf" srcId="{17B40F80-E320-46DC-97F6-957D044054C1}" destId="{1750EBD9-DF9C-46A1-B166-67CF0B420ED6}" srcOrd="2" destOrd="0" presId="urn:microsoft.com/office/officeart/2005/8/layout/orgChart1"/>
    <dgm:cxn modelId="{B136E576-D718-4242-A856-292C459C205E}" type="presParOf" srcId="{C701EAE3-8FBC-40F4-B640-692AFA649EEF}" destId="{14CCF5C2-7979-40BF-B7CF-1E15935E5E61}" srcOrd="8" destOrd="0" presId="urn:microsoft.com/office/officeart/2005/8/layout/orgChart1"/>
    <dgm:cxn modelId="{357291F5-EC36-4BCB-8688-0581C512357D}" type="presParOf" srcId="{C701EAE3-8FBC-40F4-B640-692AFA649EEF}" destId="{31443151-BE95-4BC5-97AC-F89FCA72BDE4}" srcOrd="9" destOrd="0" presId="urn:microsoft.com/office/officeart/2005/8/layout/orgChart1"/>
    <dgm:cxn modelId="{998F0FAE-E612-4459-A539-FF2D25FCA5C5}" type="presParOf" srcId="{31443151-BE95-4BC5-97AC-F89FCA72BDE4}" destId="{7BEE5A70-EE4A-4556-B8E8-541B70E0E989}" srcOrd="0" destOrd="0" presId="urn:microsoft.com/office/officeart/2005/8/layout/orgChart1"/>
    <dgm:cxn modelId="{25FF58C6-1C36-43AF-912F-DA4F761FAA18}" type="presParOf" srcId="{7BEE5A70-EE4A-4556-B8E8-541B70E0E989}" destId="{1F69C710-5603-40A5-A2DF-80914C293964}" srcOrd="0" destOrd="0" presId="urn:microsoft.com/office/officeart/2005/8/layout/orgChart1"/>
    <dgm:cxn modelId="{BBAEC2E1-68F9-4573-8E29-CE5D506A6EE8}" type="presParOf" srcId="{7BEE5A70-EE4A-4556-B8E8-541B70E0E989}" destId="{40BAEB08-4E19-427B-AC6B-587E2929DF6E}" srcOrd="1" destOrd="0" presId="urn:microsoft.com/office/officeart/2005/8/layout/orgChart1"/>
    <dgm:cxn modelId="{C66F5B57-5D56-4DF1-8061-53753EAB226D}" type="presParOf" srcId="{31443151-BE95-4BC5-97AC-F89FCA72BDE4}" destId="{5CD44AE2-B9E6-4661-AC16-01EFD5C5960D}" srcOrd="1" destOrd="0" presId="urn:microsoft.com/office/officeart/2005/8/layout/orgChart1"/>
    <dgm:cxn modelId="{1D9BC9E9-07C3-4558-875B-275F73B79419}" type="presParOf" srcId="{31443151-BE95-4BC5-97AC-F89FCA72BDE4}" destId="{3434C64F-FEF9-4796-93B8-C3699B9EFEC3}" srcOrd="2" destOrd="0" presId="urn:microsoft.com/office/officeart/2005/8/layout/orgChart1"/>
    <dgm:cxn modelId="{DCDCAFDB-953B-4810-9201-B6389D862362}" type="presParOf" srcId="{53EB65FC-4E9C-4286-BB09-95FFDB884F5B}" destId="{54120719-4E9E-4A0A-BD60-B0B770AC0A92}" srcOrd="2" destOrd="0" presId="urn:microsoft.com/office/officeart/2005/8/layout/orgChart1"/>
    <dgm:cxn modelId="{954F4937-0A48-43C6-B1CE-228D7A781F54}" type="presParOf" srcId="{E8083A75-90BB-4344-B44D-19BBEF848968}" destId="{9DD6D659-4D07-4CE1-90E7-8A45A7B0FB3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846B5E-DC1B-448A-9E35-B99D5D14AF1F}">
      <dsp:nvSpPr>
        <dsp:cNvPr id="0" name=""/>
        <dsp:cNvSpPr/>
      </dsp:nvSpPr>
      <dsp:spPr>
        <a:xfrm>
          <a:off x="392060" y="1154332"/>
          <a:ext cx="921333" cy="1512249"/>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16 available  features </a:t>
          </a:r>
        </a:p>
      </dsp:txBody>
      <dsp:txXfrm>
        <a:off x="419045" y="1181317"/>
        <a:ext cx="867363" cy="1458279"/>
      </dsp:txXfrm>
    </dsp:sp>
    <dsp:sp modelId="{DA93C132-138B-49F7-AD53-50EDE88969D8}">
      <dsp:nvSpPr>
        <dsp:cNvPr id="0" name=""/>
        <dsp:cNvSpPr/>
      </dsp:nvSpPr>
      <dsp:spPr>
        <a:xfrm rot="2221593" flipV="1">
          <a:off x="1393914" y="1863471"/>
          <a:ext cx="754523" cy="256074"/>
        </a:xfrm>
        <a:prstGeom prst="rightArrow">
          <a:avLst>
            <a:gd name="adj1" fmla="val 60000"/>
            <a:gd name="adj2" fmla="val 50000"/>
          </a:avLst>
        </a:prstGeom>
        <a:gradFill rotWithShape="0">
          <a:gsLst>
            <a:gs pos="0">
              <a:schemeClr val="accent2">
                <a:tint val="60000"/>
                <a:hueOff val="0"/>
                <a:satOff val="0"/>
                <a:lumOff val="0"/>
                <a:alphaOff val="0"/>
                <a:lumMod val="110000"/>
                <a:satMod val="105000"/>
                <a:tint val="67000"/>
              </a:schemeClr>
            </a:gs>
            <a:gs pos="50000">
              <a:schemeClr val="accent2">
                <a:tint val="60000"/>
                <a:hueOff val="0"/>
                <a:satOff val="0"/>
                <a:lumOff val="0"/>
                <a:alphaOff val="0"/>
                <a:lumMod val="105000"/>
                <a:satMod val="103000"/>
                <a:tint val="73000"/>
              </a:schemeClr>
            </a:gs>
            <a:gs pos="100000">
              <a:schemeClr val="accent2">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1401659" y="1891555"/>
        <a:ext cx="677701" cy="153644"/>
      </dsp:txXfrm>
    </dsp:sp>
    <dsp:sp modelId="{C7DC695B-E1F1-4198-810B-EA4CF259E3A4}">
      <dsp:nvSpPr>
        <dsp:cNvPr id="0" name=""/>
        <dsp:cNvSpPr/>
      </dsp:nvSpPr>
      <dsp:spPr>
        <a:xfrm>
          <a:off x="517246" y="2929501"/>
          <a:ext cx="921333" cy="1512249"/>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New features </a:t>
          </a:r>
        </a:p>
      </dsp:txBody>
      <dsp:txXfrm>
        <a:off x="544231" y="2956486"/>
        <a:ext cx="867363" cy="1458279"/>
      </dsp:txXfrm>
    </dsp:sp>
    <dsp:sp modelId="{F46A1989-586D-4430-9764-5BE3080748F0}">
      <dsp:nvSpPr>
        <dsp:cNvPr id="0" name=""/>
        <dsp:cNvSpPr/>
      </dsp:nvSpPr>
      <dsp:spPr>
        <a:xfrm rot="19933731">
          <a:off x="1476876" y="3108424"/>
          <a:ext cx="829482" cy="192096"/>
        </a:xfrm>
        <a:prstGeom prst="rightArrow">
          <a:avLst>
            <a:gd name="adj1" fmla="val 60000"/>
            <a:gd name="adj2" fmla="val 50000"/>
          </a:avLst>
        </a:prstGeom>
        <a:gradFill rotWithShape="0">
          <a:gsLst>
            <a:gs pos="0">
              <a:schemeClr val="accent2">
                <a:tint val="60000"/>
                <a:hueOff val="0"/>
                <a:satOff val="0"/>
                <a:lumOff val="0"/>
                <a:alphaOff val="0"/>
                <a:lumMod val="110000"/>
                <a:satMod val="105000"/>
                <a:tint val="67000"/>
              </a:schemeClr>
            </a:gs>
            <a:gs pos="50000">
              <a:schemeClr val="accent2">
                <a:tint val="60000"/>
                <a:hueOff val="0"/>
                <a:satOff val="0"/>
                <a:lumOff val="0"/>
                <a:alphaOff val="0"/>
                <a:lumMod val="105000"/>
                <a:satMod val="103000"/>
                <a:tint val="73000"/>
              </a:schemeClr>
            </a:gs>
            <a:gs pos="100000">
              <a:schemeClr val="accent2">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1480195" y="3160269"/>
        <a:ext cx="771853" cy="115258"/>
      </dsp:txXfrm>
    </dsp:sp>
    <dsp:sp modelId="{F3DF5AA0-852E-4979-A7C6-69075AF85616}">
      <dsp:nvSpPr>
        <dsp:cNvPr id="0" name=""/>
        <dsp:cNvSpPr/>
      </dsp:nvSpPr>
      <dsp:spPr>
        <a:xfrm>
          <a:off x="2318265" y="1920861"/>
          <a:ext cx="1150082" cy="1512249"/>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t>Features’ properties &amp; extreme values analysis </a:t>
          </a:r>
          <a:endParaRPr lang="en-US" sz="1400" kern="1200" dirty="0"/>
        </a:p>
      </dsp:txBody>
      <dsp:txXfrm>
        <a:off x="2351950" y="1954546"/>
        <a:ext cx="1082712" cy="1444879"/>
      </dsp:txXfrm>
    </dsp:sp>
    <dsp:sp modelId="{DF0FA718-31EB-4B1D-B9FD-1C3580F85599}">
      <dsp:nvSpPr>
        <dsp:cNvPr id="0" name=""/>
        <dsp:cNvSpPr/>
      </dsp:nvSpPr>
      <dsp:spPr>
        <a:xfrm rot="496968">
          <a:off x="3625370" y="2694075"/>
          <a:ext cx="340199" cy="228490"/>
        </a:xfrm>
        <a:prstGeom prst="rightArrow">
          <a:avLst>
            <a:gd name="adj1" fmla="val 60000"/>
            <a:gd name="adj2" fmla="val 50000"/>
          </a:avLst>
        </a:prstGeom>
        <a:gradFill rotWithShape="0">
          <a:gsLst>
            <a:gs pos="0">
              <a:schemeClr val="accent2">
                <a:tint val="60000"/>
                <a:hueOff val="0"/>
                <a:satOff val="0"/>
                <a:lumOff val="0"/>
                <a:alphaOff val="0"/>
                <a:lumMod val="110000"/>
                <a:satMod val="105000"/>
                <a:tint val="67000"/>
              </a:schemeClr>
            </a:gs>
            <a:gs pos="50000">
              <a:schemeClr val="accent2">
                <a:tint val="60000"/>
                <a:hueOff val="0"/>
                <a:satOff val="0"/>
                <a:lumOff val="0"/>
                <a:alphaOff val="0"/>
                <a:lumMod val="105000"/>
                <a:satMod val="103000"/>
                <a:tint val="73000"/>
              </a:schemeClr>
            </a:gs>
            <a:gs pos="100000">
              <a:schemeClr val="accent2">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625728" y="2734836"/>
        <a:ext cx="271652" cy="137094"/>
      </dsp:txXfrm>
    </dsp:sp>
    <dsp:sp modelId="{B5BD0DBB-78FE-4713-8B06-7CD432863FC4}">
      <dsp:nvSpPr>
        <dsp:cNvPr id="0" name=""/>
        <dsp:cNvSpPr/>
      </dsp:nvSpPr>
      <dsp:spPr>
        <a:xfrm>
          <a:off x="4103537" y="2164107"/>
          <a:ext cx="921333" cy="1512249"/>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t>Missing values handling</a:t>
          </a:r>
          <a:endParaRPr lang="en-US" sz="1400" kern="1200" dirty="0"/>
        </a:p>
      </dsp:txBody>
      <dsp:txXfrm>
        <a:off x="4130522" y="2191092"/>
        <a:ext cx="867363" cy="1458279"/>
      </dsp:txXfrm>
    </dsp:sp>
    <dsp:sp modelId="{CE513662-F005-4697-A887-3E13B7E29BC2}">
      <dsp:nvSpPr>
        <dsp:cNvPr id="0" name=""/>
        <dsp:cNvSpPr/>
      </dsp:nvSpPr>
      <dsp:spPr>
        <a:xfrm rot="21042845">
          <a:off x="5115707" y="2699633"/>
          <a:ext cx="197916" cy="228490"/>
        </a:xfrm>
        <a:prstGeom prst="rightArrow">
          <a:avLst>
            <a:gd name="adj1" fmla="val 60000"/>
            <a:gd name="adj2" fmla="val 50000"/>
          </a:avLst>
        </a:prstGeom>
        <a:gradFill rotWithShape="0">
          <a:gsLst>
            <a:gs pos="0">
              <a:schemeClr val="accent2">
                <a:tint val="60000"/>
                <a:hueOff val="0"/>
                <a:satOff val="0"/>
                <a:lumOff val="0"/>
                <a:alphaOff val="0"/>
                <a:lumMod val="110000"/>
                <a:satMod val="105000"/>
                <a:tint val="67000"/>
              </a:schemeClr>
            </a:gs>
            <a:gs pos="50000">
              <a:schemeClr val="accent2">
                <a:tint val="60000"/>
                <a:hueOff val="0"/>
                <a:satOff val="0"/>
                <a:lumOff val="0"/>
                <a:alphaOff val="0"/>
                <a:lumMod val="105000"/>
                <a:satMod val="103000"/>
                <a:tint val="73000"/>
              </a:schemeClr>
            </a:gs>
            <a:gs pos="100000">
              <a:schemeClr val="accent2">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5116096" y="2750121"/>
        <a:ext cx="138541" cy="137094"/>
      </dsp:txXfrm>
    </dsp:sp>
    <dsp:sp modelId="{58AA2DAF-B644-4DCB-B231-DC3A10AB169E}">
      <dsp:nvSpPr>
        <dsp:cNvPr id="0" name=""/>
        <dsp:cNvSpPr/>
      </dsp:nvSpPr>
      <dsp:spPr>
        <a:xfrm>
          <a:off x="5393404" y="1953208"/>
          <a:ext cx="921333" cy="1512249"/>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t>Data Cleaning &amp; feature engineering</a:t>
          </a:r>
          <a:endParaRPr lang="en-US" sz="1400" kern="1200" dirty="0"/>
        </a:p>
      </dsp:txBody>
      <dsp:txXfrm>
        <a:off x="5420389" y="1980193"/>
        <a:ext cx="867363" cy="1458279"/>
      </dsp:txXfrm>
    </dsp:sp>
    <dsp:sp modelId="{9854632F-3E63-4E96-BA35-23CF2E932A8B}">
      <dsp:nvSpPr>
        <dsp:cNvPr id="0" name=""/>
        <dsp:cNvSpPr/>
      </dsp:nvSpPr>
      <dsp:spPr>
        <a:xfrm rot="21283159">
          <a:off x="6407746" y="2534720"/>
          <a:ext cx="198915" cy="228490"/>
        </a:xfrm>
        <a:prstGeom prst="rightArrow">
          <a:avLst>
            <a:gd name="adj1" fmla="val 60000"/>
            <a:gd name="adj2" fmla="val 50000"/>
          </a:avLst>
        </a:prstGeom>
        <a:gradFill rotWithShape="0">
          <a:gsLst>
            <a:gs pos="0">
              <a:schemeClr val="accent2">
                <a:tint val="60000"/>
                <a:hueOff val="0"/>
                <a:satOff val="0"/>
                <a:lumOff val="0"/>
                <a:alphaOff val="0"/>
                <a:lumMod val="110000"/>
                <a:satMod val="105000"/>
                <a:tint val="67000"/>
              </a:schemeClr>
            </a:gs>
            <a:gs pos="50000">
              <a:schemeClr val="accent2">
                <a:tint val="60000"/>
                <a:hueOff val="0"/>
                <a:satOff val="0"/>
                <a:lumOff val="0"/>
                <a:alphaOff val="0"/>
                <a:lumMod val="105000"/>
                <a:satMod val="103000"/>
                <a:tint val="73000"/>
              </a:schemeClr>
            </a:gs>
            <a:gs pos="100000">
              <a:schemeClr val="accent2">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407873" y="2583164"/>
        <a:ext cx="139241" cy="137094"/>
      </dsp:txXfrm>
    </dsp:sp>
    <dsp:sp modelId="{B5D7AECE-F7D2-47BA-9326-A38E8D953F07}">
      <dsp:nvSpPr>
        <dsp:cNvPr id="0" name=""/>
        <dsp:cNvSpPr/>
      </dsp:nvSpPr>
      <dsp:spPr>
        <a:xfrm>
          <a:off x="6688458" y="1572999"/>
          <a:ext cx="3110432" cy="1830940"/>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u="sng" kern="1200" dirty="0"/>
            <a:t>Data description after processing &amp; Assumptions </a:t>
          </a:r>
        </a:p>
        <a:p>
          <a:pPr marL="114300" lvl="1" indent="-114300" algn="l" defTabSz="622300">
            <a:lnSpc>
              <a:spcPct val="90000"/>
            </a:lnSpc>
            <a:spcBef>
              <a:spcPct val="0"/>
            </a:spcBef>
            <a:spcAft>
              <a:spcPct val="15000"/>
            </a:spcAft>
            <a:buChar char="•"/>
          </a:pPr>
          <a:r>
            <a:rPr lang="en-US" sz="1400" kern="1200" dirty="0"/>
            <a:t>31 Features</a:t>
          </a:r>
        </a:p>
        <a:p>
          <a:pPr marL="114300" lvl="1" indent="-114300" algn="l" defTabSz="622300">
            <a:lnSpc>
              <a:spcPct val="90000"/>
            </a:lnSpc>
            <a:spcBef>
              <a:spcPct val="0"/>
            </a:spcBef>
            <a:spcAft>
              <a:spcPct val="15000"/>
            </a:spcAft>
            <a:buChar char="•"/>
          </a:pPr>
          <a:r>
            <a:rPr lang="en-US" sz="1400" kern="1200" dirty="0"/>
            <a:t>Timeframe of the data: May 2008 to November 2010</a:t>
          </a:r>
        </a:p>
        <a:p>
          <a:pPr marL="114300" lvl="1" indent="-114300" algn="l" defTabSz="622300">
            <a:lnSpc>
              <a:spcPct val="90000"/>
            </a:lnSpc>
            <a:spcBef>
              <a:spcPct val="0"/>
            </a:spcBef>
            <a:spcAft>
              <a:spcPct val="15000"/>
            </a:spcAft>
            <a:buChar char="•"/>
          </a:pPr>
          <a:r>
            <a:rPr lang="en-US" sz="1400" kern="1200" dirty="0"/>
            <a:t>Total data points :45206 </a:t>
          </a:r>
        </a:p>
      </dsp:txBody>
      <dsp:txXfrm>
        <a:off x="6742084" y="1626625"/>
        <a:ext cx="3003180" cy="17236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CCF5C2-7979-40BF-B7CF-1E15935E5E61}">
      <dsp:nvSpPr>
        <dsp:cNvPr id="0" name=""/>
        <dsp:cNvSpPr/>
      </dsp:nvSpPr>
      <dsp:spPr>
        <a:xfrm>
          <a:off x="8581491" y="1326939"/>
          <a:ext cx="320932" cy="3007574"/>
        </a:xfrm>
        <a:custGeom>
          <a:avLst/>
          <a:gdLst/>
          <a:ahLst/>
          <a:cxnLst/>
          <a:rect l="0" t="0" r="0" b="0"/>
          <a:pathLst>
            <a:path>
              <a:moveTo>
                <a:pt x="0" y="0"/>
              </a:moveTo>
              <a:lnTo>
                <a:pt x="0" y="3007574"/>
              </a:lnTo>
              <a:lnTo>
                <a:pt x="320932" y="3007574"/>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D08555-99E8-4EB3-91ED-D502E000C24E}">
      <dsp:nvSpPr>
        <dsp:cNvPr id="0" name=""/>
        <dsp:cNvSpPr/>
      </dsp:nvSpPr>
      <dsp:spPr>
        <a:xfrm>
          <a:off x="8581491" y="1326939"/>
          <a:ext cx="320932" cy="2360490"/>
        </a:xfrm>
        <a:custGeom>
          <a:avLst/>
          <a:gdLst/>
          <a:ahLst/>
          <a:cxnLst/>
          <a:rect l="0" t="0" r="0" b="0"/>
          <a:pathLst>
            <a:path>
              <a:moveTo>
                <a:pt x="0" y="0"/>
              </a:moveTo>
              <a:lnTo>
                <a:pt x="0" y="2360490"/>
              </a:lnTo>
              <a:lnTo>
                <a:pt x="320932" y="2360490"/>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9238B94-3484-4CA2-BAA2-64A7ABDE05EB}">
      <dsp:nvSpPr>
        <dsp:cNvPr id="0" name=""/>
        <dsp:cNvSpPr/>
      </dsp:nvSpPr>
      <dsp:spPr>
        <a:xfrm>
          <a:off x="8581491" y="1326939"/>
          <a:ext cx="320932" cy="1713406"/>
        </a:xfrm>
        <a:custGeom>
          <a:avLst/>
          <a:gdLst/>
          <a:ahLst/>
          <a:cxnLst/>
          <a:rect l="0" t="0" r="0" b="0"/>
          <a:pathLst>
            <a:path>
              <a:moveTo>
                <a:pt x="0" y="0"/>
              </a:moveTo>
              <a:lnTo>
                <a:pt x="0" y="1713406"/>
              </a:lnTo>
              <a:lnTo>
                <a:pt x="320932" y="1713406"/>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1C6DD9-3439-4006-B1CC-DCE4949D7699}">
      <dsp:nvSpPr>
        <dsp:cNvPr id="0" name=""/>
        <dsp:cNvSpPr/>
      </dsp:nvSpPr>
      <dsp:spPr>
        <a:xfrm>
          <a:off x="8581491" y="1326939"/>
          <a:ext cx="320932" cy="1066321"/>
        </a:xfrm>
        <a:custGeom>
          <a:avLst/>
          <a:gdLst/>
          <a:ahLst/>
          <a:cxnLst/>
          <a:rect l="0" t="0" r="0" b="0"/>
          <a:pathLst>
            <a:path>
              <a:moveTo>
                <a:pt x="0" y="0"/>
              </a:moveTo>
              <a:lnTo>
                <a:pt x="0" y="1066321"/>
              </a:lnTo>
              <a:lnTo>
                <a:pt x="320932" y="1066321"/>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C10BFB-EC12-4F15-A7B8-0D1AAFA27B51}">
      <dsp:nvSpPr>
        <dsp:cNvPr id="0" name=""/>
        <dsp:cNvSpPr/>
      </dsp:nvSpPr>
      <dsp:spPr>
        <a:xfrm>
          <a:off x="8581491" y="1326939"/>
          <a:ext cx="320932" cy="419237"/>
        </a:xfrm>
        <a:custGeom>
          <a:avLst/>
          <a:gdLst/>
          <a:ahLst/>
          <a:cxnLst/>
          <a:rect l="0" t="0" r="0" b="0"/>
          <a:pathLst>
            <a:path>
              <a:moveTo>
                <a:pt x="0" y="0"/>
              </a:moveTo>
              <a:lnTo>
                <a:pt x="0" y="419237"/>
              </a:lnTo>
              <a:lnTo>
                <a:pt x="320932" y="419237"/>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F40EA2-9AB6-4253-B459-8AA22743E7D3}">
      <dsp:nvSpPr>
        <dsp:cNvPr id="0" name=""/>
        <dsp:cNvSpPr/>
      </dsp:nvSpPr>
      <dsp:spPr>
        <a:xfrm>
          <a:off x="5257800" y="679855"/>
          <a:ext cx="4179512" cy="191391"/>
        </a:xfrm>
        <a:custGeom>
          <a:avLst/>
          <a:gdLst/>
          <a:ahLst/>
          <a:cxnLst/>
          <a:rect l="0" t="0" r="0" b="0"/>
          <a:pathLst>
            <a:path>
              <a:moveTo>
                <a:pt x="0" y="0"/>
              </a:moveTo>
              <a:lnTo>
                <a:pt x="0" y="95695"/>
              </a:lnTo>
              <a:lnTo>
                <a:pt x="4179512" y="95695"/>
              </a:lnTo>
              <a:lnTo>
                <a:pt x="4179512" y="191391"/>
              </a:lnTo>
            </a:path>
          </a:pathLst>
        </a:custGeom>
        <a:noFill/>
        <a:ln w="12700" cap="flat" cmpd="sng" algn="ctr">
          <a:solidFill>
            <a:schemeClr val="accent2">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0C4766-005E-4C41-8446-18B8E4F02576}">
      <dsp:nvSpPr>
        <dsp:cNvPr id="0" name=""/>
        <dsp:cNvSpPr/>
      </dsp:nvSpPr>
      <dsp:spPr>
        <a:xfrm>
          <a:off x="6458719" y="1326939"/>
          <a:ext cx="286237" cy="1245475"/>
        </a:xfrm>
        <a:custGeom>
          <a:avLst/>
          <a:gdLst/>
          <a:ahLst/>
          <a:cxnLst/>
          <a:rect l="0" t="0" r="0" b="0"/>
          <a:pathLst>
            <a:path>
              <a:moveTo>
                <a:pt x="0" y="0"/>
              </a:moveTo>
              <a:lnTo>
                <a:pt x="0" y="1245475"/>
              </a:lnTo>
              <a:lnTo>
                <a:pt x="286237" y="1245475"/>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731F743-C4C4-4589-95C2-A5F031C23D27}">
      <dsp:nvSpPr>
        <dsp:cNvPr id="0" name=""/>
        <dsp:cNvSpPr/>
      </dsp:nvSpPr>
      <dsp:spPr>
        <a:xfrm>
          <a:off x="6458719" y="1326939"/>
          <a:ext cx="286237" cy="419237"/>
        </a:xfrm>
        <a:custGeom>
          <a:avLst/>
          <a:gdLst/>
          <a:ahLst/>
          <a:cxnLst/>
          <a:rect l="0" t="0" r="0" b="0"/>
          <a:pathLst>
            <a:path>
              <a:moveTo>
                <a:pt x="0" y="0"/>
              </a:moveTo>
              <a:lnTo>
                <a:pt x="0" y="419237"/>
              </a:lnTo>
              <a:lnTo>
                <a:pt x="286237" y="419237"/>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983147-844E-4356-B931-01339D802018}">
      <dsp:nvSpPr>
        <dsp:cNvPr id="0" name=""/>
        <dsp:cNvSpPr/>
      </dsp:nvSpPr>
      <dsp:spPr>
        <a:xfrm>
          <a:off x="5257800" y="679855"/>
          <a:ext cx="1964219" cy="191391"/>
        </a:xfrm>
        <a:custGeom>
          <a:avLst/>
          <a:gdLst/>
          <a:ahLst/>
          <a:cxnLst/>
          <a:rect l="0" t="0" r="0" b="0"/>
          <a:pathLst>
            <a:path>
              <a:moveTo>
                <a:pt x="0" y="0"/>
              </a:moveTo>
              <a:lnTo>
                <a:pt x="0" y="95695"/>
              </a:lnTo>
              <a:lnTo>
                <a:pt x="1964219" y="95695"/>
              </a:lnTo>
              <a:lnTo>
                <a:pt x="1964219" y="191391"/>
              </a:lnTo>
            </a:path>
          </a:pathLst>
        </a:custGeom>
        <a:noFill/>
        <a:ln w="12700" cap="flat" cmpd="sng" algn="ctr">
          <a:solidFill>
            <a:schemeClr val="accent2">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31DC5B-FCB9-4766-BBB2-3CA67A564F7F}">
      <dsp:nvSpPr>
        <dsp:cNvPr id="0" name=""/>
        <dsp:cNvSpPr/>
      </dsp:nvSpPr>
      <dsp:spPr>
        <a:xfrm>
          <a:off x="3706044" y="1326939"/>
          <a:ext cx="395076" cy="3654658"/>
        </a:xfrm>
        <a:custGeom>
          <a:avLst/>
          <a:gdLst/>
          <a:ahLst/>
          <a:cxnLst/>
          <a:rect l="0" t="0" r="0" b="0"/>
          <a:pathLst>
            <a:path>
              <a:moveTo>
                <a:pt x="0" y="0"/>
              </a:moveTo>
              <a:lnTo>
                <a:pt x="0" y="3654658"/>
              </a:lnTo>
              <a:lnTo>
                <a:pt x="395076" y="3654658"/>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84E072D-1B03-4758-A6BE-A876DF5AA2E0}">
      <dsp:nvSpPr>
        <dsp:cNvPr id="0" name=""/>
        <dsp:cNvSpPr/>
      </dsp:nvSpPr>
      <dsp:spPr>
        <a:xfrm>
          <a:off x="3706044" y="1326939"/>
          <a:ext cx="395076" cy="3007574"/>
        </a:xfrm>
        <a:custGeom>
          <a:avLst/>
          <a:gdLst/>
          <a:ahLst/>
          <a:cxnLst/>
          <a:rect l="0" t="0" r="0" b="0"/>
          <a:pathLst>
            <a:path>
              <a:moveTo>
                <a:pt x="0" y="0"/>
              </a:moveTo>
              <a:lnTo>
                <a:pt x="0" y="3007574"/>
              </a:lnTo>
              <a:lnTo>
                <a:pt x="395076" y="3007574"/>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69B59E-18E1-4756-A98F-7E1B1CBA5246}">
      <dsp:nvSpPr>
        <dsp:cNvPr id="0" name=""/>
        <dsp:cNvSpPr/>
      </dsp:nvSpPr>
      <dsp:spPr>
        <a:xfrm>
          <a:off x="3706044" y="1326939"/>
          <a:ext cx="395076" cy="2360490"/>
        </a:xfrm>
        <a:custGeom>
          <a:avLst/>
          <a:gdLst/>
          <a:ahLst/>
          <a:cxnLst/>
          <a:rect l="0" t="0" r="0" b="0"/>
          <a:pathLst>
            <a:path>
              <a:moveTo>
                <a:pt x="0" y="0"/>
              </a:moveTo>
              <a:lnTo>
                <a:pt x="0" y="2360490"/>
              </a:lnTo>
              <a:lnTo>
                <a:pt x="395076" y="2360490"/>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77EB96-9AF3-4CB9-9F16-536198F35063}">
      <dsp:nvSpPr>
        <dsp:cNvPr id="0" name=""/>
        <dsp:cNvSpPr/>
      </dsp:nvSpPr>
      <dsp:spPr>
        <a:xfrm>
          <a:off x="3706044" y="1326939"/>
          <a:ext cx="395076" cy="1713406"/>
        </a:xfrm>
        <a:custGeom>
          <a:avLst/>
          <a:gdLst/>
          <a:ahLst/>
          <a:cxnLst/>
          <a:rect l="0" t="0" r="0" b="0"/>
          <a:pathLst>
            <a:path>
              <a:moveTo>
                <a:pt x="0" y="0"/>
              </a:moveTo>
              <a:lnTo>
                <a:pt x="0" y="1713406"/>
              </a:lnTo>
              <a:lnTo>
                <a:pt x="395076" y="1713406"/>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181204-AF20-42D2-BA39-7832D9A80B63}">
      <dsp:nvSpPr>
        <dsp:cNvPr id="0" name=""/>
        <dsp:cNvSpPr/>
      </dsp:nvSpPr>
      <dsp:spPr>
        <a:xfrm>
          <a:off x="3706044" y="1326939"/>
          <a:ext cx="395076" cy="1066321"/>
        </a:xfrm>
        <a:custGeom>
          <a:avLst/>
          <a:gdLst/>
          <a:ahLst/>
          <a:cxnLst/>
          <a:rect l="0" t="0" r="0" b="0"/>
          <a:pathLst>
            <a:path>
              <a:moveTo>
                <a:pt x="0" y="0"/>
              </a:moveTo>
              <a:lnTo>
                <a:pt x="0" y="1066321"/>
              </a:lnTo>
              <a:lnTo>
                <a:pt x="395076" y="1066321"/>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9F4AE8-43C5-4E4D-A51B-BB9C21B518AA}">
      <dsp:nvSpPr>
        <dsp:cNvPr id="0" name=""/>
        <dsp:cNvSpPr/>
      </dsp:nvSpPr>
      <dsp:spPr>
        <a:xfrm>
          <a:off x="3706044" y="1326939"/>
          <a:ext cx="395076" cy="419237"/>
        </a:xfrm>
        <a:custGeom>
          <a:avLst/>
          <a:gdLst/>
          <a:ahLst/>
          <a:cxnLst/>
          <a:rect l="0" t="0" r="0" b="0"/>
          <a:pathLst>
            <a:path>
              <a:moveTo>
                <a:pt x="0" y="0"/>
              </a:moveTo>
              <a:lnTo>
                <a:pt x="0" y="419237"/>
              </a:lnTo>
              <a:lnTo>
                <a:pt x="395076" y="419237"/>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35759E-3C56-4550-BAA2-577B0EC2AAF6}">
      <dsp:nvSpPr>
        <dsp:cNvPr id="0" name=""/>
        <dsp:cNvSpPr/>
      </dsp:nvSpPr>
      <dsp:spPr>
        <a:xfrm>
          <a:off x="4759581" y="679855"/>
          <a:ext cx="498218" cy="191391"/>
        </a:xfrm>
        <a:custGeom>
          <a:avLst/>
          <a:gdLst/>
          <a:ahLst/>
          <a:cxnLst/>
          <a:rect l="0" t="0" r="0" b="0"/>
          <a:pathLst>
            <a:path>
              <a:moveTo>
                <a:pt x="498218" y="0"/>
              </a:moveTo>
              <a:lnTo>
                <a:pt x="498218" y="95695"/>
              </a:lnTo>
              <a:lnTo>
                <a:pt x="0" y="95695"/>
              </a:lnTo>
              <a:lnTo>
                <a:pt x="0" y="191391"/>
              </a:lnTo>
            </a:path>
          </a:pathLst>
        </a:custGeom>
        <a:noFill/>
        <a:ln w="12700" cap="flat" cmpd="sng" algn="ctr">
          <a:solidFill>
            <a:schemeClr val="accent2">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F68562-F841-4599-9784-4A449D978D14}">
      <dsp:nvSpPr>
        <dsp:cNvPr id="0" name=""/>
        <dsp:cNvSpPr/>
      </dsp:nvSpPr>
      <dsp:spPr>
        <a:xfrm>
          <a:off x="1835841" y="1326939"/>
          <a:ext cx="235904" cy="3007574"/>
        </a:xfrm>
        <a:custGeom>
          <a:avLst/>
          <a:gdLst/>
          <a:ahLst/>
          <a:cxnLst/>
          <a:rect l="0" t="0" r="0" b="0"/>
          <a:pathLst>
            <a:path>
              <a:moveTo>
                <a:pt x="0" y="0"/>
              </a:moveTo>
              <a:lnTo>
                <a:pt x="0" y="3007574"/>
              </a:lnTo>
              <a:lnTo>
                <a:pt x="235904" y="3007574"/>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7C063A-FA00-46D6-8062-1D0B807D3342}">
      <dsp:nvSpPr>
        <dsp:cNvPr id="0" name=""/>
        <dsp:cNvSpPr/>
      </dsp:nvSpPr>
      <dsp:spPr>
        <a:xfrm>
          <a:off x="1835841" y="1326939"/>
          <a:ext cx="235904" cy="2360490"/>
        </a:xfrm>
        <a:custGeom>
          <a:avLst/>
          <a:gdLst/>
          <a:ahLst/>
          <a:cxnLst/>
          <a:rect l="0" t="0" r="0" b="0"/>
          <a:pathLst>
            <a:path>
              <a:moveTo>
                <a:pt x="0" y="0"/>
              </a:moveTo>
              <a:lnTo>
                <a:pt x="0" y="2360490"/>
              </a:lnTo>
              <a:lnTo>
                <a:pt x="235904" y="2360490"/>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38BFB2-DFC1-419F-A7F3-BCAF7787FE35}">
      <dsp:nvSpPr>
        <dsp:cNvPr id="0" name=""/>
        <dsp:cNvSpPr/>
      </dsp:nvSpPr>
      <dsp:spPr>
        <a:xfrm>
          <a:off x="1835841" y="1326939"/>
          <a:ext cx="235904" cy="1713406"/>
        </a:xfrm>
        <a:custGeom>
          <a:avLst/>
          <a:gdLst/>
          <a:ahLst/>
          <a:cxnLst/>
          <a:rect l="0" t="0" r="0" b="0"/>
          <a:pathLst>
            <a:path>
              <a:moveTo>
                <a:pt x="0" y="0"/>
              </a:moveTo>
              <a:lnTo>
                <a:pt x="0" y="1713406"/>
              </a:lnTo>
              <a:lnTo>
                <a:pt x="235904" y="1713406"/>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B40A8A-924D-4BEC-9C28-184728EAAC24}">
      <dsp:nvSpPr>
        <dsp:cNvPr id="0" name=""/>
        <dsp:cNvSpPr/>
      </dsp:nvSpPr>
      <dsp:spPr>
        <a:xfrm>
          <a:off x="1835841" y="1326939"/>
          <a:ext cx="235904" cy="1066321"/>
        </a:xfrm>
        <a:custGeom>
          <a:avLst/>
          <a:gdLst/>
          <a:ahLst/>
          <a:cxnLst/>
          <a:rect l="0" t="0" r="0" b="0"/>
          <a:pathLst>
            <a:path>
              <a:moveTo>
                <a:pt x="0" y="0"/>
              </a:moveTo>
              <a:lnTo>
                <a:pt x="0" y="1066321"/>
              </a:lnTo>
              <a:lnTo>
                <a:pt x="235904" y="1066321"/>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81D31DC-06DE-40CE-A37F-498F538021F8}">
      <dsp:nvSpPr>
        <dsp:cNvPr id="0" name=""/>
        <dsp:cNvSpPr/>
      </dsp:nvSpPr>
      <dsp:spPr>
        <a:xfrm>
          <a:off x="1835841" y="1326939"/>
          <a:ext cx="235904" cy="419237"/>
        </a:xfrm>
        <a:custGeom>
          <a:avLst/>
          <a:gdLst/>
          <a:ahLst/>
          <a:cxnLst/>
          <a:rect l="0" t="0" r="0" b="0"/>
          <a:pathLst>
            <a:path>
              <a:moveTo>
                <a:pt x="0" y="0"/>
              </a:moveTo>
              <a:lnTo>
                <a:pt x="0" y="419237"/>
              </a:lnTo>
              <a:lnTo>
                <a:pt x="235904" y="419237"/>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3A5B18-1F14-4CB6-B234-FF9E3FC823C7}">
      <dsp:nvSpPr>
        <dsp:cNvPr id="0" name=""/>
        <dsp:cNvSpPr/>
      </dsp:nvSpPr>
      <dsp:spPr>
        <a:xfrm>
          <a:off x="2464920" y="679855"/>
          <a:ext cx="2792879" cy="191391"/>
        </a:xfrm>
        <a:custGeom>
          <a:avLst/>
          <a:gdLst/>
          <a:ahLst/>
          <a:cxnLst/>
          <a:rect l="0" t="0" r="0" b="0"/>
          <a:pathLst>
            <a:path>
              <a:moveTo>
                <a:pt x="2792879" y="0"/>
              </a:moveTo>
              <a:lnTo>
                <a:pt x="2792879" y="95695"/>
              </a:lnTo>
              <a:lnTo>
                <a:pt x="0" y="95695"/>
              </a:lnTo>
              <a:lnTo>
                <a:pt x="0" y="191391"/>
              </a:lnTo>
            </a:path>
          </a:pathLst>
        </a:custGeom>
        <a:noFill/>
        <a:ln w="12700" cap="flat" cmpd="sng" algn="ctr">
          <a:solidFill>
            <a:schemeClr val="accent2">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DE5E11-9549-4C1A-BBD4-89CC9D2B2269}">
      <dsp:nvSpPr>
        <dsp:cNvPr id="0" name=""/>
        <dsp:cNvSpPr/>
      </dsp:nvSpPr>
      <dsp:spPr>
        <a:xfrm>
          <a:off x="156378" y="1326939"/>
          <a:ext cx="221800" cy="2360490"/>
        </a:xfrm>
        <a:custGeom>
          <a:avLst/>
          <a:gdLst/>
          <a:ahLst/>
          <a:cxnLst/>
          <a:rect l="0" t="0" r="0" b="0"/>
          <a:pathLst>
            <a:path>
              <a:moveTo>
                <a:pt x="0" y="0"/>
              </a:moveTo>
              <a:lnTo>
                <a:pt x="0" y="2360490"/>
              </a:lnTo>
              <a:lnTo>
                <a:pt x="221800" y="2360490"/>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DD193B-CCB0-414C-AD38-2635216FCAFA}">
      <dsp:nvSpPr>
        <dsp:cNvPr id="0" name=""/>
        <dsp:cNvSpPr/>
      </dsp:nvSpPr>
      <dsp:spPr>
        <a:xfrm>
          <a:off x="156378" y="1326939"/>
          <a:ext cx="221800" cy="1713406"/>
        </a:xfrm>
        <a:custGeom>
          <a:avLst/>
          <a:gdLst/>
          <a:ahLst/>
          <a:cxnLst/>
          <a:rect l="0" t="0" r="0" b="0"/>
          <a:pathLst>
            <a:path>
              <a:moveTo>
                <a:pt x="0" y="0"/>
              </a:moveTo>
              <a:lnTo>
                <a:pt x="0" y="1713406"/>
              </a:lnTo>
              <a:lnTo>
                <a:pt x="221800" y="1713406"/>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385602-9FB9-49C7-90A5-AF02B6975664}">
      <dsp:nvSpPr>
        <dsp:cNvPr id="0" name=""/>
        <dsp:cNvSpPr/>
      </dsp:nvSpPr>
      <dsp:spPr>
        <a:xfrm>
          <a:off x="156378" y="1326939"/>
          <a:ext cx="221800" cy="1066321"/>
        </a:xfrm>
        <a:custGeom>
          <a:avLst/>
          <a:gdLst/>
          <a:ahLst/>
          <a:cxnLst/>
          <a:rect l="0" t="0" r="0" b="0"/>
          <a:pathLst>
            <a:path>
              <a:moveTo>
                <a:pt x="0" y="0"/>
              </a:moveTo>
              <a:lnTo>
                <a:pt x="0" y="1066321"/>
              </a:lnTo>
              <a:lnTo>
                <a:pt x="221800" y="1066321"/>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914820-0FA1-4B38-84D2-8FA88A066E20}">
      <dsp:nvSpPr>
        <dsp:cNvPr id="0" name=""/>
        <dsp:cNvSpPr/>
      </dsp:nvSpPr>
      <dsp:spPr>
        <a:xfrm>
          <a:off x="156378" y="1326939"/>
          <a:ext cx="221800" cy="419237"/>
        </a:xfrm>
        <a:custGeom>
          <a:avLst/>
          <a:gdLst/>
          <a:ahLst/>
          <a:cxnLst/>
          <a:rect l="0" t="0" r="0" b="0"/>
          <a:pathLst>
            <a:path>
              <a:moveTo>
                <a:pt x="0" y="0"/>
              </a:moveTo>
              <a:lnTo>
                <a:pt x="0" y="419237"/>
              </a:lnTo>
              <a:lnTo>
                <a:pt x="221800" y="419237"/>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144EAA-AB96-4A5F-81D9-BA794C41F1FB}">
      <dsp:nvSpPr>
        <dsp:cNvPr id="0" name=""/>
        <dsp:cNvSpPr/>
      </dsp:nvSpPr>
      <dsp:spPr>
        <a:xfrm>
          <a:off x="747846" y="679855"/>
          <a:ext cx="4509953" cy="191391"/>
        </a:xfrm>
        <a:custGeom>
          <a:avLst/>
          <a:gdLst/>
          <a:ahLst/>
          <a:cxnLst/>
          <a:rect l="0" t="0" r="0" b="0"/>
          <a:pathLst>
            <a:path>
              <a:moveTo>
                <a:pt x="4509953" y="0"/>
              </a:moveTo>
              <a:lnTo>
                <a:pt x="4509953" y="95695"/>
              </a:lnTo>
              <a:lnTo>
                <a:pt x="0" y="95695"/>
              </a:lnTo>
              <a:lnTo>
                <a:pt x="0" y="191391"/>
              </a:lnTo>
            </a:path>
          </a:pathLst>
        </a:custGeom>
        <a:noFill/>
        <a:ln w="12700" cap="flat" cmpd="sng" algn="ctr">
          <a:solidFill>
            <a:schemeClr val="accent2">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D087B3-6D61-4B6E-82CA-48FB72FE7C55}">
      <dsp:nvSpPr>
        <dsp:cNvPr id="0" name=""/>
        <dsp:cNvSpPr/>
      </dsp:nvSpPr>
      <dsp:spPr>
        <a:xfrm>
          <a:off x="4437994" y="224162"/>
          <a:ext cx="1639611" cy="455693"/>
        </a:xfrm>
        <a:prstGeom prst="rect">
          <a:avLst/>
        </a:prstGeom>
        <a:gradFill rotWithShape="0">
          <a:gsLst>
            <a:gs pos="0">
              <a:schemeClr val="accent2">
                <a:shade val="80000"/>
                <a:hueOff val="0"/>
                <a:satOff val="0"/>
                <a:lumOff val="0"/>
                <a:alphaOff val="0"/>
                <a:lumMod val="110000"/>
                <a:satMod val="105000"/>
                <a:tint val="67000"/>
              </a:schemeClr>
            </a:gs>
            <a:gs pos="50000">
              <a:schemeClr val="accent2">
                <a:shade val="80000"/>
                <a:hueOff val="0"/>
                <a:satOff val="0"/>
                <a:lumOff val="0"/>
                <a:alphaOff val="0"/>
                <a:lumMod val="105000"/>
                <a:satMod val="103000"/>
                <a:tint val="73000"/>
              </a:schemeClr>
            </a:gs>
            <a:gs pos="100000">
              <a:schemeClr val="accent2">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Features </a:t>
          </a:r>
        </a:p>
      </dsp:txBody>
      <dsp:txXfrm>
        <a:off x="4437994" y="224162"/>
        <a:ext cx="1639611" cy="455693"/>
      </dsp:txXfrm>
    </dsp:sp>
    <dsp:sp modelId="{6DE1E3F0-549F-492A-AF53-539662DEACFE}">
      <dsp:nvSpPr>
        <dsp:cNvPr id="0" name=""/>
        <dsp:cNvSpPr/>
      </dsp:nvSpPr>
      <dsp:spPr>
        <a:xfrm>
          <a:off x="8511" y="871246"/>
          <a:ext cx="1478669" cy="455693"/>
        </a:xfrm>
        <a:prstGeom prst="rect">
          <a:avLst/>
        </a:prstGeom>
        <a:gradFill rotWithShape="0">
          <a:gsLst>
            <a:gs pos="0">
              <a:schemeClr val="accent2">
                <a:tint val="99000"/>
                <a:hueOff val="0"/>
                <a:satOff val="0"/>
                <a:lumOff val="0"/>
                <a:alphaOff val="0"/>
                <a:lumMod val="110000"/>
                <a:satMod val="105000"/>
                <a:tint val="67000"/>
              </a:schemeClr>
            </a:gs>
            <a:gs pos="50000">
              <a:schemeClr val="accent2">
                <a:tint val="99000"/>
                <a:hueOff val="0"/>
                <a:satOff val="0"/>
                <a:lumOff val="0"/>
                <a:alphaOff val="0"/>
                <a:lumMod val="105000"/>
                <a:satMod val="103000"/>
                <a:tint val="73000"/>
              </a:schemeClr>
            </a:gs>
            <a:gs pos="100000">
              <a:schemeClr val="accent2">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Personal info </a:t>
          </a:r>
        </a:p>
      </dsp:txBody>
      <dsp:txXfrm>
        <a:off x="8511" y="871246"/>
        <a:ext cx="1478669" cy="455693"/>
      </dsp:txXfrm>
    </dsp:sp>
    <dsp:sp modelId="{32FC74BA-4DA2-4B09-B1C6-3519AB44C7B3}">
      <dsp:nvSpPr>
        <dsp:cNvPr id="0" name=""/>
        <dsp:cNvSpPr/>
      </dsp:nvSpPr>
      <dsp:spPr>
        <a:xfrm>
          <a:off x="378178" y="1518331"/>
          <a:ext cx="1264265" cy="455693"/>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age, </a:t>
          </a:r>
          <a:r>
            <a:rPr lang="en-US" sz="1500" b="1" kern="1200" dirty="0" err="1"/>
            <a:t>age_grp</a:t>
          </a:r>
          <a:endParaRPr lang="en-US" sz="1500" b="1" kern="1200" dirty="0"/>
        </a:p>
      </dsp:txBody>
      <dsp:txXfrm>
        <a:off x="378178" y="1518331"/>
        <a:ext cx="1264265" cy="455693"/>
      </dsp:txXfrm>
    </dsp:sp>
    <dsp:sp modelId="{E2AA6A64-6862-49E2-9A5B-A30E8F9B7BED}">
      <dsp:nvSpPr>
        <dsp:cNvPr id="0" name=""/>
        <dsp:cNvSpPr/>
      </dsp:nvSpPr>
      <dsp:spPr>
        <a:xfrm>
          <a:off x="378178" y="2165415"/>
          <a:ext cx="1042379" cy="455693"/>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job</a:t>
          </a:r>
        </a:p>
      </dsp:txBody>
      <dsp:txXfrm>
        <a:off x="378178" y="2165415"/>
        <a:ext cx="1042379" cy="455693"/>
      </dsp:txXfrm>
    </dsp:sp>
    <dsp:sp modelId="{2B7AA6FB-D9F8-440E-9807-CF91EC7134C1}">
      <dsp:nvSpPr>
        <dsp:cNvPr id="0" name=""/>
        <dsp:cNvSpPr/>
      </dsp:nvSpPr>
      <dsp:spPr>
        <a:xfrm>
          <a:off x="378178" y="2812499"/>
          <a:ext cx="1295963" cy="455693"/>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marital</a:t>
          </a:r>
        </a:p>
      </dsp:txBody>
      <dsp:txXfrm>
        <a:off x="378178" y="2812499"/>
        <a:ext cx="1295963" cy="455693"/>
      </dsp:txXfrm>
    </dsp:sp>
    <dsp:sp modelId="{EAC2FE5F-AA61-4702-AAF9-D7FA34CD7687}">
      <dsp:nvSpPr>
        <dsp:cNvPr id="0" name=""/>
        <dsp:cNvSpPr/>
      </dsp:nvSpPr>
      <dsp:spPr>
        <a:xfrm>
          <a:off x="378178" y="3459583"/>
          <a:ext cx="1391048" cy="455693"/>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education</a:t>
          </a:r>
        </a:p>
      </dsp:txBody>
      <dsp:txXfrm>
        <a:off x="378178" y="3459583"/>
        <a:ext cx="1391048" cy="455693"/>
      </dsp:txXfrm>
    </dsp:sp>
    <dsp:sp modelId="{80CECDAF-FBB8-4EEC-99A2-ADFED1527D20}">
      <dsp:nvSpPr>
        <dsp:cNvPr id="0" name=""/>
        <dsp:cNvSpPr/>
      </dsp:nvSpPr>
      <dsp:spPr>
        <a:xfrm>
          <a:off x="1678572" y="871246"/>
          <a:ext cx="1572697" cy="455693"/>
        </a:xfrm>
        <a:prstGeom prst="rect">
          <a:avLst/>
        </a:prstGeom>
        <a:gradFill rotWithShape="0">
          <a:gsLst>
            <a:gs pos="0">
              <a:schemeClr val="accent2">
                <a:tint val="99000"/>
                <a:hueOff val="0"/>
                <a:satOff val="0"/>
                <a:lumOff val="0"/>
                <a:alphaOff val="0"/>
                <a:lumMod val="110000"/>
                <a:satMod val="105000"/>
                <a:tint val="67000"/>
              </a:schemeClr>
            </a:gs>
            <a:gs pos="50000">
              <a:schemeClr val="accent2">
                <a:tint val="99000"/>
                <a:hueOff val="0"/>
                <a:satOff val="0"/>
                <a:lumOff val="0"/>
                <a:alphaOff val="0"/>
                <a:lumMod val="105000"/>
                <a:satMod val="103000"/>
                <a:tint val="73000"/>
              </a:schemeClr>
            </a:gs>
            <a:gs pos="100000">
              <a:schemeClr val="accent2">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Financial standing </a:t>
          </a:r>
        </a:p>
      </dsp:txBody>
      <dsp:txXfrm>
        <a:off x="1678572" y="871246"/>
        <a:ext cx="1572697" cy="455693"/>
      </dsp:txXfrm>
    </dsp:sp>
    <dsp:sp modelId="{FDC345E1-2DF8-47C3-AB52-8DDBF902A9FA}">
      <dsp:nvSpPr>
        <dsp:cNvPr id="0" name=""/>
        <dsp:cNvSpPr/>
      </dsp:nvSpPr>
      <dsp:spPr>
        <a:xfrm>
          <a:off x="2071746" y="1518331"/>
          <a:ext cx="911386" cy="455693"/>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default</a:t>
          </a:r>
        </a:p>
      </dsp:txBody>
      <dsp:txXfrm>
        <a:off x="2071746" y="1518331"/>
        <a:ext cx="911386" cy="455693"/>
      </dsp:txXfrm>
    </dsp:sp>
    <dsp:sp modelId="{EDEC5DE6-CC34-4CFC-B120-8DB040D8BCE3}">
      <dsp:nvSpPr>
        <dsp:cNvPr id="0" name=""/>
        <dsp:cNvSpPr/>
      </dsp:nvSpPr>
      <dsp:spPr>
        <a:xfrm>
          <a:off x="2071746" y="2165415"/>
          <a:ext cx="911386" cy="455693"/>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balance </a:t>
          </a:r>
        </a:p>
      </dsp:txBody>
      <dsp:txXfrm>
        <a:off x="2071746" y="2165415"/>
        <a:ext cx="911386" cy="455693"/>
      </dsp:txXfrm>
    </dsp:sp>
    <dsp:sp modelId="{B5E9D326-2405-4FD2-A4AA-C09C18680174}">
      <dsp:nvSpPr>
        <dsp:cNvPr id="0" name=""/>
        <dsp:cNvSpPr/>
      </dsp:nvSpPr>
      <dsp:spPr>
        <a:xfrm>
          <a:off x="2071746" y="2812499"/>
          <a:ext cx="911386" cy="455693"/>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overdraft</a:t>
          </a:r>
        </a:p>
      </dsp:txBody>
      <dsp:txXfrm>
        <a:off x="2071746" y="2812499"/>
        <a:ext cx="911386" cy="455693"/>
      </dsp:txXfrm>
    </dsp:sp>
    <dsp:sp modelId="{98F7635A-F00B-44AB-B5B7-55E1536D634F}">
      <dsp:nvSpPr>
        <dsp:cNvPr id="0" name=""/>
        <dsp:cNvSpPr/>
      </dsp:nvSpPr>
      <dsp:spPr>
        <a:xfrm>
          <a:off x="2071746" y="3459583"/>
          <a:ext cx="911386" cy="455693"/>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housing</a:t>
          </a:r>
        </a:p>
      </dsp:txBody>
      <dsp:txXfrm>
        <a:off x="2071746" y="3459583"/>
        <a:ext cx="911386" cy="455693"/>
      </dsp:txXfrm>
    </dsp:sp>
    <dsp:sp modelId="{288F26A5-A286-4151-A397-5DD85C21E93D}">
      <dsp:nvSpPr>
        <dsp:cNvPr id="0" name=""/>
        <dsp:cNvSpPr/>
      </dsp:nvSpPr>
      <dsp:spPr>
        <a:xfrm>
          <a:off x="2071746" y="4106668"/>
          <a:ext cx="911386" cy="455693"/>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loan</a:t>
          </a:r>
        </a:p>
      </dsp:txBody>
      <dsp:txXfrm>
        <a:off x="2071746" y="4106668"/>
        <a:ext cx="911386" cy="455693"/>
      </dsp:txXfrm>
    </dsp:sp>
    <dsp:sp modelId="{B80A383F-628D-4485-B203-B6A39D788FCE}">
      <dsp:nvSpPr>
        <dsp:cNvPr id="0" name=""/>
        <dsp:cNvSpPr/>
      </dsp:nvSpPr>
      <dsp:spPr>
        <a:xfrm>
          <a:off x="3442660" y="871246"/>
          <a:ext cx="2633842" cy="455693"/>
        </a:xfrm>
        <a:prstGeom prst="rect">
          <a:avLst/>
        </a:prstGeom>
        <a:gradFill rotWithShape="0">
          <a:gsLst>
            <a:gs pos="0">
              <a:schemeClr val="accent2">
                <a:tint val="99000"/>
                <a:hueOff val="0"/>
                <a:satOff val="0"/>
                <a:lumOff val="0"/>
                <a:alphaOff val="0"/>
                <a:lumMod val="110000"/>
                <a:satMod val="105000"/>
                <a:tint val="67000"/>
              </a:schemeClr>
            </a:gs>
            <a:gs pos="50000">
              <a:schemeClr val="accent2">
                <a:tint val="99000"/>
                <a:hueOff val="0"/>
                <a:satOff val="0"/>
                <a:lumOff val="0"/>
                <a:alphaOff val="0"/>
                <a:lumMod val="105000"/>
                <a:satMod val="103000"/>
                <a:tint val="73000"/>
              </a:schemeClr>
            </a:gs>
            <a:gs pos="100000">
              <a:schemeClr val="accent2">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Current campaign contact </a:t>
          </a:r>
        </a:p>
      </dsp:txBody>
      <dsp:txXfrm>
        <a:off x="3442660" y="871246"/>
        <a:ext cx="2633842" cy="455693"/>
      </dsp:txXfrm>
    </dsp:sp>
    <dsp:sp modelId="{E2E6CDE2-C0D4-47AE-BBF3-62CA241A70FE}">
      <dsp:nvSpPr>
        <dsp:cNvPr id="0" name=""/>
        <dsp:cNvSpPr/>
      </dsp:nvSpPr>
      <dsp:spPr>
        <a:xfrm>
          <a:off x="4101121" y="1518331"/>
          <a:ext cx="1647631" cy="455693"/>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campaign</a:t>
          </a:r>
        </a:p>
      </dsp:txBody>
      <dsp:txXfrm>
        <a:off x="4101121" y="1518331"/>
        <a:ext cx="1647631" cy="455693"/>
      </dsp:txXfrm>
    </dsp:sp>
    <dsp:sp modelId="{CC6223C0-A898-47CD-94D7-5D795836E5A1}">
      <dsp:nvSpPr>
        <dsp:cNvPr id="0" name=""/>
        <dsp:cNvSpPr/>
      </dsp:nvSpPr>
      <dsp:spPr>
        <a:xfrm>
          <a:off x="4101121" y="2165415"/>
          <a:ext cx="1647631" cy="455693"/>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contact</a:t>
          </a:r>
        </a:p>
      </dsp:txBody>
      <dsp:txXfrm>
        <a:off x="4101121" y="2165415"/>
        <a:ext cx="1647631" cy="455693"/>
      </dsp:txXfrm>
    </dsp:sp>
    <dsp:sp modelId="{0BC5F768-48D6-4BBE-9E1F-DEA927DE74E5}">
      <dsp:nvSpPr>
        <dsp:cNvPr id="0" name=""/>
        <dsp:cNvSpPr/>
      </dsp:nvSpPr>
      <dsp:spPr>
        <a:xfrm>
          <a:off x="4101121" y="2812499"/>
          <a:ext cx="1647631" cy="455693"/>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day, </a:t>
          </a:r>
          <a:r>
            <a:rPr lang="en-US" sz="1500" b="1" kern="1200" dirty="0" err="1"/>
            <a:t>day_of_week</a:t>
          </a:r>
          <a:endParaRPr lang="en-US" sz="1500" b="1" kern="1200" dirty="0"/>
        </a:p>
      </dsp:txBody>
      <dsp:txXfrm>
        <a:off x="4101121" y="2812499"/>
        <a:ext cx="1647631" cy="455693"/>
      </dsp:txXfrm>
    </dsp:sp>
    <dsp:sp modelId="{605385EB-8A88-457F-BA94-162E14585B52}">
      <dsp:nvSpPr>
        <dsp:cNvPr id="0" name=""/>
        <dsp:cNvSpPr/>
      </dsp:nvSpPr>
      <dsp:spPr>
        <a:xfrm>
          <a:off x="4101121" y="3459583"/>
          <a:ext cx="1647631" cy="455693"/>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month</a:t>
          </a:r>
        </a:p>
      </dsp:txBody>
      <dsp:txXfrm>
        <a:off x="4101121" y="3459583"/>
        <a:ext cx="1647631" cy="455693"/>
      </dsp:txXfrm>
    </dsp:sp>
    <dsp:sp modelId="{26E67C11-0C53-4819-8949-5E20B9B3AF5E}">
      <dsp:nvSpPr>
        <dsp:cNvPr id="0" name=""/>
        <dsp:cNvSpPr/>
      </dsp:nvSpPr>
      <dsp:spPr>
        <a:xfrm>
          <a:off x="4101121" y="4106668"/>
          <a:ext cx="1647631" cy="455693"/>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year</a:t>
          </a:r>
        </a:p>
      </dsp:txBody>
      <dsp:txXfrm>
        <a:off x="4101121" y="4106668"/>
        <a:ext cx="1647631" cy="455693"/>
      </dsp:txXfrm>
    </dsp:sp>
    <dsp:sp modelId="{81944909-75EF-4746-BE6F-19919E5FA19A}">
      <dsp:nvSpPr>
        <dsp:cNvPr id="0" name=""/>
        <dsp:cNvSpPr/>
      </dsp:nvSpPr>
      <dsp:spPr>
        <a:xfrm>
          <a:off x="4101121" y="4753752"/>
          <a:ext cx="1647631" cy="455693"/>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duration</a:t>
          </a:r>
        </a:p>
      </dsp:txBody>
      <dsp:txXfrm>
        <a:off x="4101121" y="4753752"/>
        <a:ext cx="1647631" cy="455693"/>
      </dsp:txXfrm>
    </dsp:sp>
    <dsp:sp modelId="{D5BF453D-7401-4264-9992-2CE1494964DD}">
      <dsp:nvSpPr>
        <dsp:cNvPr id="0" name=""/>
        <dsp:cNvSpPr/>
      </dsp:nvSpPr>
      <dsp:spPr>
        <a:xfrm>
          <a:off x="6267893" y="871246"/>
          <a:ext cx="1908251" cy="455693"/>
        </a:xfrm>
        <a:prstGeom prst="rect">
          <a:avLst/>
        </a:prstGeom>
        <a:gradFill rotWithShape="0">
          <a:gsLst>
            <a:gs pos="0">
              <a:schemeClr val="accent2">
                <a:tint val="99000"/>
                <a:hueOff val="0"/>
                <a:satOff val="0"/>
                <a:lumOff val="0"/>
                <a:alphaOff val="0"/>
                <a:lumMod val="110000"/>
                <a:satMod val="105000"/>
                <a:tint val="67000"/>
              </a:schemeClr>
            </a:gs>
            <a:gs pos="50000">
              <a:schemeClr val="accent2">
                <a:tint val="99000"/>
                <a:hueOff val="0"/>
                <a:satOff val="0"/>
                <a:lumOff val="0"/>
                <a:alphaOff val="0"/>
                <a:lumMod val="105000"/>
                <a:satMod val="103000"/>
                <a:tint val="73000"/>
              </a:schemeClr>
            </a:gs>
            <a:gs pos="100000">
              <a:schemeClr val="accent2">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Previous contact </a:t>
          </a:r>
        </a:p>
      </dsp:txBody>
      <dsp:txXfrm>
        <a:off x="6267893" y="871246"/>
        <a:ext cx="1908251" cy="455693"/>
      </dsp:txXfrm>
    </dsp:sp>
    <dsp:sp modelId="{E3D83A0B-82F4-468D-9C0F-3B80CBC20654}">
      <dsp:nvSpPr>
        <dsp:cNvPr id="0" name=""/>
        <dsp:cNvSpPr/>
      </dsp:nvSpPr>
      <dsp:spPr>
        <a:xfrm>
          <a:off x="6744956" y="1518331"/>
          <a:ext cx="1590022" cy="455693"/>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previous</a:t>
          </a:r>
        </a:p>
      </dsp:txBody>
      <dsp:txXfrm>
        <a:off x="6744956" y="1518331"/>
        <a:ext cx="1590022" cy="455693"/>
      </dsp:txXfrm>
    </dsp:sp>
    <dsp:sp modelId="{F5946669-5AAB-4419-B361-7C5725AEF61D}">
      <dsp:nvSpPr>
        <dsp:cNvPr id="0" name=""/>
        <dsp:cNvSpPr/>
      </dsp:nvSpPr>
      <dsp:spPr>
        <a:xfrm>
          <a:off x="6744956" y="2165415"/>
          <a:ext cx="1590022" cy="814000"/>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poutcome</a:t>
          </a:r>
        </a:p>
      </dsp:txBody>
      <dsp:txXfrm>
        <a:off x="6744956" y="2165415"/>
        <a:ext cx="1590022" cy="814000"/>
      </dsp:txXfrm>
    </dsp:sp>
    <dsp:sp modelId="{32C6503C-CD6D-4C9A-87E4-35507DCED7BF}">
      <dsp:nvSpPr>
        <dsp:cNvPr id="0" name=""/>
        <dsp:cNvSpPr/>
      </dsp:nvSpPr>
      <dsp:spPr>
        <a:xfrm>
          <a:off x="8367536" y="871246"/>
          <a:ext cx="2139552" cy="455693"/>
        </a:xfrm>
        <a:prstGeom prst="rect">
          <a:avLst/>
        </a:prstGeom>
        <a:gradFill rotWithShape="0">
          <a:gsLst>
            <a:gs pos="0">
              <a:schemeClr val="accent2">
                <a:tint val="99000"/>
                <a:hueOff val="0"/>
                <a:satOff val="0"/>
                <a:lumOff val="0"/>
                <a:alphaOff val="0"/>
                <a:lumMod val="110000"/>
                <a:satMod val="105000"/>
                <a:tint val="67000"/>
              </a:schemeClr>
            </a:gs>
            <a:gs pos="50000">
              <a:schemeClr val="accent2">
                <a:tint val="99000"/>
                <a:hueOff val="0"/>
                <a:satOff val="0"/>
                <a:lumOff val="0"/>
                <a:alphaOff val="0"/>
                <a:lumMod val="105000"/>
                <a:satMod val="103000"/>
                <a:tint val="73000"/>
              </a:schemeClr>
            </a:gs>
            <a:gs pos="100000">
              <a:schemeClr val="accent2">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Economic &amp; social indicators</a:t>
          </a:r>
        </a:p>
      </dsp:txBody>
      <dsp:txXfrm>
        <a:off x="8367536" y="871246"/>
        <a:ext cx="2139552" cy="455693"/>
      </dsp:txXfrm>
    </dsp:sp>
    <dsp:sp modelId="{C583BF71-31B9-4849-BAC1-F694D960C7C3}">
      <dsp:nvSpPr>
        <dsp:cNvPr id="0" name=""/>
        <dsp:cNvSpPr/>
      </dsp:nvSpPr>
      <dsp:spPr>
        <a:xfrm>
          <a:off x="8902424" y="1518331"/>
          <a:ext cx="1552965" cy="455693"/>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euribor3m</a:t>
          </a:r>
        </a:p>
      </dsp:txBody>
      <dsp:txXfrm>
        <a:off x="8902424" y="1518331"/>
        <a:ext cx="1552965" cy="455693"/>
      </dsp:txXfrm>
    </dsp:sp>
    <dsp:sp modelId="{7150EBFA-3EC7-4851-A233-E3FC621BAB42}">
      <dsp:nvSpPr>
        <dsp:cNvPr id="0" name=""/>
        <dsp:cNvSpPr/>
      </dsp:nvSpPr>
      <dsp:spPr>
        <a:xfrm>
          <a:off x="8902424" y="2165415"/>
          <a:ext cx="1552965" cy="455693"/>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err="1"/>
            <a:t>cosum_price_rates</a:t>
          </a:r>
          <a:endParaRPr lang="en-US" sz="1500" b="1" kern="1200" dirty="0"/>
        </a:p>
      </dsp:txBody>
      <dsp:txXfrm>
        <a:off x="8902424" y="2165415"/>
        <a:ext cx="1552965" cy="455693"/>
      </dsp:txXfrm>
    </dsp:sp>
    <dsp:sp modelId="{4F969162-D8A6-4DBB-B50D-20EAF02D0628}">
      <dsp:nvSpPr>
        <dsp:cNvPr id="0" name=""/>
        <dsp:cNvSpPr/>
      </dsp:nvSpPr>
      <dsp:spPr>
        <a:xfrm>
          <a:off x="8902424" y="2812499"/>
          <a:ext cx="1552965" cy="455693"/>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err="1"/>
            <a:t>cosum_conf_index</a:t>
          </a:r>
          <a:endParaRPr lang="en-US" sz="1500" b="1" kern="1200" dirty="0"/>
        </a:p>
      </dsp:txBody>
      <dsp:txXfrm>
        <a:off x="8902424" y="2812499"/>
        <a:ext cx="1552965" cy="455693"/>
      </dsp:txXfrm>
    </dsp:sp>
    <dsp:sp modelId="{6CB73636-DC39-47C1-B1E0-B68C47CCFDD8}">
      <dsp:nvSpPr>
        <dsp:cNvPr id="0" name=""/>
        <dsp:cNvSpPr/>
      </dsp:nvSpPr>
      <dsp:spPr>
        <a:xfrm>
          <a:off x="8902424" y="3459583"/>
          <a:ext cx="1552965" cy="455693"/>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err="1"/>
            <a:t>unemployed_rate</a:t>
          </a:r>
          <a:endParaRPr lang="en-US" sz="1500" b="1" kern="1200" dirty="0"/>
        </a:p>
      </dsp:txBody>
      <dsp:txXfrm>
        <a:off x="8902424" y="3459583"/>
        <a:ext cx="1552965" cy="455693"/>
      </dsp:txXfrm>
    </dsp:sp>
    <dsp:sp modelId="{1F69C710-5603-40A5-A2DF-80914C293964}">
      <dsp:nvSpPr>
        <dsp:cNvPr id="0" name=""/>
        <dsp:cNvSpPr/>
      </dsp:nvSpPr>
      <dsp:spPr>
        <a:xfrm>
          <a:off x="8902424" y="4106668"/>
          <a:ext cx="1552965" cy="455693"/>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rec</a:t>
          </a:r>
        </a:p>
      </dsp:txBody>
      <dsp:txXfrm>
        <a:off x="8902424" y="4106668"/>
        <a:ext cx="1552965" cy="45569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12/14/2022</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12/14/2022</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12/14/2022</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12/14/2022</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12/14/2022</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12/14/2022</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12/14/2022</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12/14/2022</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12/14/2022</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12/14/2022</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12/14/2022</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12/14/2022</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aniatarekfleifel@gmail.com"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github.com/RaniaFleifel/Data-glacier-internship/tree/main/Data%20science%20project_Bank%20Marketing%20Campaig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1521903"/>
            <a:ext cx="10725398" cy="4539704"/>
          </a:xfrm>
          <a:prstGeom prst="rect">
            <a:avLst/>
          </a:prstGeom>
          <a:solidFill>
            <a:schemeClr val="bg2">
              <a:lumMod val="25000"/>
            </a:schemeClr>
          </a:solidFill>
        </p:spPr>
        <p:txBody>
          <a:bodyPr wrap="square" rtlCol="0">
            <a:spAutoFit/>
          </a:bodyPr>
          <a:lstStyle/>
          <a:p>
            <a:r>
              <a:rPr lang="en-US" sz="6600" dirty="0">
                <a:solidFill>
                  <a:srgbClr val="FF6600"/>
                </a:solidFill>
              </a:rPr>
              <a:t>Bank marketing (campaign)</a:t>
            </a:r>
          </a:p>
          <a:p>
            <a:pPr algn="r"/>
            <a:r>
              <a:rPr lang="en-US" sz="2500" dirty="0">
                <a:solidFill>
                  <a:srgbClr val="FF6600"/>
                </a:solidFill>
              </a:rPr>
              <a:t>Presented to ABC bank</a:t>
            </a:r>
          </a:p>
          <a:p>
            <a:endParaRPr lang="en-US" dirty="0"/>
          </a:p>
          <a:p>
            <a:endParaRPr lang="en-US" dirty="0"/>
          </a:p>
          <a:p>
            <a:r>
              <a:rPr lang="en-US" b="1" u="sng" dirty="0">
                <a:solidFill>
                  <a:schemeClr val="accent2"/>
                </a:solidFill>
              </a:rPr>
              <a:t>Group name:</a:t>
            </a:r>
            <a:r>
              <a:rPr lang="en-US" dirty="0">
                <a:solidFill>
                  <a:schemeClr val="accent2"/>
                </a:solidFill>
              </a:rPr>
              <a:t> Fleifel-solo </a:t>
            </a:r>
          </a:p>
          <a:p>
            <a:r>
              <a:rPr lang="en-US" b="1" u="sng" dirty="0">
                <a:solidFill>
                  <a:schemeClr val="accent2"/>
                </a:solidFill>
              </a:rPr>
              <a:t>Name:</a:t>
            </a:r>
            <a:r>
              <a:rPr lang="en-US" u="sng" dirty="0">
                <a:solidFill>
                  <a:schemeClr val="accent2"/>
                </a:solidFill>
              </a:rPr>
              <a:t> </a:t>
            </a:r>
            <a:r>
              <a:rPr lang="en-US" dirty="0">
                <a:solidFill>
                  <a:schemeClr val="accent2"/>
                </a:solidFill>
              </a:rPr>
              <a:t>Rania Tarek Fleifel</a:t>
            </a:r>
            <a:endParaRPr lang="en-US" b="1" u="sng" dirty="0">
              <a:solidFill>
                <a:schemeClr val="accent2"/>
              </a:solidFill>
            </a:endParaRPr>
          </a:p>
          <a:p>
            <a:r>
              <a:rPr lang="en-US" b="1" u="sng" dirty="0">
                <a:solidFill>
                  <a:schemeClr val="accent2"/>
                </a:solidFill>
              </a:rPr>
              <a:t>Email:</a:t>
            </a:r>
            <a:r>
              <a:rPr lang="en-US" dirty="0">
                <a:solidFill>
                  <a:schemeClr val="accent2"/>
                </a:solidFill>
              </a:rPr>
              <a:t> </a:t>
            </a:r>
            <a:r>
              <a:rPr lang="en-US" u="sng" dirty="0">
                <a:solidFill>
                  <a:schemeClr val="accent2"/>
                </a:solidFill>
                <a:hlinkClick r:id="rId3">
                  <a:extLst>
                    <a:ext uri="{A12FA001-AC4F-418D-AE19-62706E023703}">
                      <ahyp:hlinkClr xmlns:ahyp="http://schemas.microsoft.com/office/drawing/2018/hyperlinkcolor" val="tx"/>
                    </a:ext>
                  </a:extLst>
                </a:hlinkClick>
              </a:rPr>
              <a:t>raniatarekfleifel@gmail.com</a:t>
            </a:r>
            <a:endParaRPr lang="en-US" b="1" u="sng" dirty="0">
              <a:solidFill>
                <a:schemeClr val="accent2"/>
              </a:solidFill>
            </a:endParaRPr>
          </a:p>
          <a:p>
            <a:r>
              <a:rPr lang="en-US" b="1" u="sng" dirty="0">
                <a:solidFill>
                  <a:schemeClr val="accent2"/>
                </a:solidFill>
              </a:rPr>
              <a:t>Country:</a:t>
            </a:r>
            <a:r>
              <a:rPr lang="en-US" u="sng" dirty="0">
                <a:solidFill>
                  <a:schemeClr val="accent2"/>
                </a:solidFill>
              </a:rPr>
              <a:t> </a:t>
            </a:r>
            <a:r>
              <a:rPr lang="en-US" dirty="0">
                <a:solidFill>
                  <a:schemeClr val="accent2"/>
                </a:solidFill>
              </a:rPr>
              <a:t>Egypt, </a:t>
            </a:r>
            <a:r>
              <a:rPr lang="en-US" b="1" u="sng" dirty="0">
                <a:solidFill>
                  <a:schemeClr val="accent2"/>
                </a:solidFill>
              </a:rPr>
              <a:t>College:</a:t>
            </a:r>
            <a:r>
              <a:rPr lang="en-US" u="sng" dirty="0">
                <a:solidFill>
                  <a:schemeClr val="accent2"/>
                </a:solidFill>
              </a:rPr>
              <a:t> </a:t>
            </a:r>
            <a:r>
              <a:rPr lang="en-US" dirty="0">
                <a:solidFill>
                  <a:schemeClr val="accent2"/>
                </a:solidFill>
              </a:rPr>
              <a:t>Cairo university Faculty of engineering</a:t>
            </a:r>
          </a:p>
          <a:p>
            <a:r>
              <a:rPr lang="en-US" b="1" u="sng" dirty="0">
                <a:solidFill>
                  <a:schemeClr val="accent2"/>
                </a:solidFill>
              </a:rPr>
              <a:t>Specialization:</a:t>
            </a:r>
            <a:r>
              <a:rPr lang="en-US" dirty="0">
                <a:solidFill>
                  <a:schemeClr val="accent2"/>
                </a:solidFill>
              </a:rPr>
              <a:t> Data science</a:t>
            </a:r>
          </a:p>
          <a:p>
            <a:r>
              <a:rPr lang="en-US" b="1" u="sng" dirty="0">
                <a:solidFill>
                  <a:schemeClr val="accent2"/>
                </a:solidFill>
              </a:rPr>
              <a:t>Internship Batch:</a:t>
            </a:r>
            <a:r>
              <a:rPr lang="en-US" dirty="0">
                <a:solidFill>
                  <a:schemeClr val="accent2"/>
                </a:solidFill>
              </a:rPr>
              <a:t> </a:t>
            </a:r>
            <a:r>
              <a:rPr lang="en-US" u="sng" dirty="0">
                <a:solidFill>
                  <a:schemeClr val="accent2"/>
                </a:solidFill>
              </a:rPr>
              <a:t>LISUM13: 30</a:t>
            </a:r>
            <a:endParaRPr lang="en-US" dirty="0">
              <a:solidFill>
                <a:schemeClr val="accent2"/>
              </a:solidFill>
            </a:endParaRPr>
          </a:p>
          <a:p>
            <a:r>
              <a:rPr lang="en-US" b="1" u="sng" dirty="0">
                <a:solidFill>
                  <a:schemeClr val="accent2"/>
                </a:solidFill>
              </a:rPr>
              <a:t>Submission date:</a:t>
            </a:r>
            <a:r>
              <a:rPr lang="en-US" dirty="0">
                <a:solidFill>
                  <a:schemeClr val="accent2"/>
                </a:solidFill>
              </a:rPr>
              <a:t> 14</a:t>
            </a:r>
            <a:r>
              <a:rPr lang="en-US" baseline="30000" dirty="0">
                <a:solidFill>
                  <a:schemeClr val="accent2"/>
                </a:solidFill>
              </a:rPr>
              <a:t>th</a:t>
            </a:r>
            <a:r>
              <a:rPr lang="en-US" dirty="0">
                <a:solidFill>
                  <a:schemeClr val="accent2"/>
                </a:solidFill>
              </a:rPr>
              <a:t> December 2022</a:t>
            </a:r>
          </a:p>
          <a:p>
            <a:r>
              <a:rPr lang="en-US" b="1" u="sng" dirty="0" err="1">
                <a:solidFill>
                  <a:schemeClr val="accent2"/>
                </a:solidFill>
              </a:rPr>
              <a:t>Github</a:t>
            </a:r>
            <a:r>
              <a:rPr lang="en-US" b="1" u="sng" dirty="0">
                <a:solidFill>
                  <a:schemeClr val="accent2"/>
                </a:solidFill>
              </a:rPr>
              <a:t> repo</a:t>
            </a:r>
            <a:r>
              <a:rPr lang="en-US" b="1" u="sng">
                <a:solidFill>
                  <a:schemeClr val="accent2"/>
                </a:solidFill>
              </a:rPr>
              <a:t>: </a:t>
            </a:r>
            <a:r>
              <a:rPr lang="en-US" b="1" u="sng">
                <a:solidFill>
                  <a:schemeClr val="accent2"/>
                </a:solidFill>
                <a:hlinkClick r:id="rId4"/>
              </a:rPr>
              <a:t>https://github.com/RaniaFleifel/Data-glacier-internship/tree/main/Data%20science%20project_Bank%20Marketing%20Campaign</a:t>
            </a:r>
            <a:r>
              <a:rPr lang="en-US" b="1" u="sng">
                <a:solidFill>
                  <a:schemeClr val="accent2"/>
                </a:solidFill>
              </a:rPr>
              <a:t> </a:t>
            </a:r>
            <a:endParaRPr lang="en-US" b="1" u="sng" dirty="0">
              <a:solidFill>
                <a:schemeClr val="accent2"/>
              </a:solidFill>
            </a:endParaRP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normAutofit/>
          </a:bodyPr>
          <a:lstStyle/>
          <a:p>
            <a:r>
              <a:rPr lang="en-US" b="1" dirty="0">
                <a:solidFill>
                  <a:schemeClr val="accent2"/>
                </a:solidFill>
              </a:rPr>
              <a:t>Previous contact with costumers </a:t>
            </a:r>
            <a:br>
              <a:rPr lang="en-US" b="1" dirty="0">
                <a:solidFill>
                  <a:schemeClr val="accent2"/>
                </a:solidFill>
              </a:rPr>
            </a:br>
            <a:r>
              <a:rPr lang="en-US" sz="2800" b="1" dirty="0">
                <a:solidFill>
                  <a:schemeClr val="accent2"/>
                </a:solidFill>
              </a:rPr>
              <a:t>Features’ distribution and dependencies </a:t>
            </a:r>
            <a:endParaRPr lang="en-US" b="1" dirty="0">
              <a:solidFill>
                <a:schemeClr val="accent2"/>
              </a:solidFill>
            </a:endParaRPr>
          </a:p>
        </p:txBody>
      </p:sp>
      <p:sp>
        <p:nvSpPr>
          <p:cNvPr id="25" name="TextBox 24">
            <a:extLst>
              <a:ext uri="{FF2B5EF4-FFF2-40B4-BE49-F238E27FC236}">
                <a16:creationId xmlns:a16="http://schemas.microsoft.com/office/drawing/2014/main" id="{960C648E-0B96-4F0A-AF52-6F9806DE528B}"/>
              </a:ext>
            </a:extLst>
          </p:cNvPr>
          <p:cNvSpPr txBox="1"/>
          <p:nvPr/>
        </p:nvSpPr>
        <p:spPr>
          <a:xfrm>
            <a:off x="191064" y="1702013"/>
            <a:ext cx="3680482" cy="2308324"/>
          </a:xfrm>
          <a:prstGeom prst="rect">
            <a:avLst/>
          </a:prstGeom>
          <a:noFill/>
        </p:spPr>
        <p:txBody>
          <a:bodyPr wrap="square" rtlCol="0">
            <a:spAutoFit/>
          </a:bodyPr>
          <a:lstStyle/>
          <a:p>
            <a:endParaRPr lang="en-US" dirty="0"/>
          </a:p>
          <a:p>
            <a:pPr marL="285750" indent="-285750">
              <a:buFontTx/>
              <a:buChar char="-"/>
            </a:pPr>
            <a:r>
              <a:rPr lang="en-US" dirty="0"/>
              <a:t>poutcome {0,1}</a:t>
            </a:r>
          </a:p>
          <a:p>
            <a:pPr marL="742950" lvl="1" indent="-285750">
              <a:buFontTx/>
              <a:buChar char="-"/>
            </a:pPr>
            <a:r>
              <a:rPr lang="en-US" dirty="0"/>
              <a:t>Outcome of previous outreach on past campaigns</a:t>
            </a:r>
          </a:p>
          <a:p>
            <a:pPr lvl="1"/>
            <a:endParaRPr lang="en-US" dirty="0"/>
          </a:p>
          <a:p>
            <a:pPr marL="285750" indent="-285750">
              <a:buFontTx/>
              <a:buChar char="-"/>
            </a:pPr>
            <a:r>
              <a:rPr lang="en-US" dirty="0"/>
              <a:t>Previous [0,275]</a:t>
            </a:r>
          </a:p>
          <a:p>
            <a:pPr marL="742950" lvl="1" indent="-285750">
              <a:buFontTx/>
              <a:buChar char="-"/>
            </a:pPr>
            <a:r>
              <a:rPr lang="en-US" dirty="0"/>
              <a:t>#of contacts with this costumer before </a:t>
            </a:r>
          </a:p>
        </p:txBody>
      </p:sp>
      <p:sp>
        <p:nvSpPr>
          <p:cNvPr id="2" name="Rectangle 1">
            <a:extLst>
              <a:ext uri="{FF2B5EF4-FFF2-40B4-BE49-F238E27FC236}">
                <a16:creationId xmlns:a16="http://schemas.microsoft.com/office/drawing/2014/main" id="{A6DAA449-64B1-4516-A7B1-DD8C6DF78B66}"/>
              </a:ext>
            </a:extLst>
          </p:cNvPr>
          <p:cNvSpPr/>
          <p:nvPr/>
        </p:nvSpPr>
        <p:spPr>
          <a:xfrm>
            <a:off x="4849892" y="1702013"/>
            <a:ext cx="6941127" cy="2677656"/>
          </a:xfrm>
          <a:prstGeom prst="rect">
            <a:avLst/>
          </a:prstGeom>
        </p:spPr>
        <p:txBody>
          <a:bodyPr wrap="square">
            <a:spAutoFit/>
          </a:bodyPr>
          <a:lstStyle/>
          <a:p>
            <a:pPr marL="342900" indent="-342900">
              <a:buFontTx/>
              <a:buChar char="-"/>
            </a:pPr>
            <a:r>
              <a:rPr lang="en-US" sz="2400" b="1" dirty="0"/>
              <a:t>When no previous contact exist, this means a costumer has not participated in any previous campaigns (poutcome: non-existent)</a:t>
            </a:r>
          </a:p>
          <a:p>
            <a:endParaRPr lang="en-US" sz="2400" b="1" dirty="0"/>
          </a:p>
          <a:p>
            <a:r>
              <a:rPr lang="en-US" sz="2400" b="1" dirty="0"/>
              <a:t>So the cases for these features are: </a:t>
            </a:r>
          </a:p>
          <a:p>
            <a:r>
              <a:rPr lang="en-US" sz="2400" b="1" dirty="0"/>
              <a:t>	previous=0, poutcome=0 </a:t>
            </a:r>
            <a:r>
              <a:rPr lang="en-US" sz="2400" b="1" dirty="0">
                <a:sym typeface="Wingdings" panose="05000000000000000000" pitchFamily="2" charset="2"/>
              </a:rPr>
              <a:t> non-existent</a:t>
            </a:r>
          </a:p>
          <a:p>
            <a:r>
              <a:rPr lang="en-US" sz="2400" b="1" dirty="0">
                <a:sym typeface="Wingdings" panose="05000000000000000000" pitchFamily="2" charset="2"/>
              </a:rPr>
              <a:t>	previous&gt;0,poutcome= 0 or 1  no or yes</a:t>
            </a:r>
          </a:p>
        </p:txBody>
      </p:sp>
    </p:spTree>
    <p:extLst>
      <p:ext uri="{BB962C8B-B14F-4D97-AF65-F5344CB8AC3E}">
        <p14:creationId xmlns:p14="http://schemas.microsoft.com/office/powerpoint/2010/main" val="3682776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normAutofit/>
          </a:bodyPr>
          <a:lstStyle/>
          <a:p>
            <a:r>
              <a:rPr lang="en-US" b="1" dirty="0">
                <a:solidFill>
                  <a:schemeClr val="accent2"/>
                </a:solidFill>
              </a:rPr>
              <a:t>Previous contact with costumers </a:t>
            </a:r>
            <a:br>
              <a:rPr lang="en-US" b="1" dirty="0">
                <a:solidFill>
                  <a:schemeClr val="accent2"/>
                </a:solidFill>
              </a:rPr>
            </a:br>
            <a:r>
              <a:rPr lang="en-US" sz="2800" b="1" dirty="0">
                <a:solidFill>
                  <a:schemeClr val="accent2"/>
                </a:solidFill>
              </a:rPr>
              <a:t>Costumer’s responsiveness to previous contact </a:t>
            </a:r>
            <a:endParaRPr lang="en-US" b="1" dirty="0">
              <a:solidFill>
                <a:schemeClr val="accent2"/>
              </a:solidFill>
            </a:endParaRPr>
          </a:p>
        </p:txBody>
      </p:sp>
      <p:pic>
        <p:nvPicPr>
          <p:cNvPr id="8" name="Picture 7">
            <a:extLst>
              <a:ext uri="{FF2B5EF4-FFF2-40B4-BE49-F238E27FC236}">
                <a16:creationId xmlns:a16="http://schemas.microsoft.com/office/drawing/2014/main" id="{7B4D931D-822F-4899-973F-BCB336526C67}"/>
              </a:ext>
            </a:extLst>
          </p:cNvPr>
          <p:cNvPicPr>
            <a:picLocks noChangeAspect="1"/>
          </p:cNvPicPr>
          <p:nvPr/>
        </p:nvPicPr>
        <p:blipFill>
          <a:blip r:embed="rId2"/>
          <a:stretch>
            <a:fillRect/>
          </a:stretch>
        </p:blipFill>
        <p:spPr>
          <a:xfrm>
            <a:off x="2562843" y="2444478"/>
            <a:ext cx="3924243" cy="629486"/>
          </a:xfrm>
          <a:prstGeom prst="rect">
            <a:avLst/>
          </a:prstGeom>
        </p:spPr>
      </p:pic>
      <p:sp>
        <p:nvSpPr>
          <p:cNvPr id="11" name="Rectangle 10">
            <a:extLst>
              <a:ext uri="{FF2B5EF4-FFF2-40B4-BE49-F238E27FC236}">
                <a16:creationId xmlns:a16="http://schemas.microsoft.com/office/drawing/2014/main" id="{C8D19BF7-0B82-4444-BA04-B4EF37CF9637}"/>
              </a:ext>
            </a:extLst>
          </p:cNvPr>
          <p:cNvSpPr/>
          <p:nvPr/>
        </p:nvSpPr>
        <p:spPr>
          <a:xfrm>
            <a:off x="387651" y="1573189"/>
            <a:ext cx="10016146" cy="830997"/>
          </a:xfrm>
          <a:prstGeom prst="rect">
            <a:avLst/>
          </a:prstGeom>
        </p:spPr>
        <p:txBody>
          <a:bodyPr wrap="square">
            <a:spAutoFit/>
          </a:bodyPr>
          <a:lstStyle/>
          <a:p>
            <a:pPr marL="342900" indent="-342900">
              <a:buFontTx/>
              <a:buChar char="-"/>
            </a:pPr>
            <a:endParaRPr lang="en-US" sz="2400" b="1" dirty="0">
              <a:sym typeface="Wingdings" panose="05000000000000000000" pitchFamily="2" charset="2"/>
            </a:endParaRPr>
          </a:p>
          <a:p>
            <a:pPr marL="342900" indent="-342900">
              <a:buFontTx/>
              <a:buChar char="-"/>
            </a:pPr>
            <a:r>
              <a:rPr lang="en-US" sz="2400" b="1" dirty="0">
                <a:sym typeface="Wingdings" panose="05000000000000000000" pitchFamily="2" charset="2"/>
              </a:rPr>
              <a:t>Most dominant case in the dataset is the non-existent case</a:t>
            </a:r>
          </a:p>
        </p:txBody>
      </p:sp>
      <p:pic>
        <p:nvPicPr>
          <p:cNvPr id="7" name="Picture 6">
            <a:extLst>
              <a:ext uri="{FF2B5EF4-FFF2-40B4-BE49-F238E27FC236}">
                <a16:creationId xmlns:a16="http://schemas.microsoft.com/office/drawing/2014/main" id="{7531779A-A033-4324-999C-38F79232D9D5}"/>
              </a:ext>
            </a:extLst>
          </p:cNvPr>
          <p:cNvPicPr>
            <a:picLocks noChangeAspect="1"/>
          </p:cNvPicPr>
          <p:nvPr/>
        </p:nvPicPr>
        <p:blipFill rotWithShape="1">
          <a:blip r:embed="rId3"/>
          <a:srcRect l="4119"/>
          <a:stretch/>
        </p:blipFill>
        <p:spPr>
          <a:xfrm>
            <a:off x="1347355" y="3632907"/>
            <a:ext cx="3886200" cy="2826128"/>
          </a:xfrm>
          <a:prstGeom prst="rect">
            <a:avLst/>
          </a:prstGeom>
        </p:spPr>
      </p:pic>
      <p:sp>
        <p:nvSpPr>
          <p:cNvPr id="9" name="TextBox 8">
            <a:extLst>
              <a:ext uri="{FF2B5EF4-FFF2-40B4-BE49-F238E27FC236}">
                <a16:creationId xmlns:a16="http://schemas.microsoft.com/office/drawing/2014/main" id="{51D4ABA1-2C1C-4867-92F3-2BC18BCFB333}"/>
              </a:ext>
            </a:extLst>
          </p:cNvPr>
          <p:cNvSpPr txBox="1"/>
          <p:nvPr/>
        </p:nvSpPr>
        <p:spPr>
          <a:xfrm rot="20479243">
            <a:off x="6023144" y="3581995"/>
            <a:ext cx="6107933" cy="1384995"/>
          </a:xfrm>
          <a:prstGeom prst="rect">
            <a:avLst/>
          </a:prstGeom>
          <a:noFill/>
        </p:spPr>
        <p:txBody>
          <a:bodyPr wrap="square" rtlCol="0">
            <a:spAutoFit/>
          </a:bodyPr>
          <a:lstStyle/>
          <a:p>
            <a:r>
              <a:rPr lang="en-US" sz="2800" b="1" dirty="0"/>
              <a:t>Costumers who have previous contact with the bank are more inclined to say yes to current campaigns </a:t>
            </a:r>
          </a:p>
        </p:txBody>
      </p:sp>
    </p:spTree>
    <p:extLst>
      <p:ext uri="{BB962C8B-B14F-4D97-AF65-F5344CB8AC3E}">
        <p14:creationId xmlns:p14="http://schemas.microsoft.com/office/powerpoint/2010/main" val="722623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normAutofit/>
          </a:bodyPr>
          <a:lstStyle/>
          <a:p>
            <a:r>
              <a:rPr lang="en-US" b="1" dirty="0">
                <a:solidFill>
                  <a:schemeClr val="accent2"/>
                </a:solidFill>
              </a:rPr>
              <a:t>Economic &amp; social indicators</a:t>
            </a:r>
            <a:br>
              <a:rPr lang="en-US" b="1" dirty="0">
                <a:solidFill>
                  <a:schemeClr val="accent2"/>
                </a:solidFill>
              </a:rPr>
            </a:br>
            <a:r>
              <a:rPr lang="en-US" sz="2800" b="1" dirty="0">
                <a:solidFill>
                  <a:schemeClr val="accent2"/>
                </a:solidFill>
              </a:rPr>
              <a:t>What can societal indicators tell us? </a:t>
            </a:r>
            <a:endParaRPr lang="en-US" b="1" dirty="0">
              <a:solidFill>
                <a:schemeClr val="accent2"/>
              </a:solidFill>
            </a:endParaRPr>
          </a:p>
        </p:txBody>
      </p:sp>
      <p:sp>
        <p:nvSpPr>
          <p:cNvPr id="10" name="TextBox 9">
            <a:extLst>
              <a:ext uri="{FF2B5EF4-FFF2-40B4-BE49-F238E27FC236}">
                <a16:creationId xmlns:a16="http://schemas.microsoft.com/office/drawing/2014/main" id="{029C6D5B-9CBF-426D-87FB-588781AB0E94}"/>
              </a:ext>
            </a:extLst>
          </p:cNvPr>
          <p:cNvSpPr txBox="1"/>
          <p:nvPr/>
        </p:nvSpPr>
        <p:spPr>
          <a:xfrm>
            <a:off x="838199" y="1750358"/>
            <a:ext cx="9109365" cy="3416320"/>
          </a:xfrm>
          <a:prstGeom prst="rect">
            <a:avLst/>
          </a:prstGeom>
          <a:noFill/>
        </p:spPr>
        <p:txBody>
          <a:bodyPr wrap="square" rtlCol="0">
            <a:spAutoFit/>
          </a:bodyPr>
          <a:lstStyle/>
          <a:p>
            <a:endParaRPr lang="en-US" sz="2400" dirty="0"/>
          </a:p>
          <a:p>
            <a:pPr marL="285750" indent="-285750">
              <a:buFontTx/>
              <a:buChar char="-"/>
            </a:pPr>
            <a:r>
              <a:rPr lang="en-US" sz="2400" dirty="0"/>
              <a:t>Euribor3m: direct driver for setting interest rates on bank products</a:t>
            </a:r>
          </a:p>
          <a:p>
            <a:r>
              <a:rPr lang="en-US" sz="2400" dirty="0"/>
              <a:t> </a:t>
            </a:r>
          </a:p>
          <a:p>
            <a:pPr marL="285750" indent="-285750">
              <a:buFontTx/>
              <a:buChar char="-"/>
            </a:pPr>
            <a:r>
              <a:rPr lang="en-US" sz="2400" dirty="0" err="1"/>
              <a:t>Cosum_price_rate</a:t>
            </a:r>
            <a:r>
              <a:rPr lang="en-US" sz="2400" dirty="0"/>
              <a:t>: reflects inflation</a:t>
            </a:r>
          </a:p>
          <a:p>
            <a:endParaRPr lang="en-US" sz="2400" dirty="0"/>
          </a:p>
          <a:p>
            <a:pPr marL="285750" indent="-285750">
              <a:buFontTx/>
              <a:buChar char="-"/>
            </a:pPr>
            <a:r>
              <a:rPr lang="en-US" sz="2400" dirty="0" err="1"/>
              <a:t>Consum_conf_index</a:t>
            </a:r>
            <a:r>
              <a:rPr lang="en-US" sz="2400" dirty="0"/>
              <a:t>: reflects economic growth</a:t>
            </a:r>
          </a:p>
          <a:p>
            <a:pPr marL="285750" indent="-285750">
              <a:buFontTx/>
              <a:buChar char="-"/>
            </a:pPr>
            <a:endParaRPr lang="en-US" sz="2400" dirty="0"/>
          </a:p>
          <a:p>
            <a:pPr marL="285750" indent="-285750">
              <a:buFontTx/>
              <a:buChar char="-"/>
            </a:pPr>
            <a:r>
              <a:rPr lang="en-US" sz="2400" dirty="0" err="1"/>
              <a:t>Unemployed_rate</a:t>
            </a:r>
            <a:endParaRPr lang="en-US" sz="2400" dirty="0"/>
          </a:p>
          <a:p>
            <a:pPr marL="285750" indent="-285750">
              <a:buFontTx/>
              <a:buChar char="-"/>
            </a:pPr>
            <a:endParaRPr lang="en-US" sz="2400" dirty="0"/>
          </a:p>
        </p:txBody>
      </p:sp>
    </p:spTree>
    <p:extLst>
      <p:ext uri="{BB962C8B-B14F-4D97-AF65-F5344CB8AC3E}">
        <p14:creationId xmlns:p14="http://schemas.microsoft.com/office/powerpoint/2010/main" val="1964265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6">
            <a:extLst>
              <a:ext uri="{FF2B5EF4-FFF2-40B4-BE49-F238E27FC236}">
                <a16:creationId xmlns:a16="http://schemas.microsoft.com/office/drawing/2014/main" id="{2479A333-1DB8-4B60-8C95-623B0BD614A6}"/>
              </a:ext>
            </a:extLst>
          </p:cNvPr>
          <p:cNvSpPr>
            <a:spLocks noGrp="1"/>
          </p:cNvSpPr>
          <p:nvPr>
            <p:ph type="title"/>
          </p:nvPr>
        </p:nvSpPr>
        <p:spPr>
          <a:xfrm>
            <a:off x="838200" y="59927"/>
            <a:ext cx="10515600" cy="1325563"/>
          </a:xfrm>
        </p:spPr>
        <p:txBody>
          <a:bodyPr/>
          <a:lstStyle/>
          <a:p>
            <a:r>
              <a:rPr lang="en-US" dirty="0">
                <a:solidFill>
                  <a:srgbClr val="FF6600"/>
                </a:solidFill>
              </a:rPr>
              <a:t>Proposed modeling techniques </a:t>
            </a:r>
          </a:p>
        </p:txBody>
      </p:sp>
      <p:sp>
        <p:nvSpPr>
          <p:cNvPr id="15" name="TextBox 14">
            <a:extLst>
              <a:ext uri="{FF2B5EF4-FFF2-40B4-BE49-F238E27FC236}">
                <a16:creationId xmlns:a16="http://schemas.microsoft.com/office/drawing/2014/main" id="{F389189B-1E74-4BD8-9EEB-1B8D0830460C}"/>
              </a:ext>
            </a:extLst>
          </p:cNvPr>
          <p:cNvSpPr txBox="1"/>
          <p:nvPr/>
        </p:nvSpPr>
        <p:spPr>
          <a:xfrm>
            <a:off x="191063" y="1750574"/>
            <a:ext cx="5572427" cy="4154984"/>
          </a:xfrm>
          <a:prstGeom prst="rect">
            <a:avLst/>
          </a:prstGeom>
          <a:noFill/>
        </p:spPr>
        <p:txBody>
          <a:bodyPr wrap="square" rtlCol="0">
            <a:spAutoFit/>
          </a:bodyPr>
          <a:lstStyle/>
          <a:p>
            <a:r>
              <a:rPr lang="en-US" sz="2400" b="1" u="sng" dirty="0"/>
              <a:t>Techniques </a:t>
            </a:r>
          </a:p>
          <a:p>
            <a:pPr marL="342900" indent="-342900">
              <a:buAutoNum type="arabicParenR"/>
            </a:pPr>
            <a:endParaRPr lang="en-US" sz="2400" dirty="0"/>
          </a:p>
          <a:p>
            <a:pPr marL="342900" indent="-342900">
              <a:buAutoNum type="arabicParenR"/>
            </a:pPr>
            <a:r>
              <a:rPr lang="en-US" sz="2400" dirty="0"/>
              <a:t>Logistic regression (benchmark of binary classification) </a:t>
            </a:r>
          </a:p>
          <a:p>
            <a:pPr marL="342900" indent="-342900">
              <a:buAutoNum type="arabicParenR"/>
            </a:pPr>
            <a:r>
              <a:rPr lang="en-US" sz="2400" dirty="0"/>
              <a:t>Random forest (resilient to ambiguous values such as “unknown”) </a:t>
            </a:r>
          </a:p>
          <a:p>
            <a:pPr marL="342900" indent="-342900">
              <a:buAutoNum type="arabicParenR"/>
            </a:pPr>
            <a:r>
              <a:rPr lang="en-US" sz="2400" dirty="0"/>
              <a:t>Balanced bagging classifier (re-sampling of majority and minority classes to combat imbalanced datasets)</a:t>
            </a:r>
          </a:p>
          <a:p>
            <a:pPr marL="342900" indent="-342900">
              <a:buAutoNum type="arabicParenR"/>
            </a:pPr>
            <a:r>
              <a:rPr lang="en-US" sz="2400" dirty="0" err="1"/>
              <a:t>XGBoost</a:t>
            </a:r>
            <a:r>
              <a:rPr lang="en-US" sz="2400" dirty="0"/>
              <a:t> (hyperparameters are tuned to balance-out highly imbalanced datasets)</a:t>
            </a:r>
          </a:p>
        </p:txBody>
      </p:sp>
      <p:sp>
        <p:nvSpPr>
          <p:cNvPr id="16" name="TextBox 15">
            <a:extLst>
              <a:ext uri="{FF2B5EF4-FFF2-40B4-BE49-F238E27FC236}">
                <a16:creationId xmlns:a16="http://schemas.microsoft.com/office/drawing/2014/main" id="{45AAA426-0E89-4BFD-A5D6-3081829A624F}"/>
              </a:ext>
            </a:extLst>
          </p:cNvPr>
          <p:cNvSpPr txBox="1"/>
          <p:nvPr/>
        </p:nvSpPr>
        <p:spPr>
          <a:xfrm>
            <a:off x="6231645" y="1713912"/>
            <a:ext cx="5572427" cy="4431983"/>
          </a:xfrm>
          <a:prstGeom prst="rect">
            <a:avLst/>
          </a:prstGeom>
          <a:noFill/>
        </p:spPr>
        <p:txBody>
          <a:bodyPr wrap="square" rtlCol="0">
            <a:spAutoFit/>
          </a:bodyPr>
          <a:lstStyle/>
          <a:p>
            <a:r>
              <a:rPr lang="en-US" sz="2400" b="1" u="sng" dirty="0"/>
              <a:t>Performance criterion</a:t>
            </a:r>
            <a:r>
              <a:rPr lang="en-US" sz="2400" b="1" u="sng" dirty="0">
                <a:sym typeface="Wingdings" panose="05000000000000000000" pitchFamily="2" charset="2"/>
              </a:rPr>
              <a:t> </a:t>
            </a:r>
            <a:r>
              <a:rPr lang="en-US" sz="2400" b="1" u="sng" dirty="0" err="1">
                <a:sym typeface="Wingdings" panose="05000000000000000000" pitchFamily="2" charset="2"/>
              </a:rPr>
              <a:t>Percision</a:t>
            </a:r>
            <a:endParaRPr lang="en-US" sz="2400" b="1" u="sng" dirty="0">
              <a:sym typeface="Wingdings" panose="05000000000000000000" pitchFamily="2" charset="2"/>
            </a:endParaRPr>
          </a:p>
          <a:p>
            <a:endParaRPr lang="en-US" sz="2400" b="1" u="sng" dirty="0">
              <a:sym typeface="Wingdings" panose="05000000000000000000" pitchFamily="2" charset="2"/>
            </a:endParaRPr>
          </a:p>
          <a:p>
            <a:pPr marL="342900" indent="-342900">
              <a:buFontTx/>
              <a:buChar char="-"/>
            </a:pPr>
            <a:r>
              <a:rPr lang="en-US" sz="2400" dirty="0">
                <a:sym typeface="Wingdings" panose="05000000000000000000" pitchFamily="2" charset="2"/>
              </a:rPr>
              <a:t>Accuracy is misleading due to highly imbalanced datasets </a:t>
            </a:r>
          </a:p>
          <a:p>
            <a:pPr marL="285750" indent="-285750">
              <a:buFontTx/>
              <a:buChar char="-"/>
            </a:pPr>
            <a:endParaRPr lang="en-US" sz="2400" dirty="0">
              <a:sym typeface="Wingdings" panose="05000000000000000000" pitchFamily="2" charset="2"/>
            </a:endParaRPr>
          </a:p>
          <a:p>
            <a:pPr marL="285750" indent="-285750">
              <a:buFontTx/>
              <a:buChar char="-"/>
            </a:pPr>
            <a:r>
              <a:rPr lang="en-US" sz="2400" dirty="0">
                <a:sym typeface="Wingdings" panose="05000000000000000000" pitchFamily="2" charset="2"/>
              </a:rPr>
              <a:t>The metric is determined by deciding on the most critical type of error, in this project the biggest waste of resources is contacting clients who won’t purchase the deposit product  False positives </a:t>
            </a:r>
          </a:p>
          <a:p>
            <a:endParaRPr lang="en-US" dirty="0"/>
          </a:p>
          <a:p>
            <a:endParaRPr lang="en-US" dirty="0"/>
          </a:p>
        </p:txBody>
      </p:sp>
    </p:spTree>
    <p:extLst>
      <p:ext uri="{BB962C8B-B14F-4D97-AF65-F5344CB8AC3E}">
        <p14:creationId xmlns:p14="http://schemas.microsoft.com/office/powerpoint/2010/main" val="1643479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fontScale="92500" lnSpcReduction="10000"/>
          </a:bodyPr>
          <a:lstStyle/>
          <a:p>
            <a:pPr marL="0" indent="0">
              <a:buNone/>
            </a:pPr>
            <a:r>
              <a:rPr lang="en-US" sz="1800" b="1" dirty="0"/>
              <a:t>Business Problem:</a:t>
            </a:r>
          </a:p>
          <a:p>
            <a:pPr marL="0" indent="0">
              <a:lnSpc>
                <a:spcPct val="110000"/>
              </a:lnSpc>
              <a:spcBef>
                <a:spcPts val="0"/>
              </a:spcBef>
              <a:spcAft>
                <a:spcPts val="800"/>
              </a:spcAft>
              <a:buNone/>
            </a:pPr>
            <a:r>
              <a:rPr lang="en-US" sz="1800" dirty="0">
                <a:latin typeface="Times New Roman" panose="02020603050405020304" pitchFamily="18" charset="0"/>
                <a:ea typeface="Calibri" panose="020F0502020204030204" pitchFamily="34" charset="0"/>
                <a:cs typeface="Arial" panose="020B0604020202020204" pitchFamily="34" charset="0"/>
              </a:rPr>
              <a:t>The ultimate goal of the partnership with ABC bank is to develop a predictive model that enables the bank to target costumers who’re more probable to invest in their new term deposit product. </a:t>
            </a:r>
            <a:endParaRPr lang="en-US" sz="1800" dirty="0"/>
          </a:p>
          <a:p>
            <a:pPr marL="0" indent="0">
              <a:buNone/>
            </a:pPr>
            <a:r>
              <a:rPr lang="en-US" sz="1800" b="1" dirty="0"/>
              <a:t>Objective : </a:t>
            </a:r>
          </a:p>
          <a:p>
            <a:pPr marL="0" marR="0">
              <a:lnSpc>
                <a:spcPct val="106000"/>
              </a:lnSpc>
              <a:spcBef>
                <a:spcPts val="0"/>
              </a:spcBef>
              <a:spcAft>
                <a:spcPts val="800"/>
              </a:spcAft>
            </a:pPr>
            <a:r>
              <a:rPr lang="en-US" sz="1800" dirty="0">
                <a:latin typeface="Times New Roman" panose="02020603050405020304" pitchFamily="18" charset="0"/>
                <a:cs typeface="Times New Roman" panose="02020603050405020304" pitchFamily="18" charset="0"/>
              </a:rPr>
              <a:t>Translate data into insights to help ABC </a:t>
            </a:r>
            <a:r>
              <a:rPr lang="en-US" sz="1800" dirty="0" err="1">
                <a:latin typeface="Times New Roman" panose="02020603050405020304" pitchFamily="18" charset="0"/>
                <a:cs typeface="Times New Roman" panose="02020603050405020304" pitchFamily="18" charset="0"/>
              </a:rPr>
              <a:t>markting</a:t>
            </a:r>
            <a:r>
              <a:rPr lang="en-US" sz="1800" dirty="0">
                <a:latin typeface="Times New Roman" panose="02020603050405020304" pitchFamily="18" charset="0"/>
                <a:cs typeface="Times New Roman" panose="02020603050405020304" pitchFamily="18" charset="0"/>
              </a:rPr>
              <a:t> team target costumers who are most probable to invest in the new deposit product. </a:t>
            </a:r>
            <a:r>
              <a:rPr lang="en-US" sz="1800" dirty="0">
                <a:latin typeface="Times New Roman" panose="02020603050405020304" pitchFamily="18" charset="0"/>
                <a:ea typeface="Calibri" panose="020F0502020204030204" pitchFamily="34" charset="0"/>
                <a:cs typeface="Times New Roman" panose="02020603050405020304" pitchFamily="18" charset="0"/>
              </a:rPr>
              <a:t>This presentation aims to show the exploratory data analysis efforts done on the data to detangle how different information relate. This information will help ABC bank tailor the product to their target audience. </a:t>
            </a:r>
          </a:p>
          <a:p>
            <a:pPr marL="0" marR="0">
              <a:lnSpc>
                <a:spcPct val="106000"/>
              </a:lnSpc>
              <a:spcBef>
                <a:spcPts val="0"/>
              </a:spcBef>
              <a:spcAft>
                <a:spcPts val="800"/>
              </a:spcAft>
            </a:pPr>
            <a:r>
              <a:rPr lang="en-US" sz="1800" dirty="0">
                <a:latin typeface="Calibri" panose="020F0502020204030204" pitchFamily="34" charset="0"/>
                <a:ea typeface="Calibri" panose="020F0502020204030204" pitchFamily="34" charset="0"/>
                <a:cs typeface="Arial" panose="020B0604020202020204" pitchFamily="34" charset="0"/>
              </a:rPr>
              <a:t>Tenor, interest rate and payment frequency terms of the product can be tuned according to a costumer’s personal and social standing. </a:t>
            </a:r>
            <a:endParaRPr lang="en-US" sz="1800" dirty="0"/>
          </a:p>
          <a:p>
            <a:pPr marL="0" indent="0">
              <a:buNone/>
            </a:pPr>
            <a:r>
              <a:rPr lang="en-US" sz="1800" b="1" dirty="0"/>
              <a:t>Exploratory analysis steps:</a:t>
            </a:r>
          </a:p>
          <a:p>
            <a:pPr marL="342900" indent="-342900">
              <a:buAutoNum type="arabicParenR"/>
            </a:pPr>
            <a:r>
              <a:rPr lang="en-US" sz="1800" dirty="0"/>
              <a:t>Data preparation and wrangling</a:t>
            </a:r>
          </a:p>
          <a:p>
            <a:pPr marL="342900" indent="-342900">
              <a:buAutoNum type="arabicParenR"/>
            </a:pPr>
            <a:r>
              <a:rPr lang="en-US" sz="1800" dirty="0"/>
              <a:t>Data Analysis </a:t>
            </a:r>
          </a:p>
          <a:p>
            <a:pPr marL="342900" indent="-342900">
              <a:buAutoNum type="arabicParenR"/>
            </a:pPr>
            <a:r>
              <a:rPr lang="en-US" sz="1800" dirty="0"/>
              <a:t>Proposed modeling technique </a:t>
            </a:r>
          </a:p>
          <a:p>
            <a:pPr marL="342900" indent="-342900">
              <a:buAutoNum type="arabicParenR"/>
            </a:pP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600" dirty="0">
                <a:solidFill>
                  <a:srgbClr val="FF6600"/>
                </a:solidFill>
              </a:rPr>
              <a:t>Bank marketing (campaign)</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718783" y="4479812"/>
            <a:ext cx="9275488" cy="2031325"/>
          </a:xfrm>
          <a:prstGeom prst="rect">
            <a:avLst/>
          </a:prstGeom>
          <a:noFill/>
        </p:spPr>
        <p:txBody>
          <a:bodyPr wrap="square" rtlCol="0">
            <a:spAutoFit/>
          </a:bodyPr>
          <a:lstStyle/>
          <a:p>
            <a:endParaRPr lang="en-US" dirty="0"/>
          </a:p>
          <a:p>
            <a:r>
              <a:rPr lang="en-US" b="1" dirty="0"/>
              <a:t>Data Assumptions:</a:t>
            </a:r>
          </a:p>
          <a:p>
            <a:pPr marL="285750" indent="-285750">
              <a:buFont typeface="Arial" panose="020B0604020202020204" pitchFamily="34" charset="0"/>
              <a:buChar char="•"/>
            </a:pPr>
            <a:r>
              <a:rPr lang="en-US" dirty="0"/>
              <a:t>Data provided is correct, there’s no wrong reporting of data . </a:t>
            </a:r>
          </a:p>
          <a:p>
            <a:pPr marL="285750" indent="-285750">
              <a:buFont typeface="Arial" panose="020B0604020202020204" pitchFamily="34" charset="0"/>
              <a:buChar char="•"/>
            </a:pPr>
            <a:r>
              <a:rPr lang="en-US" dirty="0"/>
              <a:t>The data spans all year including weekends and holidays.</a:t>
            </a:r>
          </a:p>
          <a:p>
            <a:pPr marL="285750" indent="-285750">
              <a:buFont typeface="Arial" panose="020B0604020202020204" pitchFamily="34" charset="0"/>
              <a:buChar char="•"/>
            </a:pPr>
            <a:r>
              <a:rPr lang="en-US" dirty="0"/>
              <a:t>Means of communication, other than phone and mobile,  are not considered. </a:t>
            </a:r>
          </a:p>
          <a:p>
            <a:pPr marL="285750" indent="-285750">
              <a:buFont typeface="Arial" panose="020B0604020202020204" pitchFamily="34" charset="0"/>
              <a:buChar char="•"/>
            </a:pPr>
            <a:r>
              <a:rPr lang="en-US" dirty="0"/>
              <a:t>For Features with “unknown”/missing data , regardless how they’re handled, induce a binary indicator to indicate whether this data was present or not.  </a:t>
            </a:r>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dirty="0">
                <a:solidFill>
                  <a:srgbClr val="FF6600"/>
                </a:solidFill>
              </a:rPr>
              <a:t>Data preparation and wrangling</a:t>
            </a:r>
          </a:p>
        </p:txBody>
      </p:sp>
      <p:graphicFrame>
        <p:nvGraphicFramePr>
          <p:cNvPr id="29" name="Diagram 28">
            <a:extLst>
              <a:ext uri="{FF2B5EF4-FFF2-40B4-BE49-F238E27FC236}">
                <a16:creationId xmlns:a16="http://schemas.microsoft.com/office/drawing/2014/main" id="{ACB578DD-0E65-4421-AB43-859E4205A74A}"/>
              </a:ext>
            </a:extLst>
          </p:cNvPr>
          <p:cNvGraphicFramePr/>
          <p:nvPr>
            <p:extLst>
              <p:ext uri="{D42A27DB-BD31-4B8C-83A1-F6EECF244321}">
                <p14:modId xmlns:p14="http://schemas.microsoft.com/office/powerpoint/2010/main" val="2813704843"/>
              </p:ext>
            </p:extLst>
          </p:nvPr>
        </p:nvGraphicFramePr>
        <p:xfrm>
          <a:off x="1033580" y="292413"/>
          <a:ext cx="9798891"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dirty="0">
                <a:solidFill>
                  <a:srgbClr val="FF6600"/>
                </a:solidFill>
              </a:rPr>
              <a:t>Data Analysis</a:t>
            </a:r>
            <a:endParaRPr lang="en-US" b="1" dirty="0">
              <a:solidFill>
                <a:schemeClr val="accent2"/>
              </a:solidFill>
            </a:endParaRPr>
          </a:p>
        </p:txBody>
      </p:sp>
      <p:graphicFrame>
        <p:nvGraphicFramePr>
          <p:cNvPr id="2" name="Diagram 1">
            <a:extLst>
              <a:ext uri="{FF2B5EF4-FFF2-40B4-BE49-F238E27FC236}">
                <a16:creationId xmlns:a16="http://schemas.microsoft.com/office/drawing/2014/main" id="{9B5B2FAE-506E-4B80-B440-68A2E7F3AEF8}"/>
              </a:ext>
            </a:extLst>
          </p:cNvPr>
          <p:cNvGraphicFramePr/>
          <p:nvPr>
            <p:extLst>
              <p:ext uri="{D42A27DB-BD31-4B8C-83A1-F6EECF244321}">
                <p14:modId xmlns:p14="http://schemas.microsoft.com/office/powerpoint/2010/main" val="3101650634"/>
              </p:ext>
            </p:extLst>
          </p:nvPr>
        </p:nvGraphicFramePr>
        <p:xfrm>
          <a:off x="838200" y="1424392"/>
          <a:ext cx="10515600" cy="5433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7171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Personal info &amp; financial standing:</a:t>
            </a:r>
            <a:br>
              <a:rPr lang="en-US" b="1" dirty="0">
                <a:solidFill>
                  <a:schemeClr val="accent2"/>
                </a:solidFill>
              </a:rPr>
            </a:br>
            <a:r>
              <a:rPr lang="en-US" sz="2800" b="1" dirty="0">
                <a:solidFill>
                  <a:schemeClr val="accent2"/>
                </a:solidFill>
              </a:rPr>
              <a:t>Who to target ? </a:t>
            </a:r>
            <a:endParaRPr lang="en-US" b="1" dirty="0">
              <a:solidFill>
                <a:schemeClr val="accent2"/>
              </a:solidFill>
            </a:endParaRPr>
          </a:p>
        </p:txBody>
      </p:sp>
      <p:sp>
        <p:nvSpPr>
          <p:cNvPr id="23" name="TextBox 22">
            <a:extLst>
              <a:ext uri="{FF2B5EF4-FFF2-40B4-BE49-F238E27FC236}">
                <a16:creationId xmlns:a16="http://schemas.microsoft.com/office/drawing/2014/main" id="{F95AC7C5-7922-4478-83D7-1735103A139E}"/>
              </a:ext>
            </a:extLst>
          </p:cNvPr>
          <p:cNvSpPr txBox="1"/>
          <p:nvPr/>
        </p:nvSpPr>
        <p:spPr>
          <a:xfrm rot="20763724">
            <a:off x="4855432" y="5124937"/>
            <a:ext cx="2855429" cy="1015663"/>
          </a:xfrm>
          <a:prstGeom prst="rect">
            <a:avLst/>
          </a:prstGeom>
          <a:noFill/>
        </p:spPr>
        <p:txBody>
          <a:bodyPr wrap="square" rtlCol="0">
            <a:spAutoFit/>
          </a:bodyPr>
          <a:lstStyle/>
          <a:p>
            <a:r>
              <a:rPr lang="en-US" sz="2000" b="1" dirty="0"/>
              <a:t>Single adults who have tertiarily education are a good starting point!</a:t>
            </a:r>
          </a:p>
        </p:txBody>
      </p:sp>
      <p:sp>
        <p:nvSpPr>
          <p:cNvPr id="25" name="TextBox 24">
            <a:extLst>
              <a:ext uri="{FF2B5EF4-FFF2-40B4-BE49-F238E27FC236}">
                <a16:creationId xmlns:a16="http://schemas.microsoft.com/office/drawing/2014/main" id="{960C648E-0B96-4F0A-AF52-6F9806DE528B}"/>
              </a:ext>
            </a:extLst>
          </p:cNvPr>
          <p:cNvSpPr txBox="1"/>
          <p:nvPr/>
        </p:nvSpPr>
        <p:spPr>
          <a:xfrm>
            <a:off x="191064" y="1750574"/>
            <a:ext cx="4584082" cy="4524315"/>
          </a:xfrm>
          <a:prstGeom prst="rect">
            <a:avLst/>
          </a:prstGeom>
          <a:noFill/>
        </p:spPr>
        <p:txBody>
          <a:bodyPr wrap="square" rtlCol="0">
            <a:spAutoFit/>
          </a:bodyPr>
          <a:lstStyle/>
          <a:p>
            <a:r>
              <a:rPr lang="en-US" dirty="0"/>
              <a:t>Distribution of features </a:t>
            </a:r>
          </a:p>
          <a:p>
            <a:endParaRPr lang="en-US" dirty="0"/>
          </a:p>
          <a:p>
            <a:pPr marL="285750" indent="-285750">
              <a:buFontTx/>
              <a:buChar char="-"/>
            </a:pPr>
            <a:r>
              <a:rPr lang="en-US" dirty="0"/>
              <a:t>age [18, 95]</a:t>
            </a:r>
          </a:p>
          <a:p>
            <a:pPr marL="285750" indent="-285750">
              <a:buFontTx/>
              <a:buChar char="-"/>
            </a:pPr>
            <a:r>
              <a:rPr lang="en-US" dirty="0" err="1"/>
              <a:t>age_grp</a:t>
            </a:r>
            <a:r>
              <a:rPr lang="en-US" dirty="0"/>
              <a:t> {0,1,2}</a:t>
            </a:r>
          </a:p>
          <a:p>
            <a:pPr marL="742950" lvl="1" indent="-285750">
              <a:buFontTx/>
              <a:buChar char="-"/>
            </a:pPr>
            <a:r>
              <a:rPr lang="en-US" dirty="0"/>
              <a:t>0: young &lt;25</a:t>
            </a:r>
          </a:p>
          <a:p>
            <a:pPr marL="742950" lvl="1" indent="-285750">
              <a:buFontTx/>
              <a:buChar char="-"/>
            </a:pPr>
            <a:r>
              <a:rPr lang="en-US" dirty="0"/>
              <a:t>1: adult [25,65]</a:t>
            </a:r>
          </a:p>
          <a:p>
            <a:pPr marL="742950" lvl="1" indent="-285750">
              <a:buFontTx/>
              <a:buChar char="-"/>
            </a:pPr>
            <a:r>
              <a:rPr lang="en-US" dirty="0"/>
              <a:t>2: elderly &gt;65</a:t>
            </a:r>
          </a:p>
          <a:p>
            <a:pPr marL="285750" indent="-285750">
              <a:buFontTx/>
              <a:buChar char="-"/>
            </a:pPr>
            <a:r>
              <a:rPr lang="en-US" dirty="0"/>
              <a:t>Education { 0,1,2,3}</a:t>
            </a:r>
          </a:p>
          <a:p>
            <a:pPr marL="742950" lvl="1" indent="-285750">
              <a:buFontTx/>
              <a:buChar char="-"/>
            </a:pPr>
            <a:r>
              <a:rPr lang="en-US" dirty="0"/>
              <a:t>1: primary</a:t>
            </a:r>
          </a:p>
          <a:p>
            <a:pPr marL="742950" lvl="1" indent="-285750">
              <a:buFontTx/>
              <a:buChar char="-"/>
            </a:pPr>
            <a:r>
              <a:rPr lang="en-US" dirty="0"/>
              <a:t>2: secondary</a:t>
            </a:r>
          </a:p>
          <a:p>
            <a:pPr marL="742950" lvl="1" indent="-285750">
              <a:buFontTx/>
              <a:buChar char="-"/>
            </a:pPr>
            <a:r>
              <a:rPr lang="en-US" dirty="0"/>
              <a:t>3: tertiary</a:t>
            </a:r>
          </a:p>
          <a:p>
            <a:pPr marL="285750" indent="-285750">
              <a:buFontTx/>
              <a:buChar char="-"/>
            </a:pPr>
            <a:r>
              <a:rPr lang="en-US" dirty="0"/>
              <a:t>Marital</a:t>
            </a:r>
          </a:p>
          <a:p>
            <a:pPr marL="742950" lvl="1" indent="-285750">
              <a:buFontTx/>
              <a:buChar char="-"/>
            </a:pPr>
            <a:r>
              <a:rPr lang="en-US" dirty="0"/>
              <a:t>Divorced</a:t>
            </a:r>
          </a:p>
          <a:p>
            <a:pPr marL="742950" lvl="1" indent="-285750">
              <a:buFontTx/>
              <a:buChar char="-"/>
            </a:pPr>
            <a:r>
              <a:rPr lang="en-US" dirty="0"/>
              <a:t>Single</a:t>
            </a:r>
          </a:p>
          <a:p>
            <a:pPr marL="742950" lvl="1" indent="-285750">
              <a:buFontTx/>
              <a:buChar char="-"/>
            </a:pPr>
            <a:r>
              <a:rPr lang="en-US" dirty="0"/>
              <a:t>Married </a:t>
            </a:r>
          </a:p>
          <a:p>
            <a:pPr marL="742950" lvl="1" indent="-285750">
              <a:buFontTx/>
              <a:buChar char="-"/>
            </a:pPr>
            <a:endParaRPr lang="en-US" dirty="0"/>
          </a:p>
        </p:txBody>
      </p:sp>
      <p:grpSp>
        <p:nvGrpSpPr>
          <p:cNvPr id="2" name="Group 1">
            <a:extLst>
              <a:ext uri="{FF2B5EF4-FFF2-40B4-BE49-F238E27FC236}">
                <a16:creationId xmlns:a16="http://schemas.microsoft.com/office/drawing/2014/main" id="{17D0C8C2-A1CC-4939-8FD9-82D4F469CDCB}"/>
              </a:ext>
            </a:extLst>
          </p:cNvPr>
          <p:cNvGrpSpPr/>
          <p:nvPr/>
        </p:nvGrpSpPr>
        <p:grpSpPr>
          <a:xfrm>
            <a:off x="2655277" y="1555921"/>
            <a:ext cx="9202615" cy="3613956"/>
            <a:chOff x="2989385" y="2055907"/>
            <a:chExt cx="9202615" cy="4031325"/>
          </a:xfrm>
        </p:grpSpPr>
        <p:pic>
          <p:nvPicPr>
            <p:cNvPr id="14" name="Picture 13">
              <a:extLst>
                <a:ext uri="{FF2B5EF4-FFF2-40B4-BE49-F238E27FC236}">
                  <a16:creationId xmlns:a16="http://schemas.microsoft.com/office/drawing/2014/main" id="{82912AB7-1B1D-4A59-8EFD-C4C96B9ACD7E}"/>
                </a:ext>
              </a:extLst>
            </p:cNvPr>
            <p:cNvPicPr/>
            <p:nvPr/>
          </p:nvPicPr>
          <p:blipFill rotWithShape="1">
            <a:blip r:embed="rId2"/>
            <a:srcRect l="6642" r="11421" b="7852"/>
            <a:stretch/>
          </p:blipFill>
          <p:spPr>
            <a:xfrm>
              <a:off x="2989385" y="2055907"/>
              <a:ext cx="3243282" cy="3606340"/>
            </a:xfrm>
            <a:prstGeom prst="rect">
              <a:avLst/>
            </a:prstGeom>
          </p:spPr>
        </p:pic>
        <p:pic>
          <p:nvPicPr>
            <p:cNvPr id="16" name="Picture 15">
              <a:extLst>
                <a:ext uri="{FF2B5EF4-FFF2-40B4-BE49-F238E27FC236}">
                  <a16:creationId xmlns:a16="http://schemas.microsoft.com/office/drawing/2014/main" id="{D3651CCB-F665-4598-B828-0E79249874EB}"/>
                </a:ext>
              </a:extLst>
            </p:cNvPr>
            <p:cNvPicPr/>
            <p:nvPr/>
          </p:nvPicPr>
          <p:blipFill rotWithShape="1">
            <a:blip r:embed="rId3"/>
            <a:srcRect l="10472" r="6436" b="4603"/>
            <a:stretch/>
          </p:blipFill>
          <p:spPr>
            <a:xfrm>
              <a:off x="9202615" y="2198077"/>
              <a:ext cx="2989385" cy="3889155"/>
            </a:xfrm>
            <a:prstGeom prst="rect">
              <a:avLst/>
            </a:prstGeom>
          </p:spPr>
        </p:pic>
        <p:pic>
          <p:nvPicPr>
            <p:cNvPr id="22" name="Picture 21">
              <a:extLst>
                <a:ext uri="{FF2B5EF4-FFF2-40B4-BE49-F238E27FC236}">
                  <a16:creationId xmlns:a16="http://schemas.microsoft.com/office/drawing/2014/main" id="{431F66C1-743A-48C2-A354-2E76BE09100E}"/>
                </a:ext>
              </a:extLst>
            </p:cNvPr>
            <p:cNvPicPr/>
            <p:nvPr/>
          </p:nvPicPr>
          <p:blipFill rotWithShape="1">
            <a:blip r:embed="rId4"/>
            <a:srcRect l="13470" r="5457" b="4649"/>
            <a:stretch/>
          </p:blipFill>
          <p:spPr>
            <a:xfrm>
              <a:off x="6232667" y="2055909"/>
              <a:ext cx="3243282" cy="3606339"/>
            </a:xfrm>
            <a:prstGeom prst="rect">
              <a:avLst/>
            </a:prstGeom>
          </p:spPr>
        </p:pic>
      </p:grpSp>
    </p:spTree>
    <p:extLst>
      <p:ext uri="{BB962C8B-B14F-4D97-AF65-F5344CB8AC3E}">
        <p14:creationId xmlns:p14="http://schemas.microsoft.com/office/powerpoint/2010/main" val="4151848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Personal info &amp; financial standing:</a:t>
            </a:r>
            <a:br>
              <a:rPr lang="en-US" b="1" dirty="0">
                <a:solidFill>
                  <a:schemeClr val="accent2"/>
                </a:solidFill>
              </a:rPr>
            </a:br>
            <a:r>
              <a:rPr lang="en-US" sz="2800" b="1" dirty="0">
                <a:solidFill>
                  <a:schemeClr val="accent2"/>
                </a:solidFill>
              </a:rPr>
              <a:t>Who to target ? </a:t>
            </a:r>
            <a:endParaRPr lang="en-US" b="1" dirty="0">
              <a:solidFill>
                <a:schemeClr val="accent2"/>
              </a:solidFill>
            </a:endParaRPr>
          </a:p>
        </p:txBody>
      </p:sp>
      <p:sp>
        <p:nvSpPr>
          <p:cNvPr id="25" name="TextBox 24">
            <a:extLst>
              <a:ext uri="{FF2B5EF4-FFF2-40B4-BE49-F238E27FC236}">
                <a16:creationId xmlns:a16="http://schemas.microsoft.com/office/drawing/2014/main" id="{960C648E-0B96-4F0A-AF52-6F9806DE528B}"/>
              </a:ext>
            </a:extLst>
          </p:cNvPr>
          <p:cNvSpPr txBox="1"/>
          <p:nvPr/>
        </p:nvSpPr>
        <p:spPr>
          <a:xfrm>
            <a:off x="191064" y="1750574"/>
            <a:ext cx="4584082" cy="2862322"/>
          </a:xfrm>
          <a:prstGeom prst="rect">
            <a:avLst/>
          </a:prstGeom>
          <a:noFill/>
        </p:spPr>
        <p:txBody>
          <a:bodyPr wrap="square" rtlCol="0">
            <a:spAutoFit/>
          </a:bodyPr>
          <a:lstStyle/>
          <a:p>
            <a:r>
              <a:rPr lang="en-US" dirty="0"/>
              <a:t>Distribution of features </a:t>
            </a:r>
          </a:p>
          <a:p>
            <a:endParaRPr lang="en-US" dirty="0"/>
          </a:p>
          <a:p>
            <a:pPr marL="285750" indent="-285750">
              <a:buFontTx/>
              <a:buChar char="-"/>
            </a:pPr>
            <a:r>
              <a:rPr lang="en-US" dirty="0"/>
              <a:t>balance {0,1,2,3,4}</a:t>
            </a:r>
          </a:p>
          <a:p>
            <a:pPr lvl="1"/>
            <a:r>
              <a:rPr lang="en-US" dirty="0"/>
              <a:t>- </a:t>
            </a:r>
            <a:r>
              <a:rPr lang="en-US" dirty="0" err="1"/>
              <a:t>vlow</a:t>
            </a:r>
            <a:r>
              <a:rPr lang="en-US" dirty="0"/>
              <a:t>, low, med, high, </a:t>
            </a:r>
            <a:r>
              <a:rPr lang="en-US" dirty="0" err="1"/>
              <a:t>vhigh</a:t>
            </a:r>
            <a:endParaRPr lang="en-US" dirty="0"/>
          </a:p>
          <a:p>
            <a:pPr marL="285750" indent="-285750">
              <a:buFontTx/>
              <a:buChar char="-"/>
            </a:pPr>
            <a:r>
              <a:rPr lang="en-US" dirty="0"/>
              <a:t>overdraft {0,1} </a:t>
            </a:r>
          </a:p>
          <a:p>
            <a:pPr lvl="1"/>
            <a:r>
              <a:rPr lang="en-US" dirty="0"/>
              <a:t>- 1 if balance&lt;0</a:t>
            </a:r>
          </a:p>
          <a:p>
            <a:pPr marL="285750" indent="-285750">
              <a:buFontTx/>
              <a:buChar char="-"/>
            </a:pPr>
            <a:r>
              <a:rPr lang="en-US" dirty="0"/>
              <a:t>indebt: [0,3]</a:t>
            </a:r>
          </a:p>
          <a:p>
            <a:pPr marL="742950" lvl="1" indent="-285750">
              <a:buFontTx/>
              <a:buChar char="-"/>
            </a:pPr>
            <a:r>
              <a:rPr lang="en-US" dirty="0" err="1"/>
              <a:t>default+housing+loan</a:t>
            </a:r>
            <a:endParaRPr lang="en-US" dirty="0"/>
          </a:p>
          <a:p>
            <a:pPr marL="285750" indent="-285750">
              <a:buFontTx/>
              <a:buChar char="-"/>
            </a:pPr>
            <a:r>
              <a:rPr lang="en-US" dirty="0"/>
              <a:t>default, housing, loan: {0,1}</a:t>
            </a:r>
          </a:p>
          <a:p>
            <a:pPr marL="285750" indent="-285750">
              <a:buFontTx/>
              <a:buChar char="-"/>
            </a:pPr>
            <a:endParaRPr lang="en-US" dirty="0"/>
          </a:p>
        </p:txBody>
      </p:sp>
      <p:grpSp>
        <p:nvGrpSpPr>
          <p:cNvPr id="2" name="Group 1">
            <a:extLst>
              <a:ext uri="{FF2B5EF4-FFF2-40B4-BE49-F238E27FC236}">
                <a16:creationId xmlns:a16="http://schemas.microsoft.com/office/drawing/2014/main" id="{1FDFC67C-EA52-48CB-9712-5CECE00D981E}"/>
              </a:ext>
            </a:extLst>
          </p:cNvPr>
          <p:cNvGrpSpPr/>
          <p:nvPr/>
        </p:nvGrpSpPr>
        <p:grpSpPr>
          <a:xfrm>
            <a:off x="4433455" y="1385491"/>
            <a:ext cx="6709857" cy="2679220"/>
            <a:chOff x="4377776" y="1456859"/>
            <a:chExt cx="5117916" cy="2607851"/>
          </a:xfrm>
        </p:grpSpPr>
        <p:pic>
          <p:nvPicPr>
            <p:cNvPr id="17" name="Picture 16">
              <a:extLst>
                <a:ext uri="{FF2B5EF4-FFF2-40B4-BE49-F238E27FC236}">
                  <a16:creationId xmlns:a16="http://schemas.microsoft.com/office/drawing/2014/main" id="{B21CD91D-3B35-49A8-BAAA-67C9AA30464C}"/>
                </a:ext>
              </a:extLst>
            </p:cNvPr>
            <p:cNvPicPr/>
            <p:nvPr/>
          </p:nvPicPr>
          <p:blipFill rotWithShape="1">
            <a:blip r:embed="rId2"/>
            <a:srcRect l="8900" t="2593" r="4975" b="4782"/>
            <a:stretch/>
          </p:blipFill>
          <p:spPr>
            <a:xfrm>
              <a:off x="7416856" y="1562346"/>
              <a:ext cx="2078836" cy="2502364"/>
            </a:xfrm>
            <a:prstGeom prst="rect">
              <a:avLst/>
            </a:prstGeom>
            <a:ln>
              <a:noFill/>
            </a:ln>
          </p:spPr>
        </p:pic>
        <p:pic>
          <p:nvPicPr>
            <p:cNvPr id="21" name="Picture 20">
              <a:extLst>
                <a:ext uri="{FF2B5EF4-FFF2-40B4-BE49-F238E27FC236}">
                  <a16:creationId xmlns:a16="http://schemas.microsoft.com/office/drawing/2014/main" id="{0B8DB2D8-C2BA-4D0C-ADC8-8244F6438EDD}"/>
                </a:ext>
              </a:extLst>
            </p:cNvPr>
            <p:cNvPicPr/>
            <p:nvPr/>
          </p:nvPicPr>
          <p:blipFill rotWithShape="1">
            <a:blip r:embed="rId3"/>
            <a:srcRect l="5002" r="10081" b="6448"/>
            <a:stretch/>
          </p:blipFill>
          <p:spPr>
            <a:xfrm>
              <a:off x="4377776" y="1456859"/>
              <a:ext cx="3039080" cy="2502364"/>
            </a:xfrm>
            <a:prstGeom prst="rect">
              <a:avLst/>
            </a:prstGeom>
            <a:ln>
              <a:noFill/>
            </a:ln>
          </p:spPr>
        </p:pic>
      </p:grpSp>
      <p:sp>
        <p:nvSpPr>
          <p:cNvPr id="12" name="TextBox 11">
            <a:extLst>
              <a:ext uri="{FF2B5EF4-FFF2-40B4-BE49-F238E27FC236}">
                <a16:creationId xmlns:a16="http://schemas.microsoft.com/office/drawing/2014/main" id="{2D15A264-43A8-4E38-B89A-3323C8D5773C}"/>
              </a:ext>
            </a:extLst>
          </p:cNvPr>
          <p:cNvSpPr txBox="1"/>
          <p:nvPr/>
        </p:nvSpPr>
        <p:spPr>
          <a:xfrm rot="554949">
            <a:off x="723507" y="4666002"/>
            <a:ext cx="4254999" cy="1323439"/>
          </a:xfrm>
          <a:prstGeom prst="rect">
            <a:avLst/>
          </a:prstGeom>
          <a:noFill/>
        </p:spPr>
        <p:txBody>
          <a:bodyPr wrap="square" rtlCol="0">
            <a:spAutoFit/>
          </a:bodyPr>
          <a:lstStyle/>
          <a:p>
            <a:pPr algn="ctr"/>
            <a:r>
              <a:rPr lang="en-US" sz="2000" b="1" dirty="0"/>
              <a:t>+</a:t>
            </a:r>
          </a:p>
          <a:p>
            <a:pPr algn="ctr"/>
            <a:r>
              <a:rPr lang="en-US" sz="2000" b="1" dirty="0"/>
              <a:t>Have high yearly balance, not indebt and with zero overdraft  </a:t>
            </a:r>
          </a:p>
          <a:p>
            <a:pPr algn="ctr"/>
            <a:r>
              <a:rPr lang="en-US" sz="2000" b="1" dirty="0"/>
              <a:t>are a good starting point !</a:t>
            </a:r>
          </a:p>
        </p:txBody>
      </p:sp>
      <p:pic>
        <p:nvPicPr>
          <p:cNvPr id="13" name="Picture 12">
            <a:extLst>
              <a:ext uri="{FF2B5EF4-FFF2-40B4-BE49-F238E27FC236}">
                <a16:creationId xmlns:a16="http://schemas.microsoft.com/office/drawing/2014/main" id="{F3F86B41-4531-494C-9C92-7D0919BEECA1}"/>
              </a:ext>
            </a:extLst>
          </p:cNvPr>
          <p:cNvPicPr/>
          <p:nvPr/>
        </p:nvPicPr>
        <p:blipFill rotWithShape="1">
          <a:blip r:embed="rId4"/>
          <a:srcRect l="5387" r="6666" b="4947"/>
          <a:stretch/>
        </p:blipFill>
        <p:spPr>
          <a:xfrm>
            <a:off x="5860473" y="4064711"/>
            <a:ext cx="3468056" cy="2526021"/>
          </a:xfrm>
          <a:prstGeom prst="rect">
            <a:avLst/>
          </a:prstGeom>
        </p:spPr>
      </p:pic>
    </p:spTree>
    <p:extLst>
      <p:ext uri="{BB962C8B-B14F-4D97-AF65-F5344CB8AC3E}">
        <p14:creationId xmlns:p14="http://schemas.microsoft.com/office/powerpoint/2010/main" val="3286478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Personal info &amp; financial standing:</a:t>
            </a:r>
            <a:br>
              <a:rPr lang="en-US" b="1" dirty="0">
                <a:solidFill>
                  <a:schemeClr val="accent2"/>
                </a:solidFill>
              </a:rPr>
            </a:br>
            <a:r>
              <a:rPr lang="en-US" sz="2800" b="1" dirty="0">
                <a:solidFill>
                  <a:schemeClr val="accent2"/>
                </a:solidFill>
              </a:rPr>
              <a:t>Insights regarding client’s lifestyle</a:t>
            </a:r>
            <a:endParaRPr lang="en-US" b="1" dirty="0">
              <a:solidFill>
                <a:schemeClr val="accent2"/>
              </a:solidFill>
            </a:endParaRPr>
          </a:p>
        </p:txBody>
      </p:sp>
      <p:sp>
        <p:nvSpPr>
          <p:cNvPr id="25" name="TextBox 24">
            <a:extLst>
              <a:ext uri="{FF2B5EF4-FFF2-40B4-BE49-F238E27FC236}">
                <a16:creationId xmlns:a16="http://schemas.microsoft.com/office/drawing/2014/main" id="{960C648E-0B96-4F0A-AF52-6F9806DE528B}"/>
              </a:ext>
            </a:extLst>
          </p:cNvPr>
          <p:cNvSpPr txBox="1"/>
          <p:nvPr/>
        </p:nvSpPr>
        <p:spPr>
          <a:xfrm>
            <a:off x="191064" y="1750574"/>
            <a:ext cx="4785382" cy="4801314"/>
          </a:xfrm>
          <a:prstGeom prst="rect">
            <a:avLst/>
          </a:prstGeom>
          <a:noFill/>
        </p:spPr>
        <p:txBody>
          <a:bodyPr wrap="square" rtlCol="0">
            <a:spAutoFit/>
          </a:bodyPr>
          <a:lstStyle/>
          <a:p>
            <a:endParaRPr lang="en-US" dirty="0"/>
          </a:p>
          <a:p>
            <a:pPr marL="285750" indent="-285750">
              <a:buFontTx/>
              <a:buChar char="-"/>
            </a:pPr>
            <a:r>
              <a:rPr lang="en-US" sz="2400" dirty="0"/>
              <a:t>Elderly people have 0 overdraft</a:t>
            </a:r>
          </a:p>
          <a:p>
            <a:pPr marL="285750" indent="-285750">
              <a:buFontTx/>
              <a:buChar char="-"/>
            </a:pPr>
            <a:endParaRPr lang="en-US" sz="2400" dirty="0"/>
          </a:p>
          <a:p>
            <a:pPr marL="285750" indent="-285750">
              <a:buFontTx/>
              <a:buChar char="-"/>
            </a:pPr>
            <a:endParaRPr lang="en-US" sz="2400" dirty="0"/>
          </a:p>
          <a:p>
            <a:pPr marL="285750" indent="-285750">
              <a:buFontTx/>
              <a:buChar char="-"/>
            </a:pPr>
            <a:endParaRPr lang="en-US" sz="2400" dirty="0"/>
          </a:p>
          <a:p>
            <a:pPr marL="285750" indent="-285750">
              <a:buFontTx/>
              <a:buChar char="-"/>
            </a:pPr>
            <a:r>
              <a:rPr lang="en-US" sz="2400" dirty="0"/>
              <a:t>Almost all elderlies (96%) have no debts</a:t>
            </a:r>
          </a:p>
          <a:p>
            <a:pPr marL="285750" indent="-285750">
              <a:buFontTx/>
              <a:buChar char="-"/>
            </a:pPr>
            <a:endParaRPr lang="en-US" sz="2400" dirty="0"/>
          </a:p>
          <a:p>
            <a:pPr marL="285750" indent="-285750">
              <a:buFontTx/>
              <a:buChar char="-"/>
            </a:pPr>
            <a:endParaRPr lang="en-US" sz="2400" dirty="0"/>
          </a:p>
          <a:p>
            <a:pPr marL="285750" indent="-285750">
              <a:buFontTx/>
              <a:buChar char="-"/>
            </a:pPr>
            <a:r>
              <a:rPr lang="en-US" sz="2400" dirty="0"/>
              <a:t>No defaults doesn’t necessarily mean no overdrafts </a:t>
            </a:r>
          </a:p>
          <a:p>
            <a:pPr marL="285750" indent="-285750">
              <a:buFontTx/>
              <a:buChar char="-"/>
            </a:pPr>
            <a:r>
              <a:rPr lang="en-US" sz="2400" dirty="0"/>
              <a:t>Costumers with 0 debts probably have no defaults</a:t>
            </a:r>
          </a:p>
        </p:txBody>
      </p:sp>
      <p:pic>
        <p:nvPicPr>
          <p:cNvPr id="14" name="Picture 13">
            <a:extLst>
              <a:ext uri="{FF2B5EF4-FFF2-40B4-BE49-F238E27FC236}">
                <a16:creationId xmlns:a16="http://schemas.microsoft.com/office/drawing/2014/main" id="{246C4B22-C086-4CD4-92E4-DDBFDBD6485F}"/>
              </a:ext>
            </a:extLst>
          </p:cNvPr>
          <p:cNvPicPr/>
          <p:nvPr/>
        </p:nvPicPr>
        <p:blipFill rotWithShape="1">
          <a:blip r:embed="rId2"/>
          <a:srcRect b="63120"/>
          <a:stretch/>
        </p:blipFill>
        <p:spPr>
          <a:xfrm>
            <a:off x="1491026" y="3832958"/>
            <a:ext cx="1724025" cy="1190855"/>
          </a:xfrm>
          <a:prstGeom prst="rect">
            <a:avLst/>
          </a:prstGeom>
        </p:spPr>
      </p:pic>
      <p:grpSp>
        <p:nvGrpSpPr>
          <p:cNvPr id="3" name="Group 2">
            <a:extLst>
              <a:ext uri="{FF2B5EF4-FFF2-40B4-BE49-F238E27FC236}">
                <a16:creationId xmlns:a16="http://schemas.microsoft.com/office/drawing/2014/main" id="{B3259750-9F06-486A-B641-5C27140FA9CD}"/>
              </a:ext>
            </a:extLst>
          </p:cNvPr>
          <p:cNvGrpSpPr/>
          <p:nvPr/>
        </p:nvGrpSpPr>
        <p:grpSpPr>
          <a:xfrm>
            <a:off x="6448059" y="2924828"/>
            <a:ext cx="4905741" cy="2790825"/>
            <a:chOff x="4976446" y="3378870"/>
            <a:chExt cx="4905741" cy="2790825"/>
          </a:xfrm>
        </p:grpSpPr>
        <p:pic>
          <p:nvPicPr>
            <p:cNvPr id="15" name="Picture 14">
              <a:extLst>
                <a:ext uri="{FF2B5EF4-FFF2-40B4-BE49-F238E27FC236}">
                  <a16:creationId xmlns:a16="http://schemas.microsoft.com/office/drawing/2014/main" id="{C6068DD6-A128-434B-8A2E-44E14F1111DD}"/>
                </a:ext>
              </a:extLst>
            </p:cNvPr>
            <p:cNvPicPr/>
            <p:nvPr/>
          </p:nvPicPr>
          <p:blipFill rotWithShape="1">
            <a:blip r:embed="rId3"/>
            <a:srcRect t="1004" b="40161"/>
            <a:stretch/>
          </p:blipFill>
          <p:spPr bwMode="auto">
            <a:xfrm>
              <a:off x="4976446" y="3378870"/>
              <a:ext cx="2524125" cy="2790825"/>
            </a:xfrm>
            <a:prstGeom prst="rect">
              <a:avLst/>
            </a:prstGeom>
            <a:ln>
              <a:noFill/>
            </a:ln>
            <a:extLst>
              <a:ext uri="{53640926-AAD7-44D8-BBD7-CCE9431645EC}">
                <a14:shadowObscured xmlns:a14="http://schemas.microsoft.com/office/drawing/2010/main"/>
              </a:ext>
            </a:extLst>
          </p:spPr>
        </p:pic>
        <p:pic>
          <p:nvPicPr>
            <p:cNvPr id="16" name="Picture 15">
              <a:extLst>
                <a:ext uri="{FF2B5EF4-FFF2-40B4-BE49-F238E27FC236}">
                  <a16:creationId xmlns:a16="http://schemas.microsoft.com/office/drawing/2014/main" id="{25399A6E-2714-4DCF-97A8-37892A7BE0AD}"/>
                </a:ext>
              </a:extLst>
            </p:cNvPr>
            <p:cNvPicPr/>
            <p:nvPr/>
          </p:nvPicPr>
          <p:blipFill rotWithShape="1">
            <a:blip r:embed="rId3"/>
            <a:srcRect t="61446"/>
            <a:stretch/>
          </p:blipFill>
          <p:spPr bwMode="auto">
            <a:xfrm>
              <a:off x="7358062" y="4271583"/>
              <a:ext cx="2524125" cy="1828800"/>
            </a:xfrm>
            <a:prstGeom prst="rect">
              <a:avLst/>
            </a:prstGeom>
            <a:ln>
              <a:noFill/>
            </a:ln>
            <a:extLst>
              <a:ext uri="{53640926-AAD7-44D8-BBD7-CCE9431645EC}">
                <a14:shadowObscured xmlns:a14="http://schemas.microsoft.com/office/drawing/2010/main"/>
              </a:ext>
            </a:extLst>
          </p:spPr>
        </p:pic>
      </p:grpSp>
      <p:pic>
        <p:nvPicPr>
          <p:cNvPr id="23" name="Picture 22">
            <a:extLst>
              <a:ext uri="{FF2B5EF4-FFF2-40B4-BE49-F238E27FC236}">
                <a16:creationId xmlns:a16="http://schemas.microsoft.com/office/drawing/2014/main" id="{A73D37FD-BEFA-4F0B-A8B1-D4B2FE0A9B99}"/>
              </a:ext>
            </a:extLst>
          </p:cNvPr>
          <p:cNvPicPr>
            <a:picLocks noChangeAspect="1"/>
          </p:cNvPicPr>
          <p:nvPr/>
        </p:nvPicPr>
        <p:blipFill rotWithShape="1">
          <a:blip r:embed="rId4"/>
          <a:srcRect r="55091" b="25119"/>
          <a:stretch/>
        </p:blipFill>
        <p:spPr>
          <a:xfrm>
            <a:off x="838200" y="2600618"/>
            <a:ext cx="1103633" cy="663317"/>
          </a:xfrm>
          <a:prstGeom prst="rect">
            <a:avLst/>
          </a:prstGeom>
        </p:spPr>
      </p:pic>
      <p:sp>
        <p:nvSpPr>
          <p:cNvPr id="5" name="Rectangle 4">
            <a:extLst>
              <a:ext uri="{FF2B5EF4-FFF2-40B4-BE49-F238E27FC236}">
                <a16:creationId xmlns:a16="http://schemas.microsoft.com/office/drawing/2014/main" id="{A1E75D43-2D7F-404A-B912-7673C1408E04}"/>
              </a:ext>
            </a:extLst>
          </p:cNvPr>
          <p:cNvSpPr/>
          <p:nvPr/>
        </p:nvSpPr>
        <p:spPr>
          <a:xfrm>
            <a:off x="6523892" y="1935549"/>
            <a:ext cx="5181208" cy="830997"/>
          </a:xfrm>
          <a:prstGeom prst="rect">
            <a:avLst/>
          </a:prstGeom>
        </p:spPr>
        <p:txBody>
          <a:bodyPr wrap="square">
            <a:spAutoFit/>
          </a:bodyPr>
          <a:lstStyle/>
          <a:p>
            <a:pPr marL="285750" indent="-285750">
              <a:buFontTx/>
              <a:buChar char="-"/>
            </a:pPr>
            <a:r>
              <a:rPr lang="en-US" sz="2400" dirty="0"/>
              <a:t>Tertiarily educated adults have the highest balances</a:t>
            </a:r>
          </a:p>
        </p:txBody>
      </p:sp>
    </p:spTree>
    <p:extLst>
      <p:ext uri="{BB962C8B-B14F-4D97-AF65-F5344CB8AC3E}">
        <p14:creationId xmlns:p14="http://schemas.microsoft.com/office/powerpoint/2010/main" val="3205941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normAutofit/>
          </a:bodyPr>
          <a:lstStyle/>
          <a:p>
            <a:r>
              <a:rPr lang="en-US" b="1" dirty="0">
                <a:solidFill>
                  <a:schemeClr val="accent2"/>
                </a:solidFill>
              </a:rPr>
              <a:t>Current campaign contact:</a:t>
            </a:r>
            <a:br>
              <a:rPr lang="en-US" b="1" dirty="0">
                <a:solidFill>
                  <a:schemeClr val="accent2"/>
                </a:solidFill>
              </a:rPr>
            </a:br>
            <a:r>
              <a:rPr lang="en-US" sz="2800" b="1" dirty="0">
                <a:solidFill>
                  <a:schemeClr val="accent2"/>
                </a:solidFill>
              </a:rPr>
              <a:t>When and how to contact clients?</a:t>
            </a:r>
            <a:endParaRPr lang="en-US" b="1" dirty="0">
              <a:solidFill>
                <a:schemeClr val="accent2"/>
              </a:solidFill>
            </a:endParaRPr>
          </a:p>
        </p:txBody>
      </p:sp>
      <p:grpSp>
        <p:nvGrpSpPr>
          <p:cNvPr id="5" name="Group 4">
            <a:extLst>
              <a:ext uri="{FF2B5EF4-FFF2-40B4-BE49-F238E27FC236}">
                <a16:creationId xmlns:a16="http://schemas.microsoft.com/office/drawing/2014/main" id="{03F4C765-E018-4031-8B53-8BC02918CC81}"/>
              </a:ext>
            </a:extLst>
          </p:cNvPr>
          <p:cNvGrpSpPr/>
          <p:nvPr/>
        </p:nvGrpSpPr>
        <p:grpSpPr>
          <a:xfrm>
            <a:off x="7259782" y="2167451"/>
            <a:ext cx="4897582" cy="1787236"/>
            <a:chOff x="5413064" y="1712551"/>
            <a:chExt cx="5239351" cy="2036109"/>
          </a:xfrm>
        </p:grpSpPr>
        <p:pic>
          <p:nvPicPr>
            <p:cNvPr id="12" name="Picture 11">
              <a:extLst>
                <a:ext uri="{FF2B5EF4-FFF2-40B4-BE49-F238E27FC236}">
                  <a16:creationId xmlns:a16="http://schemas.microsoft.com/office/drawing/2014/main" id="{576A8248-A045-4941-944E-F4E9D712AFD5}"/>
                </a:ext>
              </a:extLst>
            </p:cNvPr>
            <p:cNvPicPr/>
            <p:nvPr/>
          </p:nvPicPr>
          <p:blipFill rotWithShape="1">
            <a:blip r:embed="rId2"/>
            <a:srcRect l="9221" r="7047" b="7048"/>
            <a:stretch/>
          </p:blipFill>
          <p:spPr>
            <a:xfrm>
              <a:off x="5413064" y="1712551"/>
              <a:ext cx="3010503" cy="2036109"/>
            </a:xfrm>
            <a:prstGeom prst="rect">
              <a:avLst/>
            </a:prstGeom>
          </p:spPr>
        </p:pic>
        <p:pic>
          <p:nvPicPr>
            <p:cNvPr id="13" name="Picture 12">
              <a:extLst>
                <a:ext uri="{FF2B5EF4-FFF2-40B4-BE49-F238E27FC236}">
                  <a16:creationId xmlns:a16="http://schemas.microsoft.com/office/drawing/2014/main" id="{C8F11BA3-A6EE-430B-B4ED-D8C77B0D8B7F}"/>
                </a:ext>
              </a:extLst>
            </p:cNvPr>
            <p:cNvPicPr/>
            <p:nvPr/>
          </p:nvPicPr>
          <p:blipFill>
            <a:blip r:embed="rId3"/>
            <a:stretch>
              <a:fillRect/>
            </a:stretch>
          </p:blipFill>
          <p:spPr>
            <a:xfrm>
              <a:off x="8423565" y="2238926"/>
              <a:ext cx="2228850" cy="1362075"/>
            </a:xfrm>
            <a:prstGeom prst="rect">
              <a:avLst/>
            </a:prstGeom>
          </p:spPr>
        </p:pic>
      </p:grpSp>
      <p:sp>
        <p:nvSpPr>
          <p:cNvPr id="14" name="TextBox 13">
            <a:extLst>
              <a:ext uri="{FF2B5EF4-FFF2-40B4-BE49-F238E27FC236}">
                <a16:creationId xmlns:a16="http://schemas.microsoft.com/office/drawing/2014/main" id="{34693597-949A-425B-A864-C725DF03775A}"/>
              </a:ext>
            </a:extLst>
          </p:cNvPr>
          <p:cNvSpPr txBox="1"/>
          <p:nvPr/>
        </p:nvSpPr>
        <p:spPr>
          <a:xfrm>
            <a:off x="191064" y="1750574"/>
            <a:ext cx="4584082" cy="4524315"/>
          </a:xfrm>
          <a:prstGeom prst="rect">
            <a:avLst/>
          </a:prstGeom>
          <a:noFill/>
        </p:spPr>
        <p:txBody>
          <a:bodyPr wrap="square" rtlCol="0">
            <a:spAutoFit/>
          </a:bodyPr>
          <a:lstStyle/>
          <a:p>
            <a:r>
              <a:rPr lang="en-US" dirty="0"/>
              <a:t>Distribution of features </a:t>
            </a:r>
          </a:p>
          <a:p>
            <a:endParaRPr lang="en-US" dirty="0"/>
          </a:p>
          <a:p>
            <a:pPr marL="285750" indent="-285750">
              <a:buFontTx/>
              <a:buChar char="-"/>
            </a:pPr>
            <a:r>
              <a:rPr lang="en-US" dirty="0"/>
              <a:t>year {2008,2009,2010}</a:t>
            </a:r>
          </a:p>
          <a:p>
            <a:pPr marL="285750" indent="-285750">
              <a:buFontTx/>
              <a:buChar char="-"/>
            </a:pPr>
            <a:r>
              <a:rPr lang="en-US" dirty="0"/>
              <a:t>contact</a:t>
            </a:r>
          </a:p>
          <a:p>
            <a:pPr marL="742950" lvl="1" indent="-285750">
              <a:buFontTx/>
              <a:buChar char="-"/>
            </a:pPr>
            <a:r>
              <a:rPr lang="en-US" dirty="0"/>
              <a:t>0: telephone </a:t>
            </a:r>
          </a:p>
          <a:p>
            <a:pPr marL="742950" lvl="1" indent="-285750">
              <a:buFontTx/>
              <a:buChar char="-"/>
            </a:pPr>
            <a:r>
              <a:rPr lang="en-US" dirty="0"/>
              <a:t>1: cellphone </a:t>
            </a:r>
          </a:p>
          <a:p>
            <a:pPr marL="285750" indent="-285750">
              <a:buFontTx/>
              <a:buChar char="-"/>
            </a:pPr>
            <a:r>
              <a:rPr lang="en-US" dirty="0"/>
              <a:t>campaign [1:36] </a:t>
            </a:r>
          </a:p>
          <a:p>
            <a:pPr marL="742950" lvl="1" indent="-285750">
              <a:buFontTx/>
              <a:buChar char="-"/>
            </a:pPr>
            <a:r>
              <a:rPr lang="en-US" dirty="0"/>
              <a:t>(#of contacts with 1 client)</a:t>
            </a:r>
          </a:p>
          <a:p>
            <a:pPr marL="285750" indent="-285750">
              <a:buFontTx/>
              <a:buChar char="-"/>
            </a:pPr>
            <a:r>
              <a:rPr lang="en-US" dirty="0"/>
              <a:t>duration [1:81] (in minutes)</a:t>
            </a:r>
          </a:p>
          <a:p>
            <a:pPr marL="742950" lvl="1" indent="-285750">
              <a:buFontTx/>
              <a:buChar char="-"/>
            </a:pPr>
            <a:r>
              <a:rPr lang="en-US" dirty="0"/>
              <a:t>Last contact duration with 1 client</a:t>
            </a:r>
          </a:p>
          <a:p>
            <a:pPr marL="285750" indent="-285750">
              <a:buFontTx/>
              <a:buChar char="-"/>
            </a:pPr>
            <a:r>
              <a:rPr lang="en-US" dirty="0"/>
              <a:t>month , day  </a:t>
            </a:r>
          </a:p>
          <a:p>
            <a:pPr marL="285750" indent="-285750">
              <a:buFontTx/>
              <a:buChar char="-"/>
            </a:pPr>
            <a:r>
              <a:rPr lang="en-US" dirty="0" err="1"/>
              <a:t>day_of_week</a:t>
            </a:r>
            <a:r>
              <a:rPr lang="en-US" dirty="0"/>
              <a:t> [0:6] </a:t>
            </a:r>
          </a:p>
          <a:p>
            <a:pPr marL="742950" lvl="1" indent="-285750">
              <a:buFontTx/>
              <a:buChar char="-"/>
            </a:pPr>
            <a:r>
              <a:rPr lang="en-US" dirty="0" err="1"/>
              <a:t>Sunday</a:t>
            </a:r>
            <a:r>
              <a:rPr lang="en-US" dirty="0" err="1">
                <a:sym typeface="Wingdings" panose="05000000000000000000" pitchFamily="2" charset="2"/>
              </a:rPr>
              <a:t>Saturday</a:t>
            </a:r>
            <a:endParaRPr lang="en-US" dirty="0">
              <a:sym typeface="Wingdings" panose="05000000000000000000" pitchFamily="2" charset="2"/>
            </a:endParaRPr>
          </a:p>
          <a:p>
            <a:pPr marL="285750" indent="-285750">
              <a:buFontTx/>
              <a:buChar char="-"/>
            </a:pPr>
            <a:r>
              <a:rPr lang="en-US" dirty="0">
                <a:sym typeface="Wingdings" panose="05000000000000000000" pitchFamily="2" charset="2"/>
              </a:rPr>
              <a:t>Rec {0:1}</a:t>
            </a:r>
            <a:endParaRPr lang="en-US" dirty="0"/>
          </a:p>
          <a:p>
            <a:pPr marL="742950" lvl="1" indent="-285750">
              <a:buFontTx/>
              <a:buChar char="-"/>
            </a:pPr>
            <a:r>
              <a:rPr lang="en-US" dirty="0"/>
              <a:t>1 for 2008 and 2009 till June</a:t>
            </a:r>
          </a:p>
          <a:p>
            <a:pPr marL="742950" lvl="1" indent="-285750">
              <a:buFontTx/>
              <a:buChar char="-"/>
            </a:pPr>
            <a:r>
              <a:rPr lang="en-US" dirty="0"/>
              <a:t>0 afterwards </a:t>
            </a:r>
          </a:p>
        </p:txBody>
      </p:sp>
      <p:sp>
        <p:nvSpPr>
          <p:cNvPr id="4" name="Rectangle 3">
            <a:extLst>
              <a:ext uri="{FF2B5EF4-FFF2-40B4-BE49-F238E27FC236}">
                <a16:creationId xmlns:a16="http://schemas.microsoft.com/office/drawing/2014/main" id="{92A05FF1-1F50-4D34-AC87-B95776F3BB0E}"/>
              </a:ext>
            </a:extLst>
          </p:cNvPr>
          <p:cNvSpPr/>
          <p:nvPr/>
        </p:nvSpPr>
        <p:spPr>
          <a:xfrm>
            <a:off x="5295276" y="1449961"/>
            <a:ext cx="6743136" cy="3693319"/>
          </a:xfrm>
          <a:prstGeom prst="rect">
            <a:avLst/>
          </a:prstGeom>
        </p:spPr>
        <p:txBody>
          <a:bodyPr wrap="square">
            <a:spAutoFit/>
          </a:bodyPr>
          <a:lstStyle/>
          <a:p>
            <a:pPr marL="285750" indent="-285750">
              <a:buFontTx/>
              <a:buChar char="-"/>
            </a:pPr>
            <a:r>
              <a:rPr lang="en-US" sz="2400" dirty="0"/>
              <a:t>Cell contact is more effective than telephone and gained more popularity over years </a:t>
            </a:r>
          </a:p>
          <a:p>
            <a:pPr marL="285750" indent="-285750">
              <a:buFontTx/>
              <a:buChar char="-"/>
            </a:pPr>
            <a:endParaRPr lang="en-US" sz="2400" dirty="0"/>
          </a:p>
          <a:p>
            <a:pPr marL="285750" indent="-285750">
              <a:buFontTx/>
              <a:buChar char="-"/>
            </a:pPr>
            <a:endParaRPr lang="en-US" sz="2400" dirty="0"/>
          </a:p>
          <a:p>
            <a:pPr marL="285750" indent="-285750">
              <a:buFontTx/>
              <a:buChar char="-"/>
            </a:pPr>
            <a:endParaRPr lang="en-US" sz="2400" dirty="0"/>
          </a:p>
          <a:p>
            <a:endParaRPr lang="en-US" sz="2400" dirty="0"/>
          </a:p>
          <a:p>
            <a:pPr marL="285750" indent="-285750">
              <a:buFontTx/>
              <a:buChar char="-"/>
            </a:pPr>
            <a:endParaRPr lang="en-US" sz="2400" dirty="0"/>
          </a:p>
          <a:p>
            <a:pPr marL="285750" indent="-285750">
              <a:buFontTx/>
              <a:buChar char="-"/>
            </a:pPr>
            <a:r>
              <a:rPr lang="en-US" sz="2400" dirty="0"/>
              <a:t>Bank employees focus their calls away from the middle of the week </a:t>
            </a:r>
          </a:p>
          <a:p>
            <a:pPr marL="285750" indent="-285750">
              <a:buFontTx/>
              <a:buChar char="-"/>
            </a:pPr>
            <a:endParaRPr lang="en-US" dirty="0"/>
          </a:p>
        </p:txBody>
      </p:sp>
      <p:pic>
        <p:nvPicPr>
          <p:cNvPr id="16" name="Picture 15">
            <a:extLst>
              <a:ext uri="{FF2B5EF4-FFF2-40B4-BE49-F238E27FC236}">
                <a16:creationId xmlns:a16="http://schemas.microsoft.com/office/drawing/2014/main" id="{31A3E77F-D92A-45EE-B3DF-D563555B537C}"/>
              </a:ext>
            </a:extLst>
          </p:cNvPr>
          <p:cNvPicPr/>
          <p:nvPr/>
        </p:nvPicPr>
        <p:blipFill>
          <a:blip r:embed="rId4"/>
          <a:stretch>
            <a:fillRect/>
          </a:stretch>
        </p:blipFill>
        <p:spPr>
          <a:xfrm>
            <a:off x="8411400" y="4572315"/>
            <a:ext cx="3780600" cy="2248545"/>
          </a:xfrm>
          <a:prstGeom prst="rect">
            <a:avLst/>
          </a:prstGeom>
        </p:spPr>
      </p:pic>
    </p:spTree>
    <p:extLst>
      <p:ext uri="{BB962C8B-B14F-4D97-AF65-F5344CB8AC3E}">
        <p14:creationId xmlns:p14="http://schemas.microsoft.com/office/powerpoint/2010/main" val="3522478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normAutofit/>
          </a:bodyPr>
          <a:lstStyle/>
          <a:p>
            <a:r>
              <a:rPr lang="en-US" b="1" dirty="0">
                <a:solidFill>
                  <a:schemeClr val="accent2"/>
                </a:solidFill>
              </a:rPr>
              <a:t>Current campaign contact:</a:t>
            </a:r>
            <a:br>
              <a:rPr lang="en-US" b="1" dirty="0">
                <a:solidFill>
                  <a:schemeClr val="accent2"/>
                </a:solidFill>
              </a:rPr>
            </a:br>
            <a:r>
              <a:rPr lang="en-US" sz="2800" b="1" dirty="0">
                <a:solidFill>
                  <a:schemeClr val="accent2"/>
                </a:solidFill>
              </a:rPr>
              <a:t>Insights regarding factors affecting contact rate </a:t>
            </a:r>
            <a:endParaRPr lang="en-US" b="1" dirty="0">
              <a:solidFill>
                <a:schemeClr val="accent2"/>
              </a:solidFill>
            </a:endParaRPr>
          </a:p>
        </p:txBody>
      </p:sp>
      <p:sp>
        <p:nvSpPr>
          <p:cNvPr id="10" name="TextBox 9">
            <a:extLst>
              <a:ext uri="{FF2B5EF4-FFF2-40B4-BE49-F238E27FC236}">
                <a16:creationId xmlns:a16="http://schemas.microsoft.com/office/drawing/2014/main" id="{029C6D5B-9CBF-426D-87FB-588781AB0E94}"/>
              </a:ext>
            </a:extLst>
          </p:cNvPr>
          <p:cNvSpPr txBox="1"/>
          <p:nvPr/>
        </p:nvSpPr>
        <p:spPr>
          <a:xfrm>
            <a:off x="405693" y="1546242"/>
            <a:ext cx="5987541" cy="4893647"/>
          </a:xfrm>
          <a:prstGeom prst="rect">
            <a:avLst/>
          </a:prstGeom>
          <a:noFill/>
        </p:spPr>
        <p:txBody>
          <a:bodyPr wrap="square" rtlCol="0">
            <a:spAutoFit/>
          </a:bodyPr>
          <a:lstStyle/>
          <a:p>
            <a:pPr marL="342900" indent="-342900">
              <a:buFontTx/>
              <a:buChar char="-"/>
            </a:pPr>
            <a:r>
              <a:rPr lang="en-US" sz="2400" dirty="0"/>
              <a:t>Highest number of contacted costumers is in 2008 (although we have 6 months record only)</a:t>
            </a:r>
          </a:p>
          <a:p>
            <a:r>
              <a:rPr lang="en-US" sz="2400" dirty="0"/>
              <a:t>And yet, very little people </a:t>
            </a:r>
          </a:p>
          <a:p>
            <a:r>
              <a:rPr lang="en-US" sz="2400" dirty="0"/>
              <a:t>accepted the product!</a:t>
            </a:r>
          </a:p>
          <a:p>
            <a:pPr marL="342900" indent="-342900">
              <a:buFontTx/>
              <a:buChar char="-"/>
            </a:pPr>
            <a:endParaRPr lang="en-US" sz="2400" dirty="0"/>
          </a:p>
          <a:p>
            <a:pPr marL="342900" indent="-342900">
              <a:buFontTx/>
              <a:buChar char="-"/>
            </a:pPr>
            <a:endParaRPr lang="en-US" sz="2400" dirty="0"/>
          </a:p>
          <a:p>
            <a:pPr marL="342900" indent="-342900">
              <a:buFontTx/>
              <a:buChar char="-"/>
            </a:pPr>
            <a:endParaRPr lang="en-US" sz="2400" dirty="0"/>
          </a:p>
          <a:p>
            <a:endParaRPr lang="en-US" sz="2400" dirty="0"/>
          </a:p>
          <a:p>
            <a:pPr marL="342900" indent="-342900">
              <a:buFontTx/>
              <a:buChar char="-"/>
            </a:pPr>
            <a:endParaRPr lang="en-US" sz="2400" dirty="0"/>
          </a:p>
          <a:p>
            <a:pPr marL="342900" indent="-342900">
              <a:buFontTx/>
              <a:buChar char="-"/>
            </a:pPr>
            <a:r>
              <a:rPr lang="en-US" sz="2400" dirty="0"/>
              <a:t>The average duration and frequency of calls was highest in 2008 </a:t>
            </a:r>
          </a:p>
          <a:p>
            <a:endParaRPr lang="en-US" sz="2400" dirty="0"/>
          </a:p>
        </p:txBody>
      </p:sp>
      <p:pic>
        <p:nvPicPr>
          <p:cNvPr id="14" name="Picture 13">
            <a:extLst>
              <a:ext uri="{FF2B5EF4-FFF2-40B4-BE49-F238E27FC236}">
                <a16:creationId xmlns:a16="http://schemas.microsoft.com/office/drawing/2014/main" id="{6E97BD36-6FA5-4D9B-AD86-6B6817B66C43}"/>
              </a:ext>
            </a:extLst>
          </p:cNvPr>
          <p:cNvPicPr/>
          <p:nvPr/>
        </p:nvPicPr>
        <p:blipFill>
          <a:blip r:embed="rId2"/>
          <a:stretch>
            <a:fillRect/>
          </a:stretch>
        </p:blipFill>
        <p:spPr>
          <a:xfrm>
            <a:off x="1021391" y="4004525"/>
            <a:ext cx="1866900" cy="876300"/>
          </a:xfrm>
          <a:prstGeom prst="rect">
            <a:avLst/>
          </a:prstGeom>
        </p:spPr>
      </p:pic>
      <p:pic>
        <p:nvPicPr>
          <p:cNvPr id="2" name="Picture 1">
            <a:extLst>
              <a:ext uri="{FF2B5EF4-FFF2-40B4-BE49-F238E27FC236}">
                <a16:creationId xmlns:a16="http://schemas.microsoft.com/office/drawing/2014/main" id="{FC3640A8-AF41-4B10-A403-6879CB89A435}"/>
              </a:ext>
            </a:extLst>
          </p:cNvPr>
          <p:cNvPicPr>
            <a:picLocks noChangeAspect="1"/>
          </p:cNvPicPr>
          <p:nvPr/>
        </p:nvPicPr>
        <p:blipFill rotWithShape="1">
          <a:blip r:embed="rId3"/>
          <a:srcRect l="3811" t="-1716" r="1140" b="1627"/>
          <a:stretch/>
        </p:blipFill>
        <p:spPr>
          <a:xfrm>
            <a:off x="3865055" y="2549236"/>
            <a:ext cx="3882772" cy="2643206"/>
          </a:xfrm>
          <a:prstGeom prst="rect">
            <a:avLst/>
          </a:prstGeom>
        </p:spPr>
      </p:pic>
      <p:pic>
        <p:nvPicPr>
          <p:cNvPr id="15" name="Picture 14">
            <a:extLst>
              <a:ext uri="{FF2B5EF4-FFF2-40B4-BE49-F238E27FC236}">
                <a16:creationId xmlns:a16="http://schemas.microsoft.com/office/drawing/2014/main" id="{45DC29A3-1D56-407D-ACAF-B171186FC19C}"/>
              </a:ext>
            </a:extLst>
          </p:cNvPr>
          <p:cNvPicPr/>
          <p:nvPr/>
        </p:nvPicPr>
        <p:blipFill>
          <a:blip r:embed="rId4"/>
          <a:stretch>
            <a:fillRect/>
          </a:stretch>
        </p:blipFill>
        <p:spPr>
          <a:xfrm>
            <a:off x="3747950" y="5719851"/>
            <a:ext cx="2022764" cy="1117709"/>
          </a:xfrm>
          <a:prstGeom prst="rect">
            <a:avLst/>
          </a:prstGeom>
        </p:spPr>
      </p:pic>
      <p:sp>
        <p:nvSpPr>
          <p:cNvPr id="4" name="Rectangle 3">
            <a:extLst>
              <a:ext uri="{FF2B5EF4-FFF2-40B4-BE49-F238E27FC236}">
                <a16:creationId xmlns:a16="http://schemas.microsoft.com/office/drawing/2014/main" id="{2009B123-D42F-4657-AB2E-D0757721312C}"/>
              </a:ext>
            </a:extLst>
          </p:cNvPr>
          <p:cNvSpPr/>
          <p:nvPr/>
        </p:nvSpPr>
        <p:spPr>
          <a:xfrm>
            <a:off x="8333919" y="1698457"/>
            <a:ext cx="3858081" cy="1569660"/>
          </a:xfrm>
          <a:prstGeom prst="rect">
            <a:avLst/>
          </a:prstGeom>
          <a:ln>
            <a:solidFill>
              <a:srgbClr val="FF0000"/>
            </a:solidFill>
          </a:ln>
        </p:spPr>
        <p:txBody>
          <a:bodyPr wrap="square">
            <a:spAutoFit/>
          </a:bodyPr>
          <a:lstStyle/>
          <a:p>
            <a:r>
              <a:rPr lang="en-US" sz="2400" dirty="0"/>
              <a:t>The cause of these results  is recession that started in 2008 and ended officially in June 2009</a:t>
            </a:r>
          </a:p>
        </p:txBody>
      </p:sp>
      <p:pic>
        <p:nvPicPr>
          <p:cNvPr id="5" name="Picture 4">
            <a:extLst>
              <a:ext uri="{FF2B5EF4-FFF2-40B4-BE49-F238E27FC236}">
                <a16:creationId xmlns:a16="http://schemas.microsoft.com/office/drawing/2014/main" id="{D90A2648-9957-4022-85D9-C8804C343279}"/>
              </a:ext>
            </a:extLst>
          </p:cNvPr>
          <p:cNvPicPr>
            <a:picLocks noChangeAspect="1"/>
          </p:cNvPicPr>
          <p:nvPr/>
        </p:nvPicPr>
        <p:blipFill rotWithShape="1">
          <a:blip r:embed="rId5"/>
          <a:srcRect l="4836"/>
          <a:stretch/>
        </p:blipFill>
        <p:spPr>
          <a:xfrm>
            <a:off x="8825345" y="4004525"/>
            <a:ext cx="3366655" cy="2375835"/>
          </a:xfrm>
          <a:prstGeom prst="rect">
            <a:avLst/>
          </a:prstGeom>
          <a:ln>
            <a:solidFill>
              <a:srgbClr val="FF0000"/>
            </a:solidFill>
          </a:ln>
        </p:spPr>
      </p:pic>
      <p:cxnSp>
        <p:nvCxnSpPr>
          <p:cNvPr id="7" name="Straight Arrow Connector 6">
            <a:extLst>
              <a:ext uri="{FF2B5EF4-FFF2-40B4-BE49-F238E27FC236}">
                <a16:creationId xmlns:a16="http://schemas.microsoft.com/office/drawing/2014/main" id="{C876504A-03C8-40D6-B3E7-7A747DF6F961}"/>
              </a:ext>
            </a:extLst>
          </p:cNvPr>
          <p:cNvCxnSpPr>
            <a:cxnSpLocks/>
            <a:endCxn id="5" idx="0"/>
          </p:cNvCxnSpPr>
          <p:nvPr/>
        </p:nvCxnSpPr>
        <p:spPr>
          <a:xfrm>
            <a:off x="9723194" y="3316092"/>
            <a:ext cx="785479" cy="6884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2881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6128</TotalTime>
  <Words>1017</Words>
  <Application>Microsoft Office PowerPoint</Application>
  <PresentationFormat>Widescreen</PresentationFormat>
  <Paragraphs>182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PowerPoint Presentation</vt:lpstr>
      <vt:lpstr>Bank marketing (campaign)</vt:lpstr>
      <vt:lpstr>Data preparation and wrangling</vt:lpstr>
      <vt:lpstr>Data Analysis</vt:lpstr>
      <vt:lpstr>Personal info &amp; financial standing: Who to target ? </vt:lpstr>
      <vt:lpstr>Personal info &amp; financial standing: Who to target ? </vt:lpstr>
      <vt:lpstr>Personal info &amp; financial standing: Insights regarding client’s lifestyle</vt:lpstr>
      <vt:lpstr>Current campaign contact: When and how to contact clients?</vt:lpstr>
      <vt:lpstr>Current campaign contact: Insights regarding factors affecting contact rate </vt:lpstr>
      <vt:lpstr>Previous contact with costumers  Features’ distribution and dependencies </vt:lpstr>
      <vt:lpstr>Previous contact with costumers  Costumer’s responsiveness to previous contact </vt:lpstr>
      <vt:lpstr>Economic &amp; social indicators What can societal indicators tell us? </vt:lpstr>
      <vt:lpstr>Proposed modeling techniques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Rania Fleifel</cp:lastModifiedBy>
  <cp:revision>320</cp:revision>
  <cp:lastPrinted>2019-08-24T08:13:50Z</cp:lastPrinted>
  <dcterms:created xsi:type="dcterms:W3CDTF">2019-08-19T15:39:24Z</dcterms:created>
  <dcterms:modified xsi:type="dcterms:W3CDTF">2022-12-14T11:43:46Z</dcterms:modified>
</cp:coreProperties>
</file>