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57" r:id="rId3"/>
    <p:sldId id="259" r:id="rId4"/>
    <p:sldId id="303" r:id="rId5"/>
    <p:sldId id="325" r:id="rId6"/>
    <p:sldId id="326" r:id="rId7"/>
    <p:sldId id="327" r:id="rId8"/>
    <p:sldId id="329" r:id="rId9"/>
    <p:sldId id="330" r:id="rId10"/>
    <p:sldId id="331" r:id="rId11"/>
    <p:sldId id="333" r:id="rId12"/>
    <p:sldId id="332" r:id="rId13"/>
    <p:sldId id="334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985" autoAdjust="0"/>
    <p:restoredTop sz="94681"/>
  </p:normalViewPr>
  <p:slideViewPr>
    <p:cSldViewPr snapToGrid="0" snapToObjects="1" showGuides="1">
      <p:cViewPr varScale="1">
        <p:scale>
          <a:sx n="69" d="100"/>
          <a:sy n="69" d="100"/>
        </p:scale>
        <p:origin x="84" y="132"/>
      </p:cViewPr>
      <p:guideLst>
        <p:guide orient="horz" pos="864"/>
        <p:guide pos="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791070-B1E1-4B81-A902-87BBB57A0A09}" type="doc">
      <dgm:prSet loTypeId="urn:microsoft.com/office/officeart/2005/8/layout/chevron1" loCatId="process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41333EA-776F-4AD2-AD20-74751A6ECDA0}">
      <dgm:prSet phldrT="[Text]" custT="1"/>
      <dgm:spPr/>
      <dgm:t>
        <a:bodyPr/>
        <a:lstStyle/>
        <a:p>
          <a:r>
            <a:rPr lang="en-US" sz="1400" b="1" i="0" dirty="0"/>
            <a:t>Data intake</a:t>
          </a:r>
          <a:endParaRPr lang="en-US" sz="1400" dirty="0"/>
        </a:p>
      </dgm:t>
    </dgm:pt>
    <dgm:pt modelId="{9E80AD36-BA38-4CC1-B9C7-B21E3DFB46B3}" type="parTrans" cxnId="{4BF8D38E-985B-4E54-8A34-0BF71BD2784F}">
      <dgm:prSet/>
      <dgm:spPr/>
      <dgm:t>
        <a:bodyPr/>
        <a:lstStyle/>
        <a:p>
          <a:endParaRPr lang="en-US"/>
        </a:p>
      </dgm:t>
    </dgm:pt>
    <dgm:pt modelId="{C34D9165-55C4-408D-9A84-8E4F9057492D}" type="sibTrans" cxnId="{4BF8D38E-985B-4E54-8A34-0BF71BD2784F}">
      <dgm:prSet/>
      <dgm:spPr/>
      <dgm:t>
        <a:bodyPr/>
        <a:lstStyle/>
        <a:p>
          <a:endParaRPr lang="en-US"/>
        </a:p>
      </dgm:t>
    </dgm:pt>
    <dgm:pt modelId="{83C78A7E-9FCA-47D7-B87D-0DF86CC31433}">
      <dgm:prSet phldrT="[Text]" custT="1"/>
      <dgm:spPr/>
      <dgm:t>
        <a:bodyPr/>
        <a:lstStyle/>
        <a:p>
          <a:r>
            <a:rPr lang="en-US" sz="1400" b="1" i="0" dirty="0"/>
            <a:t>Pinpoint missing values</a:t>
          </a:r>
          <a:endParaRPr lang="en-US" sz="1400" dirty="0"/>
        </a:p>
      </dgm:t>
    </dgm:pt>
    <dgm:pt modelId="{7D6B7B0F-3A09-4E39-A46F-19A5872031B7}" type="parTrans" cxnId="{E05F345D-0566-4699-B06D-656BE38AEF47}">
      <dgm:prSet/>
      <dgm:spPr/>
      <dgm:t>
        <a:bodyPr/>
        <a:lstStyle/>
        <a:p>
          <a:endParaRPr lang="en-US"/>
        </a:p>
      </dgm:t>
    </dgm:pt>
    <dgm:pt modelId="{BA86D642-0161-44FC-B601-39AEA656F407}" type="sibTrans" cxnId="{E05F345D-0566-4699-B06D-656BE38AEF47}">
      <dgm:prSet/>
      <dgm:spPr/>
      <dgm:t>
        <a:bodyPr/>
        <a:lstStyle/>
        <a:p>
          <a:endParaRPr lang="en-US"/>
        </a:p>
      </dgm:t>
    </dgm:pt>
    <dgm:pt modelId="{B070BB62-9C75-45CD-81D5-6E3736D3C3D5}">
      <dgm:prSet phldrT="[Text]" custT="1"/>
      <dgm:spPr/>
      <dgm:t>
        <a:bodyPr/>
        <a:lstStyle/>
        <a:p>
          <a:r>
            <a:rPr lang="en-US" sz="1400" b="1" i="0" dirty="0"/>
            <a:t>Data Cleaning</a:t>
          </a:r>
          <a:endParaRPr lang="en-US" sz="1400" b="1" u="none" dirty="0"/>
        </a:p>
      </dgm:t>
    </dgm:pt>
    <dgm:pt modelId="{A145ED35-1A83-4044-B54A-F47F168B2F80}" type="parTrans" cxnId="{BD1FCCD3-9BFE-408B-85AC-E1D5FF9A428C}">
      <dgm:prSet/>
      <dgm:spPr/>
      <dgm:t>
        <a:bodyPr/>
        <a:lstStyle/>
        <a:p>
          <a:endParaRPr lang="en-US"/>
        </a:p>
      </dgm:t>
    </dgm:pt>
    <dgm:pt modelId="{3F1FA496-AD1B-4D44-A04D-359CE7A4B617}" type="sibTrans" cxnId="{BD1FCCD3-9BFE-408B-85AC-E1D5FF9A428C}">
      <dgm:prSet/>
      <dgm:spPr/>
      <dgm:t>
        <a:bodyPr/>
        <a:lstStyle/>
        <a:p>
          <a:endParaRPr lang="en-US"/>
        </a:p>
      </dgm:t>
    </dgm:pt>
    <dgm:pt modelId="{74095A7A-F24C-4169-A449-E7FCDA636BB4}">
      <dgm:prSet custT="1"/>
      <dgm:spPr/>
      <dgm:t>
        <a:bodyPr/>
        <a:lstStyle/>
        <a:p>
          <a:r>
            <a:rPr lang="en-US" sz="1400" dirty="0"/>
            <a:t>Whitespaces</a:t>
          </a:r>
        </a:p>
      </dgm:t>
    </dgm:pt>
    <dgm:pt modelId="{9ED8BDD0-66C4-4087-922F-6F482BA7576A}" type="parTrans" cxnId="{E6332D6C-EA1F-496A-AB37-DB2B68F52F74}">
      <dgm:prSet/>
      <dgm:spPr/>
      <dgm:t>
        <a:bodyPr/>
        <a:lstStyle/>
        <a:p>
          <a:endParaRPr lang="en-US"/>
        </a:p>
      </dgm:t>
    </dgm:pt>
    <dgm:pt modelId="{106D9199-957B-4F97-AF95-AF1F31E62DF6}" type="sibTrans" cxnId="{E6332D6C-EA1F-496A-AB37-DB2B68F52F74}">
      <dgm:prSet/>
      <dgm:spPr/>
      <dgm:t>
        <a:bodyPr/>
        <a:lstStyle/>
        <a:p>
          <a:endParaRPr lang="en-US"/>
        </a:p>
      </dgm:t>
    </dgm:pt>
    <dgm:pt modelId="{267FD1FC-067B-4D22-9F12-E0E1E4E92DBA}">
      <dgm:prSet phldrT="[Text]" custT="1"/>
      <dgm:spPr/>
      <dgm:t>
        <a:bodyPr/>
        <a:lstStyle/>
        <a:p>
          <a:r>
            <a:rPr lang="en-US" sz="1400" b="1" dirty="0"/>
            <a:t>16 available  features and 1 binary target </a:t>
          </a:r>
        </a:p>
      </dgm:t>
    </dgm:pt>
    <dgm:pt modelId="{47E6DFF9-7346-41BC-9B31-AEEB7643614C}" type="parTrans" cxnId="{97C0DF2E-46BF-41A4-9959-957DC2037692}">
      <dgm:prSet/>
      <dgm:spPr/>
      <dgm:t>
        <a:bodyPr/>
        <a:lstStyle/>
        <a:p>
          <a:endParaRPr lang="en-US"/>
        </a:p>
      </dgm:t>
    </dgm:pt>
    <dgm:pt modelId="{6A86B0DC-E051-49F0-93B0-278A7452FAEB}" type="sibTrans" cxnId="{97C0DF2E-46BF-41A4-9959-957DC2037692}">
      <dgm:prSet/>
      <dgm:spPr/>
      <dgm:t>
        <a:bodyPr/>
        <a:lstStyle/>
        <a:p>
          <a:endParaRPr lang="en-US"/>
        </a:p>
      </dgm:t>
    </dgm:pt>
    <dgm:pt modelId="{18439A09-C695-439C-A6FC-1F21505F33CC}">
      <dgm:prSet custT="1"/>
      <dgm:spPr/>
      <dgm:t>
        <a:bodyPr/>
        <a:lstStyle/>
        <a:p>
          <a:r>
            <a:rPr lang="en-US" sz="1400" b="1" i="0" dirty="0"/>
            <a:t>Pinpoint ambiguous values </a:t>
          </a:r>
          <a:endParaRPr lang="en-US" sz="1400" dirty="0"/>
        </a:p>
      </dgm:t>
    </dgm:pt>
    <dgm:pt modelId="{01EFE429-4605-4C52-91B9-8C75707A58FF}" type="parTrans" cxnId="{D36F3D42-18F5-434D-BC42-13A901BE61BA}">
      <dgm:prSet/>
      <dgm:spPr/>
      <dgm:t>
        <a:bodyPr/>
        <a:lstStyle/>
        <a:p>
          <a:endParaRPr lang="en-US"/>
        </a:p>
      </dgm:t>
    </dgm:pt>
    <dgm:pt modelId="{3D4F326F-1020-4825-9C22-01009E601C71}" type="sibTrans" cxnId="{D36F3D42-18F5-434D-BC42-13A901BE61BA}">
      <dgm:prSet/>
      <dgm:spPr/>
      <dgm:t>
        <a:bodyPr/>
        <a:lstStyle/>
        <a:p>
          <a:endParaRPr lang="en-US"/>
        </a:p>
      </dgm:t>
    </dgm:pt>
    <dgm:pt modelId="{1371520C-FE28-4CB2-91B1-5CF221E82BA3}">
      <dgm:prSet custT="1"/>
      <dgm:spPr/>
      <dgm:t>
        <a:bodyPr/>
        <a:lstStyle/>
        <a:p>
          <a:pPr>
            <a:buNone/>
          </a:pPr>
          <a:r>
            <a:rPr lang="en-US" sz="1600" b="0" dirty="0"/>
            <a:t>bank_full.csv</a:t>
          </a:r>
        </a:p>
      </dgm:t>
    </dgm:pt>
    <dgm:pt modelId="{05E1CA1A-DD2A-4FBD-8614-09E27AF10B00}" type="parTrans" cxnId="{091768DA-233B-4ED7-8A85-B0BBC645A28E}">
      <dgm:prSet/>
      <dgm:spPr/>
      <dgm:t>
        <a:bodyPr/>
        <a:lstStyle/>
        <a:p>
          <a:endParaRPr lang="en-US"/>
        </a:p>
      </dgm:t>
    </dgm:pt>
    <dgm:pt modelId="{18E059A9-A2D4-438A-9E2D-1049D61FF178}" type="sibTrans" cxnId="{091768DA-233B-4ED7-8A85-B0BBC645A28E}">
      <dgm:prSet/>
      <dgm:spPr/>
      <dgm:t>
        <a:bodyPr/>
        <a:lstStyle/>
        <a:p>
          <a:endParaRPr lang="en-US"/>
        </a:p>
      </dgm:t>
    </dgm:pt>
    <dgm:pt modelId="{E025F3A9-6471-4727-BFB9-D326D1FC271F}">
      <dgm:prSet custT="1"/>
      <dgm:spPr/>
      <dgm:t>
        <a:bodyPr/>
        <a:lstStyle/>
        <a:p>
          <a:pPr algn="ctr">
            <a:buNone/>
          </a:pPr>
          <a:r>
            <a:rPr lang="en-US" sz="1600" dirty="0"/>
            <a:t>7 Numeric</a:t>
          </a:r>
        </a:p>
      </dgm:t>
    </dgm:pt>
    <dgm:pt modelId="{64E23C39-E2B0-433C-AE4C-3442E421C6D0}" type="parTrans" cxnId="{2620B471-3730-40F5-82F9-6B2778A53516}">
      <dgm:prSet/>
      <dgm:spPr/>
      <dgm:t>
        <a:bodyPr/>
        <a:lstStyle/>
        <a:p>
          <a:endParaRPr lang="en-US"/>
        </a:p>
      </dgm:t>
    </dgm:pt>
    <dgm:pt modelId="{FEC6EF90-8161-4CB1-822E-2343D6512031}" type="sibTrans" cxnId="{2620B471-3730-40F5-82F9-6B2778A53516}">
      <dgm:prSet/>
      <dgm:spPr/>
      <dgm:t>
        <a:bodyPr/>
        <a:lstStyle/>
        <a:p>
          <a:endParaRPr lang="en-US"/>
        </a:p>
      </dgm:t>
    </dgm:pt>
    <dgm:pt modelId="{C7E917AF-4D75-4E88-806A-BD61ABF206C4}">
      <dgm:prSet custT="1"/>
      <dgm:spPr/>
      <dgm:t>
        <a:bodyPr/>
        <a:lstStyle/>
        <a:p>
          <a:r>
            <a:rPr lang="en-US" sz="1400" dirty="0"/>
            <a:t>Synchronous </a:t>
          </a:r>
          <a:r>
            <a:rPr lang="en-US" sz="1400" dirty="0" err="1"/>
            <a:t>dtypes</a:t>
          </a:r>
          <a:r>
            <a:rPr lang="en-US" sz="1400" dirty="0"/>
            <a:t> per  feature </a:t>
          </a:r>
        </a:p>
      </dgm:t>
    </dgm:pt>
    <dgm:pt modelId="{CDB1D0A7-3E58-4BF2-849E-C31AC7C1046B}" type="parTrans" cxnId="{0E348D06-72AA-499C-9FB8-A356D13CA317}">
      <dgm:prSet/>
      <dgm:spPr/>
      <dgm:t>
        <a:bodyPr/>
        <a:lstStyle/>
        <a:p>
          <a:endParaRPr lang="en-US"/>
        </a:p>
      </dgm:t>
    </dgm:pt>
    <dgm:pt modelId="{7CF5A271-1E3A-4E51-8B2A-B397E873F39B}" type="sibTrans" cxnId="{0E348D06-72AA-499C-9FB8-A356D13CA317}">
      <dgm:prSet/>
      <dgm:spPr/>
      <dgm:t>
        <a:bodyPr/>
        <a:lstStyle/>
        <a:p>
          <a:endParaRPr lang="en-US"/>
        </a:p>
      </dgm:t>
    </dgm:pt>
    <dgm:pt modelId="{48877948-89BA-4D58-BF03-052105B5882A}">
      <dgm:prSet custT="1"/>
      <dgm:spPr/>
      <dgm:t>
        <a:bodyPr/>
        <a:lstStyle/>
        <a:p>
          <a:pPr algn="ctr">
            <a:buNone/>
          </a:pPr>
          <a:r>
            <a:rPr lang="en-US" sz="1600" dirty="0"/>
            <a:t>8 Categoric </a:t>
          </a:r>
        </a:p>
      </dgm:t>
    </dgm:pt>
    <dgm:pt modelId="{4CFDF510-661C-4EB5-9F63-ACDDF66BD619}" type="parTrans" cxnId="{4438178B-2442-4587-A9F0-22CA3C0001C3}">
      <dgm:prSet/>
      <dgm:spPr/>
      <dgm:t>
        <a:bodyPr/>
        <a:lstStyle/>
        <a:p>
          <a:endParaRPr lang="en-US"/>
        </a:p>
      </dgm:t>
    </dgm:pt>
    <dgm:pt modelId="{B41B2AD2-7907-4BF4-ABC4-8890BF9C4F04}" type="sibTrans" cxnId="{4438178B-2442-4587-A9F0-22CA3C0001C3}">
      <dgm:prSet/>
      <dgm:spPr/>
      <dgm:t>
        <a:bodyPr/>
        <a:lstStyle/>
        <a:p>
          <a:endParaRPr lang="en-US"/>
        </a:p>
      </dgm:t>
    </dgm:pt>
    <dgm:pt modelId="{7D3BC799-6C6C-4C1F-892D-5FA3353142E8}">
      <dgm:prSet custT="1"/>
      <dgm:spPr/>
      <dgm:t>
        <a:bodyPr/>
        <a:lstStyle/>
        <a:p>
          <a:r>
            <a:rPr lang="en-US" sz="1400" dirty="0"/>
            <a:t>Special characters</a:t>
          </a:r>
        </a:p>
      </dgm:t>
    </dgm:pt>
    <dgm:pt modelId="{8BD02DFA-81D5-4257-8317-580DA849C0F9}" type="parTrans" cxnId="{E224D227-2B54-481D-B0CD-FB6C204EE21B}">
      <dgm:prSet/>
      <dgm:spPr/>
      <dgm:t>
        <a:bodyPr/>
        <a:lstStyle/>
        <a:p>
          <a:endParaRPr lang="en-US"/>
        </a:p>
      </dgm:t>
    </dgm:pt>
    <dgm:pt modelId="{1E93328D-05D5-47F4-A8FC-9733C6D973AB}" type="sibTrans" cxnId="{E224D227-2B54-481D-B0CD-FB6C204EE21B}">
      <dgm:prSet/>
      <dgm:spPr/>
      <dgm:t>
        <a:bodyPr/>
        <a:lstStyle/>
        <a:p>
          <a:endParaRPr lang="en-US"/>
        </a:p>
      </dgm:t>
    </dgm:pt>
    <dgm:pt modelId="{D2F39F09-CDA9-4837-AF6F-090178495AFC}">
      <dgm:prSet custT="1"/>
      <dgm:spPr/>
      <dgm:t>
        <a:bodyPr/>
        <a:lstStyle/>
        <a:p>
          <a:r>
            <a:rPr lang="en-US" sz="1400" dirty="0"/>
            <a:t>De-capitalize</a:t>
          </a:r>
        </a:p>
      </dgm:t>
    </dgm:pt>
    <dgm:pt modelId="{653DC64A-1951-4860-BEAA-35068752D165}" type="parTrans" cxnId="{A7216F39-4C18-4CAB-A717-4D537484DCA4}">
      <dgm:prSet/>
      <dgm:spPr/>
      <dgm:t>
        <a:bodyPr/>
        <a:lstStyle/>
        <a:p>
          <a:endParaRPr lang="en-US"/>
        </a:p>
      </dgm:t>
    </dgm:pt>
    <dgm:pt modelId="{D33A15FE-9EE4-44CF-8D91-AC8A57DC3C6C}" type="sibTrans" cxnId="{A7216F39-4C18-4CAB-A717-4D537484DCA4}">
      <dgm:prSet/>
      <dgm:spPr/>
      <dgm:t>
        <a:bodyPr/>
        <a:lstStyle/>
        <a:p>
          <a:endParaRPr lang="en-US"/>
        </a:p>
      </dgm:t>
    </dgm:pt>
    <dgm:pt modelId="{B78E42F6-6257-4C50-8A25-948D0F73BC62}" type="pres">
      <dgm:prSet presAssocID="{64791070-B1E1-4B81-A902-87BBB57A0A09}" presName="Name0" presStyleCnt="0">
        <dgm:presLayoutVars>
          <dgm:dir/>
          <dgm:animLvl val="lvl"/>
          <dgm:resizeHandles val="exact"/>
        </dgm:presLayoutVars>
      </dgm:prSet>
      <dgm:spPr/>
    </dgm:pt>
    <dgm:pt modelId="{D263C65A-7611-4031-9415-135C67D2B37E}" type="pres">
      <dgm:prSet presAssocID="{641333EA-776F-4AD2-AD20-74751A6ECDA0}" presName="composite" presStyleCnt="0"/>
      <dgm:spPr/>
    </dgm:pt>
    <dgm:pt modelId="{9E879C4E-176F-4090-B250-8B18B61BE096}" type="pres">
      <dgm:prSet presAssocID="{641333EA-776F-4AD2-AD20-74751A6ECDA0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1482784A-4119-4CF0-9E66-BCD01FE7076B}" type="pres">
      <dgm:prSet presAssocID="{641333EA-776F-4AD2-AD20-74751A6ECDA0}" presName="desTx" presStyleLbl="revTx" presStyleIdx="0" presStyleCnt="3">
        <dgm:presLayoutVars>
          <dgm:bulletEnabled val="1"/>
        </dgm:presLayoutVars>
      </dgm:prSet>
      <dgm:spPr/>
    </dgm:pt>
    <dgm:pt modelId="{B72C07FF-95D0-4704-8DB1-117F744C3AC3}" type="pres">
      <dgm:prSet presAssocID="{C34D9165-55C4-408D-9A84-8E4F9057492D}" presName="space" presStyleCnt="0"/>
      <dgm:spPr/>
    </dgm:pt>
    <dgm:pt modelId="{9ADDEDC4-0574-45B7-8ABF-4222A2130068}" type="pres">
      <dgm:prSet presAssocID="{267FD1FC-067B-4D22-9F12-E0E1E4E92DBA}" presName="composite" presStyleCnt="0"/>
      <dgm:spPr/>
    </dgm:pt>
    <dgm:pt modelId="{F0341499-43DE-4E75-B3B2-836444CD23D2}" type="pres">
      <dgm:prSet presAssocID="{267FD1FC-067B-4D22-9F12-E0E1E4E92DBA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B08AE05-BB50-4961-8F3E-6CF0C7431B91}" type="pres">
      <dgm:prSet presAssocID="{267FD1FC-067B-4D22-9F12-E0E1E4E92DBA}" presName="desTx" presStyleLbl="revTx" presStyleIdx="1" presStyleCnt="3">
        <dgm:presLayoutVars>
          <dgm:bulletEnabled val="1"/>
        </dgm:presLayoutVars>
      </dgm:prSet>
      <dgm:spPr/>
    </dgm:pt>
    <dgm:pt modelId="{CDB11534-4115-4973-88E4-F3F2C21A920D}" type="pres">
      <dgm:prSet presAssocID="{6A86B0DC-E051-49F0-93B0-278A7452FAEB}" presName="space" presStyleCnt="0"/>
      <dgm:spPr/>
    </dgm:pt>
    <dgm:pt modelId="{9B29F8AA-7786-49EB-8744-25E3CF732F97}" type="pres">
      <dgm:prSet presAssocID="{83C78A7E-9FCA-47D7-B87D-0DF86CC31433}" presName="composite" presStyleCnt="0"/>
      <dgm:spPr/>
    </dgm:pt>
    <dgm:pt modelId="{28590B0B-AE02-4C46-A2BB-1B5D320624B6}" type="pres">
      <dgm:prSet presAssocID="{83C78A7E-9FCA-47D7-B87D-0DF86CC31433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315167C-4E8A-47CD-9EE4-E7E4D5617CA9}" type="pres">
      <dgm:prSet presAssocID="{83C78A7E-9FCA-47D7-B87D-0DF86CC31433}" presName="desTx" presStyleLbl="revTx" presStyleIdx="1" presStyleCnt="3">
        <dgm:presLayoutVars>
          <dgm:bulletEnabled val="1"/>
        </dgm:presLayoutVars>
      </dgm:prSet>
      <dgm:spPr/>
    </dgm:pt>
    <dgm:pt modelId="{938B54B4-3757-4589-91CE-FC2BBCC5A41F}" type="pres">
      <dgm:prSet presAssocID="{BA86D642-0161-44FC-B601-39AEA656F407}" presName="space" presStyleCnt="0"/>
      <dgm:spPr/>
    </dgm:pt>
    <dgm:pt modelId="{50C714A0-28D1-4B2A-A8E0-0D5F0DC804EB}" type="pres">
      <dgm:prSet presAssocID="{18439A09-C695-439C-A6FC-1F21505F33CC}" presName="composite" presStyleCnt="0"/>
      <dgm:spPr/>
    </dgm:pt>
    <dgm:pt modelId="{B1AE78B5-20B2-47CE-90F9-544661E051C5}" type="pres">
      <dgm:prSet presAssocID="{18439A09-C695-439C-A6FC-1F21505F33CC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8A5CDCE-3CE1-4F40-9DA5-3726652DDB95}" type="pres">
      <dgm:prSet presAssocID="{18439A09-C695-439C-A6FC-1F21505F33CC}" presName="desTx" presStyleLbl="revTx" presStyleIdx="1" presStyleCnt="3">
        <dgm:presLayoutVars>
          <dgm:bulletEnabled val="1"/>
        </dgm:presLayoutVars>
      </dgm:prSet>
      <dgm:spPr/>
    </dgm:pt>
    <dgm:pt modelId="{28EB46B2-99BC-4314-AF2A-830DCCED6581}" type="pres">
      <dgm:prSet presAssocID="{3D4F326F-1020-4825-9C22-01009E601C71}" presName="space" presStyleCnt="0"/>
      <dgm:spPr/>
    </dgm:pt>
    <dgm:pt modelId="{8082FC95-9E58-41EF-A0D2-FA90EAE6C77D}" type="pres">
      <dgm:prSet presAssocID="{B070BB62-9C75-45CD-81D5-6E3736D3C3D5}" presName="composite" presStyleCnt="0"/>
      <dgm:spPr/>
    </dgm:pt>
    <dgm:pt modelId="{9C6CBA27-AB83-4465-A473-A17862984163}" type="pres">
      <dgm:prSet presAssocID="{B070BB62-9C75-45CD-81D5-6E3736D3C3D5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41CEF07C-3AFE-405D-B2DF-5ABD960D0FFB}" type="pres">
      <dgm:prSet presAssocID="{B070BB62-9C75-45CD-81D5-6E3736D3C3D5}" presName="desTx" presStyleLbl="revTx" presStyleIdx="2" presStyleCnt="3">
        <dgm:presLayoutVars>
          <dgm:bulletEnabled val="1"/>
        </dgm:presLayoutVars>
      </dgm:prSet>
      <dgm:spPr/>
    </dgm:pt>
  </dgm:ptLst>
  <dgm:cxnLst>
    <dgm:cxn modelId="{9C7F2803-87FB-4299-A046-159D4AFD02B8}" type="presOf" srcId="{7D3BC799-6C6C-4C1F-892D-5FA3353142E8}" destId="{41CEF07C-3AFE-405D-B2DF-5ABD960D0FFB}" srcOrd="0" destOrd="1" presId="urn:microsoft.com/office/officeart/2005/8/layout/chevron1"/>
    <dgm:cxn modelId="{0E348D06-72AA-499C-9FB8-A356D13CA317}" srcId="{B070BB62-9C75-45CD-81D5-6E3736D3C3D5}" destId="{C7E917AF-4D75-4E88-806A-BD61ABF206C4}" srcOrd="3" destOrd="0" parTransId="{CDB1D0A7-3E58-4BF2-849E-C31AC7C1046B}" sibTransId="{7CF5A271-1E3A-4E51-8B2A-B397E873F39B}"/>
    <dgm:cxn modelId="{05DE5E07-51A9-46D3-AF52-F058CCC95379}" type="presOf" srcId="{18439A09-C695-439C-A6FC-1F21505F33CC}" destId="{B1AE78B5-20B2-47CE-90F9-544661E051C5}" srcOrd="0" destOrd="0" presId="urn:microsoft.com/office/officeart/2005/8/layout/chevron1"/>
    <dgm:cxn modelId="{D5768708-A344-4681-8F16-40ACAC63AE77}" type="presOf" srcId="{641333EA-776F-4AD2-AD20-74751A6ECDA0}" destId="{9E879C4E-176F-4090-B250-8B18B61BE096}" srcOrd="0" destOrd="0" presId="urn:microsoft.com/office/officeart/2005/8/layout/chevron1"/>
    <dgm:cxn modelId="{E224D227-2B54-481D-B0CD-FB6C204EE21B}" srcId="{B070BB62-9C75-45CD-81D5-6E3736D3C3D5}" destId="{7D3BC799-6C6C-4C1F-892D-5FA3353142E8}" srcOrd="1" destOrd="0" parTransId="{8BD02DFA-81D5-4257-8317-580DA849C0F9}" sibTransId="{1E93328D-05D5-47F4-A8FC-9733C6D973AB}"/>
    <dgm:cxn modelId="{97C0DF2E-46BF-41A4-9959-957DC2037692}" srcId="{64791070-B1E1-4B81-A902-87BBB57A0A09}" destId="{267FD1FC-067B-4D22-9F12-E0E1E4E92DBA}" srcOrd="1" destOrd="0" parTransId="{47E6DFF9-7346-41BC-9B31-AEEB7643614C}" sibTransId="{6A86B0DC-E051-49F0-93B0-278A7452FAEB}"/>
    <dgm:cxn modelId="{A1ECA035-4CA7-43E5-8968-47B2D408C042}" type="presOf" srcId="{48877948-89BA-4D58-BF03-052105B5882A}" destId="{8B08AE05-BB50-4961-8F3E-6CF0C7431B91}" srcOrd="0" destOrd="1" presId="urn:microsoft.com/office/officeart/2005/8/layout/chevron1"/>
    <dgm:cxn modelId="{A7216F39-4C18-4CAB-A717-4D537484DCA4}" srcId="{B070BB62-9C75-45CD-81D5-6E3736D3C3D5}" destId="{D2F39F09-CDA9-4837-AF6F-090178495AFC}" srcOrd="2" destOrd="0" parTransId="{653DC64A-1951-4860-BEAA-35068752D165}" sibTransId="{D33A15FE-9EE4-44CF-8D91-AC8A57DC3C6C}"/>
    <dgm:cxn modelId="{F0816E3F-5EF4-4F1A-9C9C-8CD89BFF0158}" type="presOf" srcId="{B070BB62-9C75-45CD-81D5-6E3736D3C3D5}" destId="{9C6CBA27-AB83-4465-A473-A17862984163}" srcOrd="0" destOrd="0" presId="urn:microsoft.com/office/officeart/2005/8/layout/chevron1"/>
    <dgm:cxn modelId="{5751C33F-CEEA-4DB8-93E3-DF58E8CC1ED6}" type="presOf" srcId="{D2F39F09-CDA9-4837-AF6F-090178495AFC}" destId="{41CEF07C-3AFE-405D-B2DF-5ABD960D0FFB}" srcOrd="0" destOrd="2" presId="urn:microsoft.com/office/officeart/2005/8/layout/chevron1"/>
    <dgm:cxn modelId="{E05F345D-0566-4699-B06D-656BE38AEF47}" srcId="{64791070-B1E1-4B81-A902-87BBB57A0A09}" destId="{83C78A7E-9FCA-47D7-B87D-0DF86CC31433}" srcOrd="2" destOrd="0" parTransId="{7D6B7B0F-3A09-4E39-A46F-19A5872031B7}" sibTransId="{BA86D642-0161-44FC-B601-39AEA656F407}"/>
    <dgm:cxn modelId="{D36F3D42-18F5-434D-BC42-13A901BE61BA}" srcId="{64791070-B1E1-4B81-A902-87BBB57A0A09}" destId="{18439A09-C695-439C-A6FC-1F21505F33CC}" srcOrd="3" destOrd="0" parTransId="{01EFE429-4605-4C52-91B9-8C75707A58FF}" sibTransId="{3D4F326F-1020-4825-9C22-01009E601C71}"/>
    <dgm:cxn modelId="{2E3E8D42-72ED-47CA-AC24-1CA9BFDAA843}" type="presOf" srcId="{267FD1FC-067B-4D22-9F12-E0E1E4E92DBA}" destId="{F0341499-43DE-4E75-B3B2-836444CD23D2}" srcOrd="0" destOrd="0" presId="urn:microsoft.com/office/officeart/2005/8/layout/chevron1"/>
    <dgm:cxn modelId="{47F1E945-95B6-4B57-AB6E-20D9B7057D88}" type="presOf" srcId="{83C78A7E-9FCA-47D7-B87D-0DF86CC31433}" destId="{28590B0B-AE02-4C46-A2BB-1B5D320624B6}" srcOrd="0" destOrd="0" presId="urn:microsoft.com/office/officeart/2005/8/layout/chevron1"/>
    <dgm:cxn modelId="{85546669-5546-4C7B-9850-7B9E5D5C565A}" type="presOf" srcId="{74095A7A-F24C-4169-A449-E7FCDA636BB4}" destId="{41CEF07C-3AFE-405D-B2DF-5ABD960D0FFB}" srcOrd="0" destOrd="0" presId="urn:microsoft.com/office/officeart/2005/8/layout/chevron1"/>
    <dgm:cxn modelId="{2E83824A-C2DE-40A6-BF5E-DABC84357233}" type="presOf" srcId="{1371520C-FE28-4CB2-91B1-5CF221E82BA3}" destId="{1482784A-4119-4CF0-9E66-BCD01FE7076B}" srcOrd="0" destOrd="0" presId="urn:microsoft.com/office/officeart/2005/8/layout/chevron1"/>
    <dgm:cxn modelId="{E6332D6C-EA1F-496A-AB37-DB2B68F52F74}" srcId="{B070BB62-9C75-45CD-81D5-6E3736D3C3D5}" destId="{74095A7A-F24C-4169-A449-E7FCDA636BB4}" srcOrd="0" destOrd="0" parTransId="{9ED8BDD0-66C4-4087-922F-6F482BA7576A}" sibTransId="{106D9199-957B-4F97-AF95-AF1F31E62DF6}"/>
    <dgm:cxn modelId="{2620B471-3730-40F5-82F9-6B2778A53516}" srcId="{267FD1FC-067B-4D22-9F12-E0E1E4E92DBA}" destId="{E025F3A9-6471-4727-BFB9-D326D1FC271F}" srcOrd="0" destOrd="0" parTransId="{64E23C39-E2B0-433C-AE4C-3442E421C6D0}" sibTransId="{FEC6EF90-8161-4CB1-822E-2343D6512031}"/>
    <dgm:cxn modelId="{4438178B-2442-4587-A9F0-22CA3C0001C3}" srcId="{267FD1FC-067B-4D22-9F12-E0E1E4E92DBA}" destId="{48877948-89BA-4D58-BF03-052105B5882A}" srcOrd="1" destOrd="0" parTransId="{4CFDF510-661C-4EB5-9F63-ACDDF66BD619}" sibTransId="{B41B2AD2-7907-4BF4-ABC4-8890BF9C4F04}"/>
    <dgm:cxn modelId="{4BF8D38E-985B-4E54-8A34-0BF71BD2784F}" srcId="{64791070-B1E1-4B81-A902-87BBB57A0A09}" destId="{641333EA-776F-4AD2-AD20-74751A6ECDA0}" srcOrd="0" destOrd="0" parTransId="{9E80AD36-BA38-4CC1-B9C7-B21E3DFB46B3}" sibTransId="{C34D9165-55C4-408D-9A84-8E4F9057492D}"/>
    <dgm:cxn modelId="{AB9A4CC6-9DAF-46A0-8906-E9E4BAD5BBC8}" type="presOf" srcId="{C7E917AF-4D75-4E88-806A-BD61ABF206C4}" destId="{41CEF07C-3AFE-405D-B2DF-5ABD960D0FFB}" srcOrd="0" destOrd="3" presId="urn:microsoft.com/office/officeart/2005/8/layout/chevron1"/>
    <dgm:cxn modelId="{BD1FCCD3-9BFE-408B-85AC-E1D5FF9A428C}" srcId="{64791070-B1E1-4B81-A902-87BBB57A0A09}" destId="{B070BB62-9C75-45CD-81D5-6E3736D3C3D5}" srcOrd="4" destOrd="0" parTransId="{A145ED35-1A83-4044-B54A-F47F168B2F80}" sibTransId="{3F1FA496-AD1B-4D44-A04D-359CE7A4B617}"/>
    <dgm:cxn modelId="{091768DA-233B-4ED7-8A85-B0BBC645A28E}" srcId="{641333EA-776F-4AD2-AD20-74751A6ECDA0}" destId="{1371520C-FE28-4CB2-91B1-5CF221E82BA3}" srcOrd="0" destOrd="0" parTransId="{05E1CA1A-DD2A-4FBD-8614-09E27AF10B00}" sibTransId="{18E059A9-A2D4-438A-9E2D-1049D61FF178}"/>
    <dgm:cxn modelId="{92332DEA-1D92-4A0C-B9E9-FD545EBC62BF}" type="presOf" srcId="{64791070-B1E1-4B81-A902-87BBB57A0A09}" destId="{B78E42F6-6257-4C50-8A25-948D0F73BC62}" srcOrd="0" destOrd="0" presId="urn:microsoft.com/office/officeart/2005/8/layout/chevron1"/>
    <dgm:cxn modelId="{2FFD3CF2-8998-47BF-881F-D12342396486}" type="presOf" srcId="{E025F3A9-6471-4727-BFB9-D326D1FC271F}" destId="{8B08AE05-BB50-4961-8F3E-6CF0C7431B91}" srcOrd="0" destOrd="0" presId="urn:microsoft.com/office/officeart/2005/8/layout/chevron1"/>
    <dgm:cxn modelId="{DA63E9B0-1459-4C66-B1AC-20A4A05C273C}" type="presParOf" srcId="{B78E42F6-6257-4C50-8A25-948D0F73BC62}" destId="{D263C65A-7611-4031-9415-135C67D2B37E}" srcOrd="0" destOrd="0" presId="urn:microsoft.com/office/officeart/2005/8/layout/chevron1"/>
    <dgm:cxn modelId="{F73550F1-1CC6-4687-8B42-DB4AFCB6CFA8}" type="presParOf" srcId="{D263C65A-7611-4031-9415-135C67D2B37E}" destId="{9E879C4E-176F-4090-B250-8B18B61BE096}" srcOrd="0" destOrd="0" presId="urn:microsoft.com/office/officeart/2005/8/layout/chevron1"/>
    <dgm:cxn modelId="{43853933-B3EC-441A-BA3F-4D3B8707A7BE}" type="presParOf" srcId="{D263C65A-7611-4031-9415-135C67D2B37E}" destId="{1482784A-4119-4CF0-9E66-BCD01FE7076B}" srcOrd="1" destOrd="0" presId="urn:microsoft.com/office/officeart/2005/8/layout/chevron1"/>
    <dgm:cxn modelId="{8E65103F-AA76-465D-80C4-9248E931EE7C}" type="presParOf" srcId="{B78E42F6-6257-4C50-8A25-948D0F73BC62}" destId="{B72C07FF-95D0-4704-8DB1-117F744C3AC3}" srcOrd="1" destOrd="0" presId="urn:microsoft.com/office/officeart/2005/8/layout/chevron1"/>
    <dgm:cxn modelId="{894D19CA-2448-4DD9-BC04-DEC4BE9DFC66}" type="presParOf" srcId="{B78E42F6-6257-4C50-8A25-948D0F73BC62}" destId="{9ADDEDC4-0574-45B7-8ABF-4222A2130068}" srcOrd="2" destOrd="0" presId="urn:microsoft.com/office/officeart/2005/8/layout/chevron1"/>
    <dgm:cxn modelId="{96E12030-1907-4300-8E44-0D6E8B51EFE5}" type="presParOf" srcId="{9ADDEDC4-0574-45B7-8ABF-4222A2130068}" destId="{F0341499-43DE-4E75-B3B2-836444CD23D2}" srcOrd="0" destOrd="0" presId="urn:microsoft.com/office/officeart/2005/8/layout/chevron1"/>
    <dgm:cxn modelId="{CF202006-0686-427B-A31D-B71606CA3DC8}" type="presParOf" srcId="{9ADDEDC4-0574-45B7-8ABF-4222A2130068}" destId="{8B08AE05-BB50-4961-8F3E-6CF0C7431B91}" srcOrd="1" destOrd="0" presId="urn:microsoft.com/office/officeart/2005/8/layout/chevron1"/>
    <dgm:cxn modelId="{034BA9A3-81BC-4EA8-ACAC-BC88919D50C5}" type="presParOf" srcId="{B78E42F6-6257-4C50-8A25-948D0F73BC62}" destId="{CDB11534-4115-4973-88E4-F3F2C21A920D}" srcOrd="3" destOrd="0" presId="urn:microsoft.com/office/officeart/2005/8/layout/chevron1"/>
    <dgm:cxn modelId="{41E93A9D-58DE-46D1-8E44-910DF8886761}" type="presParOf" srcId="{B78E42F6-6257-4C50-8A25-948D0F73BC62}" destId="{9B29F8AA-7786-49EB-8744-25E3CF732F97}" srcOrd="4" destOrd="0" presId="urn:microsoft.com/office/officeart/2005/8/layout/chevron1"/>
    <dgm:cxn modelId="{063126C9-96B0-4361-A631-846AEAB5F734}" type="presParOf" srcId="{9B29F8AA-7786-49EB-8744-25E3CF732F97}" destId="{28590B0B-AE02-4C46-A2BB-1B5D320624B6}" srcOrd="0" destOrd="0" presId="urn:microsoft.com/office/officeart/2005/8/layout/chevron1"/>
    <dgm:cxn modelId="{1C80B465-B51F-4DC8-ACC5-E25F1F82F90A}" type="presParOf" srcId="{9B29F8AA-7786-49EB-8744-25E3CF732F97}" destId="{D315167C-4E8A-47CD-9EE4-E7E4D5617CA9}" srcOrd="1" destOrd="0" presId="urn:microsoft.com/office/officeart/2005/8/layout/chevron1"/>
    <dgm:cxn modelId="{579788FA-0D82-4668-AE8F-29FF8B0D5156}" type="presParOf" srcId="{B78E42F6-6257-4C50-8A25-948D0F73BC62}" destId="{938B54B4-3757-4589-91CE-FC2BBCC5A41F}" srcOrd="5" destOrd="0" presId="urn:microsoft.com/office/officeart/2005/8/layout/chevron1"/>
    <dgm:cxn modelId="{AA273C0B-EDF5-4251-B7B2-A03C1F192255}" type="presParOf" srcId="{B78E42F6-6257-4C50-8A25-948D0F73BC62}" destId="{50C714A0-28D1-4B2A-A8E0-0D5F0DC804EB}" srcOrd="6" destOrd="0" presId="urn:microsoft.com/office/officeart/2005/8/layout/chevron1"/>
    <dgm:cxn modelId="{01216EEB-9040-4E1D-BE9A-231529057846}" type="presParOf" srcId="{50C714A0-28D1-4B2A-A8E0-0D5F0DC804EB}" destId="{B1AE78B5-20B2-47CE-90F9-544661E051C5}" srcOrd="0" destOrd="0" presId="urn:microsoft.com/office/officeart/2005/8/layout/chevron1"/>
    <dgm:cxn modelId="{389BE2D5-1C36-4DCE-B9D4-E84799EDEDDC}" type="presParOf" srcId="{50C714A0-28D1-4B2A-A8E0-0D5F0DC804EB}" destId="{F8A5CDCE-3CE1-4F40-9DA5-3726652DDB95}" srcOrd="1" destOrd="0" presId="urn:microsoft.com/office/officeart/2005/8/layout/chevron1"/>
    <dgm:cxn modelId="{C13437C3-45B0-4960-8D6F-18A238BD13AD}" type="presParOf" srcId="{B78E42F6-6257-4C50-8A25-948D0F73BC62}" destId="{28EB46B2-99BC-4314-AF2A-830DCCED6581}" srcOrd="7" destOrd="0" presId="urn:microsoft.com/office/officeart/2005/8/layout/chevron1"/>
    <dgm:cxn modelId="{7B81097B-E492-4C3B-871B-FB9C7E5FD0FD}" type="presParOf" srcId="{B78E42F6-6257-4C50-8A25-948D0F73BC62}" destId="{8082FC95-9E58-41EF-A0D2-FA90EAE6C77D}" srcOrd="8" destOrd="0" presId="urn:microsoft.com/office/officeart/2005/8/layout/chevron1"/>
    <dgm:cxn modelId="{E3935D76-6910-4489-9818-2B91A590C658}" type="presParOf" srcId="{8082FC95-9E58-41EF-A0D2-FA90EAE6C77D}" destId="{9C6CBA27-AB83-4465-A473-A17862984163}" srcOrd="0" destOrd="0" presId="urn:microsoft.com/office/officeart/2005/8/layout/chevron1"/>
    <dgm:cxn modelId="{0FE9274E-EC2F-431F-9232-96AEFD383B0B}" type="presParOf" srcId="{8082FC95-9E58-41EF-A0D2-FA90EAE6C77D}" destId="{41CEF07C-3AFE-405D-B2DF-5ABD960D0FFB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674C78-7539-437C-81A1-1130AF5896DA}" type="doc">
      <dgm:prSet loTypeId="urn:microsoft.com/office/officeart/2005/8/layout/hierarchy6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98E0C48-4B34-4960-AC69-4969E12672CD}">
      <dgm:prSet phldrT="[Text]" custT="1"/>
      <dgm:spPr/>
      <dgm:t>
        <a:bodyPr anchor="ctr"/>
        <a:lstStyle/>
        <a:p>
          <a:pPr algn="ctr"/>
          <a:r>
            <a:rPr lang="en-US" sz="1500" b="1" dirty="0"/>
            <a:t>Type of feature  </a:t>
          </a:r>
        </a:p>
      </dgm:t>
    </dgm:pt>
    <dgm:pt modelId="{6C2AD6A4-0F5A-4735-9BFD-0AE945F86EE1}" type="parTrans" cxnId="{B7CE9A33-4A94-4253-9E25-599940044D7F}">
      <dgm:prSet/>
      <dgm:spPr/>
      <dgm:t>
        <a:bodyPr/>
        <a:lstStyle/>
        <a:p>
          <a:endParaRPr lang="en-US" sz="1500" b="1"/>
        </a:p>
      </dgm:t>
    </dgm:pt>
    <dgm:pt modelId="{EDCFC9B0-8D45-4AD4-81EB-BC16C9EA9740}" type="sibTrans" cxnId="{B7CE9A33-4A94-4253-9E25-599940044D7F}">
      <dgm:prSet/>
      <dgm:spPr/>
      <dgm:t>
        <a:bodyPr/>
        <a:lstStyle/>
        <a:p>
          <a:endParaRPr lang="en-US" sz="1500" b="1"/>
        </a:p>
      </dgm:t>
    </dgm:pt>
    <dgm:pt modelId="{47F08B9C-1D77-47A3-B375-164C685CDFAE}">
      <dgm:prSet phldrT="[Text]" custT="1"/>
      <dgm:spPr/>
      <dgm:t>
        <a:bodyPr/>
        <a:lstStyle/>
        <a:p>
          <a:r>
            <a:rPr lang="en-US" sz="1500" b="1" dirty="0"/>
            <a:t>numeric/ categoric</a:t>
          </a:r>
        </a:p>
      </dgm:t>
    </dgm:pt>
    <dgm:pt modelId="{0B0AF865-0DC3-4D8B-BD34-061E0BFAE8BB}" type="parTrans" cxnId="{E662985C-6621-4E41-8B70-AF9386D952A8}">
      <dgm:prSet/>
      <dgm:spPr/>
      <dgm:t>
        <a:bodyPr/>
        <a:lstStyle/>
        <a:p>
          <a:endParaRPr lang="en-US" sz="1500" b="1"/>
        </a:p>
      </dgm:t>
    </dgm:pt>
    <dgm:pt modelId="{5F67CA9B-78E6-4D24-AF91-78727F807E54}" type="sibTrans" cxnId="{E662985C-6621-4E41-8B70-AF9386D952A8}">
      <dgm:prSet/>
      <dgm:spPr/>
      <dgm:t>
        <a:bodyPr/>
        <a:lstStyle/>
        <a:p>
          <a:endParaRPr lang="en-US" sz="1500" b="1"/>
        </a:p>
      </dgm:t>
    </dgm:pt>
    <dgm:pt modelId="{BB1DC6D5-EE9B-449E-9DE1-B0B84F7A2129}">
      <dgm:prSet custT="1"/>
      <dgm:spPr/>
      <dgm:t>
        <a:bodyPr/>
        <a:lstStyle/>
        <a:p>
          <a:r>
            <a:rPr lang="en-US" sz="1500" b="1" dirty="0"/>
            <a:t>ordinal/ nominal</a:t>
          </a:r>
        </a:p>
      </dgm:t>
    </dgm:pt>
    <dgm:pt modelId="{FF9DBEF7-5F26-424E-A28D-482AFA3BB575}" type="parTrans" cxnId="{876F8320-3CD6-469A-951C-D543434090EE}">
      <dgm:prSet/>
      <dgm:spPr/>
      <dgm:t>
        <a:bodyPr/>
        <a:lstStyle/>
        <a:p>
          <a:endParaRPr lang="en-US" sz="1500" b="1"/>
        </a:p>
      </dgm:t>
    </dgm:pt>
    <dgm:pt modelId="{5A6C285D-EEAD-4CFA-B0DC-ECD3E0D53366}" type="sibTrans" cxnId="{876F8320-3CD6-469A-951C-D543434090EE}">
      <dgm:prSet/>
      <dgm:spPr/>
      <dgm:t>
        <a:bodyPr/>
        <a:lstStyle/>
        <a:p>
          <a:endParaRPr lang="en-US" sz="1500" b="1"/>
        </a:p>
      </dgm:t>
    </dgm:pt>
    <dgm:pt modelId="{8D5DDFDD-CDE4-42E6-8ABE-D28C1D4A7369}">
      <dgm:prSet custT="1"/>
      <dgm:spPr/>
      <dgm:t>
        <a:bodyPr/>
        <a:lstStyle/>
        <a:p>
          <a:r>
            <a:rPr lang="en-US" sz="1500" b="1" dirty="0"/>
            <a:t>contextual division</a:t>
          </a:r>
          <a:r>
            <a:rPr lang="en-US" sz="1500" b="0" dirty="0"/>
            <a:t> </a:t>
          </a:r>
        </a:p>
      </dgm:t>
    </dgm:pt>
    <dgm:pt modelId="{F3C2A83F-6267-44A3-9623-121D0BF6532C}" type="parTrans" cxnId="{99A0C482-BA59-4D40-B833-EBCBACCB54AF}">
      <dgm:prSet/>
      <dgm:spPr/>
      <dgm:t>
        <a:bodyPr/>
        <a:lstStyle/>
        <a:p>
          <a:endParaRPr lang="en-US"/>
        </a:p>
      </dgm:t>
    </dgm:pt>
    <dgm:pt modelId="{66A6FB0E-450C-49AD-995F-7CFDB5D64863}" type="sibTrans" cxnId="{99A0C482-BA59-4D40-B833-EBCBACCB54AF}">
      <dgm:prSet/>
      <dgm:spPr/>
      <dgm:t>
        <a:bodyPr/>
        <a:lstStyle/>
        <a:p>
          <a:endParaRPr lang="en-US"/>
        </a:p>
      </dgm:t>
    </dgm:pt>
    <dgm:pt modelId="{3D132447-E95B-4526-BA35-CA29E217782A}">
      <dgm:prSet custT="1"/>
      <dgm:spPr/>
      <dgm:t>
        <a:bodyPr/>
        <a:lstStyle/>
        <a:p>
          <a:pPr>
            <a:buAutoNum type="arabicParenR"/>
          </a:pPr>
          <a:r>
            <a:rPr lang="en-US" sz="1500" b="1" dirty="0"/>
            <a:t>Personal standing features </a:t>
          </a:r>
          <a:endParaRPr lang="en-US" sz="1500" b="0" dirty="0"/>
        </a:p>
      </dgm:t>
    </dgm:pt>
    <dgm:pt modelId="{038567C5-2FA9-451E-98B5-4853C42FC142}" type="parTrans" cxnId="{CAF539E4-D920-431E-8BD9-D779403A8E08}">
      <dgm:prSet/>
      <dgm:spPr/>
      <dgm:t>
        <a:bodyPr/>
        <a:lstStyle/>
        <a:p>
          <a:endParaRPr lang="en-US"/>
        </a:p>
      </dgm:t>
    </dgm:pt>
    <dgm:pt modelId="{33D1E0C8-4E6A-4800-A2E7-D9FAF1AE3BD9}" type="sibTrans" cxnId="{CAF539E4-D920-431E-8BD9-D779403A8E08}">
      <dgm:prSet/>
      <dgm:spPr/>
      <dgm:t>
        <a:bodyPr/>
        <a:lstStyle/>
        <a:p>
          <a:endParaRPr lang="en-US"/>
        </a:p>
      </dgm:t>
    </dgm:pt>
    <dgm:pt modelId="{0EF553CF-0853-4B09-A833-D65594F9510E}">
      <dgm:prSet custT="1"/>
      <dgm:spPr/>
      <dgm:t>
        <a:bodyPr/>
        <a:lstStyle/>
        <a:p>
          <a:pPr>
            <a:buAutoNum type="arabicParenR"/>
          </a:pPr>
          <a:r>
            <a:rPr lang="en-US" sz="1500" b="1" dirty="0"/>
            <a:t>Financial standing features</a:t>
          </a:r>
        </a:p>
      </dgm:t>
    </dgm:pt>
    <dgm:pt modelId="{ADEFFA49-6EBC-4E0E-B6C0-26F6BEE6361C}" type="parTrans" cxnId="{392AB649-21F1-41E1-85BD-D3814E8BF476}">
      <dgm:prSet/>
      <dgm:spPr/>
      <dgm:t>
        <a:bodyPr/>
        <a:lstStyle/>
        <a:p>
          <a:endParaRPr lang="en-US"/>
        </a:p>
      </dgm:t>
    </dgm:pt>
    <dgm:pt modelId="{E8E094B4-F2FE-4561-98DB-F260C20C9045}" type="sibTrans" cxnId="{392AB649-21F1-41E1-85BD-D3814E8BF476}">
      <dgm:prSet/>
      <dgm:spPr/>
      <dgm:t>
        <a:bodyPr/>
        <a:lstStyle/>
        <a:p>
          <a:endParaRPr lang="en-US"/>
        </a:p>
      </dgm:t>
    </dgm:pt>
    <dgm:pt modelId="{308E70C4-973A-4BE0-BDEB-2494F8B29723}">
      <dgm:prSet custT="1"/>
      <dgm:spPr/>
      <dgm:t>
        <a:bodyPr/>
        <a:lstStyle/>
        <a:p>
          <a:pPr>
            <a:buAutoNum type="arabicParenR"/>
          </a:pPr>
          <a:r>
            <a:rPr lang="en-US" sz="1500" b="1" dirty="0"/>
            <a:t>Current campaign contact features</a:t>
          </a:r>
        </a:p>
      </dgm:t>
    </dgm:pt>
    <dgm:pt modelId="{51548901-E515-4AF5-B087-FF3C88C8EF16}" type="parTrans" cxnId="{9F6AC25E-C7AB-44F0-9CDA-1C52B52A04D0}">
      <dgm:prSet/>
      <dgm:spPr/>
      <dgm:t>
        <a:bodyPr/>
        <a:lstStyle/>
        <a:p>
          <a:endParaRPr lang="en-US"/>
        </a:p>
      </dgm:t>
    </dgm:pt>
    <dgm:pt modelId="{26FBBC66-8B80-4B37-8218-946ACCD1A7E0}" type="sibTrans" cxnId="{9F6AC25E-C7AB-44F0-9CDA-1C52B52A04D0}">
      <dgm:prSet/>
      <dgm:spPr/>
      <dgm:t>
        <a:bodyPr/>
        <a:lstStyle/>
        <a:p>
          <a:endParaRPr lang="en-US"/>
        </a:p>
      </dgm:t>
    </dgm:pt>
    <dgm:pt modelId="{77D9B5AE-0C10-4AB8-94CF-E997784BA42B}">
      <dgm:prSet custT="1"/>
      <dgm:spPr/>
      <dgm:t>
        <a:bodyPr/>
        <a:lstStyle/>
        <a:p>
          <a:pPr>
            <a:buAutoNum type="arabicParenR"/>
          </a:pPr>
          <a:r>
            <a:rPr lang="en-US" sz="1500" b="1" dirty="0"/>
            <a:t>Previous contact features</a:t>
          </a:r>
        </a:p>
      </dgm:t>
    </dgm:pt>
    <dgm:pt modelId="{00C6CD32-BB3F-44E8-A34F-4084E130B003}" type="parTrans" cxnId="{BBEEE540-F95F-45A2-9B5E-E5EB1021E6B6}">
      <dgm:prSet/>
      <dgm:spPr/>
      <dgm:t>
        <a:bodyPr/>
        <a:lstStyle/>
        <a:p>
          <a:endParaRPr lang="en-US"/>
        </a:p>
      </dgm:t>
    </dgm:pt>
    <dgm:pt modelId="{7BCE233D-60AA-4305-A0A7-1AA17055E7C4}" type="sibTrans" cxnId="{BBEEE540-F95F-45A2-9B5E-E5EB1021E6B6}">
      <dgm:prSet/>
      <dgm:spPr/>
      <dgm:t>
        <a:bodyPr/>
        <a:lstStyle/>
        <a:p>
          <a:endParaRPr lang="en-US"/>
        </a:p>
      </dgm:t>
    </dgm:pt>
    <dgm:pt modelId="{14ADE38B-D09F-407B-A3EA-94263ED5C8E2}" type="pres">
      <dgm:prSet presAssocID="{BC674C78-7539-437C-81A1-1130AF5896D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723DDA3-4C3F-425B-96D3-5AEECA750099}" type="pres">
      <dgm:prSet presAssocID="{BC674C78-7539-437C-81A1-1130AF5896DA}" presName="hierFlow" presStyleCnt="0"/>
      <dgm:spPr/>
    </dgm:pt>
    <dgm:pt modelId="{6383E03A-B2E6-4EF6-BCDE-C51943622079}" type="pres">
      <dgm:prSet presAssocID="{BC674C78-7539-437C-81A1-1130AF5896D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92780C8-6BDF-499F-B5B2-7FBD7AD2D5B8}" type="pres">
      <dgm:prSet presAssocID="{398E0C48-4B34-4960-AC69-4969E12672CD}" presName="Name14" presStyleCnt="0"/>
      <dgm:spPr/>
    </dgm:pt>
    <dgm:pt modelId="{1449D167-A2AC-4DC6-B7A6-6007F3573FD2}" type="pres">
      <dgm:prSet presAssocID="{398E0C48-4B34-4960-AC69-4969E12672CD}" presName="level1Shape" presStyleLbl="node0" presStyleIdx="0" presStyleCnt="1" custScaleX="139937">
        <dgm:presLayoutVars>
          <dgm:chPref val="3"/>
        </dgm:presLayoutVars>
      </dgm:prSet>
      <dgm:spPr/>
    </dgm:pt>
    <dgm:pt modelId="{94715FFF-A48C-40CA-8837-5DCD7DA70AD1}" type="pres">
      <dgm:prSet presAssocID="{398E0C48-4B34-4960-AC69-4969E12672CD}" presName="hierChild2" presStyleCnt="0"/>
      <dgm:spPr/>
    </dgm:pt>
    <dgm:pt modelId="{EA36CDBA-4AE5-445B-AC69-8BE2889DD3F4}" type="pres">
      <dgm:prSet presAssocID="{0B0AF865-0DC3-4D8B-BD34-061E0BFAE8BB}" presName="Name19" presStyleLbl="parChTrans1D2" presStyleIdx="0" presStyleCnt="3"/>
      <dgm:spPr/>
    </dgm:pt>
    <dgm:pt modelId="{D8B2B072-3274-489D-821C-CAFB71C34430}" type="pres">
      <dgm:prSet presAssocID="{47F08B9C-1D77-47A3-B375-164C685CDFAE}" presName="Name21" presStyleCnt="0"/>
      <dgm:spPr/>
    </dgm:pt>
    <dgm:pt modelId="{26A8E6DC-A177-4E5B-93F0-E312BD3D6D25}" type="pres">
      <dgm:prSet presAssocID="{47F08B9C-1D77-47A3-B375-164C685CDFAE}" presName="level2Shape" presStyleLbl="node2" presStyleIdx="0" presStyleCnt="3" custScaleX="124311"/>
      <dgm:spPr/>
    </dgm:pt>
    <dgm:pt modelId="{CAB94F63-DC05-4612-BE59-263246A0C0A0}" type="pres">
      <dgm:prSet presAssocID="{47F08B9C-1D77-47A3-B375-164C685CDFAE}" presName="hierChild3" presStyleCnt="0"/>
      <dgm:spPr/>
    </dgm:pt>
    <dgm:pt modelId="{AC6E8A90-ED2C-4476-9748-0913DC3EC476}" type="pres">
      <dgm:prSet presAssocID="{FF9DBEF7-5F26-424E-A28D-482AFA3BB575}" presName="Name19" presStyleLbl="parChTrans1D2" presStyleIdx="1" presStyleCnt="3"/>
      <dgm:spPr/>
    </dgm:pt>
    <dgm:pt modelId="{605A0A54-870D-4590-B3B1-2C7791FBA42D}" type="pres">
      <dgm:prSet presAssocID="{BB1DC6D5-EE9B-449E-9DE1-B0B84F7A2129}" presName="Name21" presStyleCnt="0"/>
      <dgm:spPr/>
    </dgm:pt>
    <dgm:pt modelId="{24F81487-1DE2-4948-93F4-A4D72A9961D0}" type="pres">
      <dgm:prSet presAssocID="{BB1DC6D5-EE9B-449E-9DE1-B0B84F7A2129}" presName="level2Shape" presStyleLbl="node2" presStyleIdx="1" presStyleCnt="3" custScaleX="124311"/>
      <dgm:spPr/>
    </dgm:pt>
    <dgm:pt modelId="{E06688E4-147C-4FF1-AF61-D51647EB3D77}" type="pres">
      <dgm:prSet presAssocID="{BB1DC6D5-EE9B-449E-9DE1-B0B84F7A2129}" presName="hierChild3" presStyleCnt="0"/>
      <dgm:spPr/>
    </dgm:pt>
    <dgm:pt modelId="{7CEF5756-8142-4FC2-BAB9-10236F173021}" type="pres">
      <dgm:prSet presAssocID="{F3C2A83F-6267-44A3-9623-121D0BF6532C}" presName="Name19" presStyleLbl="parChTrans1D2" presStyleIdx="2" presStyleCnt="3"/>
      <dgm:spPr/>
    </dgm:pt>
    <dgm:pt modelId="{FD4AF980-9960-49D6-B5AD-AA148C45BD66}" type="pres">
      <dgm:prSet presAssocID="{8D5DDFDD-CDE4-42E6-8ABE-D28C1D4A7369}" presName="Name21" presStyleCnt="0"/>
      <dgm:spPr/>
    </dgm:pt>
    <dgm:pt modelId="{6419ED24-BA97-4F2E-83FC-D3541E2A6150}" type="pres">
      <dgm:prSet presAssocID="{8D5DDFDD-CDE4-42E6-8ABE-D28C1D4A7369}" presName="level2Shape" presStyleLbl="node2" presStyleIdx="2" presStyleCnt="3" custScaleX="124311"/>
      <dgm:spPr/>
    </dgm:pt>
    <dgm:pt modelId="{BA54650D-4539-44E6-894F-6C342FCCD9AF}" type="pres">
      <dgm:prSet presAssocID="{8D5DDFDD-CDE4-42E6-8ABE-D28C1D4A7369}" presName="hierChild3" presStyleCnt="0"/>
      <dgm:spPr/>
    </dgm:pt>
    <dgm:pt modelId="{4E091AC0-99B9-49C5-A540-0CA9A512A438}" type="pres">
      <dgm:prSet presAssocID="{038567C5-2FA9-451E-98B5-4853C42FC142}" presName="Name19" presStyleLbl="parChTrans1D3" presStyleIdx="0" presStyleCnt="4"/>
      <dgm:spPr/>
    </dgm:pt>
    <dgm:pt modelId="{D2A2B72D-8995-46F4-B151-42044820B456}" type="pres">
      <dgm:prSet presAssocID="{3D132447-E95B-4526-BA35-CA29E217782A}" presName="Name21" presStyleCnt="0"/>
      <dgm:spPr/>
    </dgm:pt>
    <dgm:pt modelId="{74664C40-B674-40A6-9B7A-01CA5D42D5CF}" type="pres">
      <dgm:prSet presAssocID="{3D132447-E95B-4526-BA35-CA29E217782A}" presName="level2Shape" presStyleLbl="node3" presStyleIdx="0" presStyleCnt="4" custScaleY="124466"/>
      <dgm:spPr/>
    </dgm:pt>
    <dgm:pt modelId="{7587302D-7317-4DFC-AAA8-F98A67326E1E}" type="pres">
      <dgm:prSet presAssocID="{3D132447-E95B-4526-BA35-CA29E217782A}" presName="hierChild3" presStyleCnt="0"/>
      <dgm:spPr/>
    </dgm:pt>
    <dgm:pt modelId="{F3444006-1341-4F74-BFC9-5618C90EFD43}" type="pres">
      <dgm:prSet presAssocID="{ADEFFA49-6EBC-4E0E-B6C0-26F6BEE6361C}" presName="Name19" presStyleLbl="parChTrans1D3" presStyleIdx="1" presStyleCnt="4"/>
      <dgm:spPr/>
    </dgm:pt>
    <dgm:pt modelId="{1C8C4F98-250E-48B8-8A9B-B29B81C6A8FB}" type="pres">
      <dgm:prSet presAssocID="{0EF553CF-0853-4B09-A833-D65594F9510E}" presName="Name21" presStyleCnt="0"/>
      <dgm:spPr/>
    </dgm:pt>
    <dgm:pt modelId="{044BFB98-5E71-404C-B2A6-FAF444D959A4}" type="pres">
      <dgm:prSet presAssocID="{0EF553CF-0853-4B09-A833-D65594F9510E}" presName="level2Shape" presStyleLbl="node3" presStyleIdx="1" presStyleCnt="4" custScaleY="124466"/>
      <dgm:spPr/>
    </dgm:pt>
    <dgm:pt modelId="{0F58D042-5B7E-4710-8068-311622377E4E}" type="pres">
      <dgm:prSet presAssocID="{0EF553CF-0853-4B09-A833-D65594F9510E}" presName="hierChild3" presStyleCnt="0"/>
      <dgm:spPr/>
    </dgm:pt>
    <dgm:pt modelId="{C7E74F6B-758A-480B-8F36-B9D68B118BC8}" type="pres">
      <dgm:prSet presAssocID="{51548901-E515-4AF5-B087-FF3C88C8EF16}" presName="Name19" presStyleLbl="parChTrans1D3" presStyleIdx="2" presStyleCnt="4"/>
      <dgm:spPr/>
    </dgm:pt>
    <dgm:pt modelId="{FBB12D1B-92E2-416D-AD5D-9885115FA262}" type="pres">
      <dgm:prSet presAssocID="{308E70C4-973A-4BE0-BDEB-2494F8B29723}" presName="Name21" presStyleCnt="0"/>
      <dgm:spPr/>
    </dgm:pt>
    <dgm:pt modelId="{B70727E0-EF7E-494B-95B7-6BC714B29438}" type="pres">
      <dgm:prSet presAssocID="{308E70C4-973A-4BE0-BDEB-2494F8B29723}" presName="level2Shape" presStyleLbl="node3" presStyleIdx="2" presStyleCnt="4" custScaleY="124466"/>
      <dgm:spPr/>
    </dgm:pt>
    <dgm:pt modelId="{4F271038-D001-47EB-ACAB-0A8FB9A80A08}" type="pres">
      <dgm:prSet presAssocID="{308E70C4-973A-4BE0-BDEB-2494F8B29723}" presName="hierChild3" presStyleCnt="0"/>
      <dgm:spPr/>
    </dgm:pt>
    <dgm:pt modelId="{35D38C05-0D75-46B3-9B96-2F50E49F095A}" type="pres">
      <dgm:prSet presAssocID="{00C6CD32-BB3F-44E8-A34F-4084E130B003}" presName="Name19" presStyleLbl="parChTrans1D3" presStyleIdx="3" presStyleCnt="4"/>
      <dgm:spPr/>
    </dgm:pt>
    <dgm:pt modelId="{5EFA4DD3-969D-45F1-88D3-F6DCF7525444}" type="pres">
      <dgm:prSet presAssocID="{77D9B5AE-0C10-4AB8-94CF-E997784BA42B}" presName="Name21" presStyleCnt="0"/>
      <dgm:spPr/>
    </dgm:pt>
    <dgm:pt modelId="{B3B91538-FD1A-4625-91EB-8601A361709E}" type="pres">
      <dgm:prSet presAssocID="{77D9B5AE-0C10-4AB8-94CF-E997784BA42B}" presName="level2Shape" presStyleLbl="node3" presStyleIdx="3" presStyleCnt="4" custScaleY="124466"/>
      <dgm:spPr/>
    </dgm:pt>
    <dgm:pt modelId="{18FCE0E4-DF83-41CA-A947-3759A0037C03}" type="pres">
      <dgm:prSet presAssocID="{77D9B5AE-0C10-4AB8-94CF-E997784BA42B}" presName="hierChild3" presStyleCnt="0"/>
      <dgm:spPr/>
    </dgm:pt>
    <dgm:pt modelId="{9FDCE5DF-4B20-4EB9-ABC7-F66A97514CAD}" type="pres">
      <dgm:prSet presAssocID="{BC674C78-7539-437C-81A1-1130AF5896DA}" presName="bgShapesFlow" presStyleCnt="0"/>
      <dgm:spPr/>
    </dgm:pt>
  </dgm:ptLst>
  <dgm:cxnLst>
    <dgm:cxn modelId="{EC685F18-1C04-46F6-904D-F0F8643F4CBD}" type="presOf" srcId="{398E0C48-4B34-4960-AC69-4969E12672CD}" destId="{1449D167-A2AC-4DC6-B7A6-6007F3573FD2}" srcOrd="0" destOrd="0" presId="urn:microsoft.com/office/officeart/2005/8/layout/hierarchy6"/>
    <dgm:cxn modelId="{876F8320-3CD6-469A-951C-D543434090EE}" srcId="{398E0C48-4B34-4960-AC69-4969E12672CD}" destId="{BB1DC6D5-EE9B-449E-9DE1-B0B84F7A2129}" srcOrd="1" destOrd="0" parTransId="{FF9DBEF7-5F26-424E-A28D-482AFA3BB575}" sibTransId="{5A6C285D-EEAD-4CFA-B0DC-ECD3E0D53366}"/>
    <dgm:cxn modelId="{BB5B1322-57E7-4043-B972-5F5A1F577161}" type="presOf" srcId="{77D9B5AE-0C10-4AB8-94CF-E997784BA42B}" destId="{B3B91538-FD1A-4625-91EB-8601A361709E}" srcOrd="0" destOrd="0" presId="urn:microsoft.com/office/officeart/2005/8/layout/hierarchy6"/>
    <dgm:cxn modelId="{B7CE9A33-4A94-4253-9E25-599940044D7F}" srcId="{BC674C78-7539-437C-81A1-1130AF5896DA}" destId="{398E0C48-4B34-4960-AC69-4969E12672CD}" srcOrd="0" destOrd="0" parTransId="{6C2AD6A4-0F5A-4735-9BFD-0AE945F86EE1}" sibTransId="{EDCFC9B0-8D45-4AD4-81EB-BC16C9EA9740}"/>
    <dgm:cxn modelId="{BBEEE540-F95F-45A2-9B5E-E5EB1021E6B6}" srcId="{8D5DDFDD-CDE4-42E6-8ABE-D28C1D4A7369}" destId="{77D9B5AE-0C10-4AB8-94CF-E997784BA42B}" srcOrd="3" destOrd="0" parTransId="{00C6CD32-BB3F-44E8-A34F-4084E130B003}" sibTransId="{7BCE233D-60AA-4305-A0A7-1AA17055E7C4}"/>
    <dgm:cxn modelId="{E662985C-6621-4E41-8B70-AF9386D952A8}" srcId="{398E0C48-4B34-4960-AC69-4969E12672CD}" destId="{47F08B9C-1D77-47A3-B375-164C685CDFAE}" srcOrd="0" destOrd="0" parTransId="{0B0AF865-0DC3-4D8B-BD34-061E0BFAE8BB}" sibTransId="{5F67CA9B-78E6-4D24-AF91-78727F807E54}"/>
    <dgm:cxn modelId="{9F6AC25E-C7AB-44F0-9CDA-1C52B52A04D0}" srcId="{8D5DDFDD-CDE4-42E6-8ABE-D28C1D4A7369}" destId="{308E70C4-973A-4BE0-BDEB-2494F8B29723}" srcOrd="2" destOrd="0" parTransId="{51548901-E515-4AF5-B087-FF3C88C8EF16}" sibTransId="{26FBBC66-8B80-4B37-8218-946ACCD1A7E0}"/>
    <dgm:cxn modelId="{757A8463-F164-452E-B2ED-BA7902D1110B}" type="presOf" srcId="{3D132447-E95B-4526-BA35-CA29E217782A}" destId="{74664C40-B674-40A6-9B7A-01CA5D42D5CF}" srcOrd="0" destOrd="0" presId="urn:microsoft.com/office/officeart/2005/8/layout/hierarchy6"/>
    <dgm:cxn modelId="{392AB649-21F1-41E1-85BD-D3814E8BF476}" srcId="{8D5DDFDD-CDE4-42E6-8ABE-D28C1D4A7369}" destId="{0EF553CF-0853-4B09-A833-D65594F9510E}" srcOrd="1" destOrd="0" parTransId="{ADEFFA49-6EBC-4E0E-B6C0-26F6BEE6361C}" sibTransId="{E8E094B4-F2FE-4561-98DB-F260C20C9045}"/>
    <dgm:cxn modelId="{015D1C4F-DEE7-4BFB-BD41-203D42455A81}" type="presOf" srcId="{0B0AF865-0DC3-4D8B-BD34-061E0BFAE8BB}" destId="{EA36CDBA-4AE5-445B-AC69-8BE2889DD3F4}" srcOrd="0" destOrd="0" presId="urn:microsoft.com/office/officeart/2005/8/layout/hierarchy6"/>
    <dgm:cxn modelId="{E9859870-F826-4259-A762-1086459FED5D}" type="presOf" srcId="{0EF553CF-0853-4B09-A833-D65594F9510E}" destId="{044BFB98-5E71-404C-B2A6-FAF444D959A4}" srcOrd="0" destOrd="0" presId="urn:microsoft.com/office/officeart/2005/8/layout/hierarchy6"/>
    <dgm:cxn modelId="{7F9FBD52-A010-43B2-BB8A-CD7B81157FB5}" type="presOf" srcId="{ADEFFA49-6EBC-4E0E-B6C0-26F6BEE6361C}" destId="{F3444006-1341-4F74-BFC9-5618C90EFD43}" srcOrd="0" destOrd="0" presId="urn:microsoft.com/office/officeart/2005/8/layout/hierarchy6"/>
    <dgm:cxn modelId="{11181E74-1C29-45A9-BB10-62720C07AD22}" type="presOf" srcId="{51548901-E515-4AF5-B087-FF3C88C8EF16}" destId="{C7E74F6B-758A-480B-8F36-B9D68B118BC8}" srcOrd="0" destOrd="0" presId="urn:microsoft.com/office/officeart/2005/8/layout/hierarchy6"/>
    <dgm:cxn modelId="{BEFB7276-F179-4C4E-95FA-090D2816ECDF}" type="presOf" srcId="{FF9DBEF7-5F26-424E-A28D-482AFA3BB575}" destId="{AC6E8A90-ED2C-4476-9748-0913DC3EC476}" srcOrd="0" destOrd="0" presId="urn:microsoft.com/office/officeart/2005/8/layout/hierarchy6"/>
    <dgm:cxn modelId="{99A0C482-BA59-4D40-B833-EBCBACCB54AF}" srcId="{398E0C48-4B34-4960-AC69-4969E12672CD}" destId="{8D5DDFDD-CDE4-42E6-8ABE-D28C1D4A7369}" srcOrd="2" destOrd="0" parTransId="{F3C2A83F-6267-44A3-9623-121D0BF6532C}" sibTransId="{66A6FB0E-450C-49AD-995F-7CFDB5D64863}"/>
    <dgm:cxn modelId="{8E2BA985-6026-43E1-9A64-6E0DEDB4D2B0}" type="presOf" srcId="{BB1DC6D5-EE9B-449E-9DE1-B0B84F7A2129}" destId="{24F81487-1DE2-4948-93F4-A4D72A9961D0}" srcOrd="0" destOrd="0" presId="urn:microsoft.com/office/officeart/2005/8/layout/hierarchy6"/>
    <dgm:cxn modelId="{035E3486-0BF8-40D7-BBE0-03013C703D23}" type="presOf" srcId="{00C6CD32-BB3F-44E8-A34F-4084E130B003}" destId="{35D38C05-0D75-46B3-9B96-2F50E49F095A}" srcOrd="0" destOrd="0" presId="urn:microsoft.com/office/officeart/2005/8/layout/hierarchy6"/>
    <dgm:cxn modelId="{BFA7AC8B-9CA2-4951-8878-17254CE8B1F8}" type="presOf" srcId="{8D5DDFDD-CDE4-42E6-8ABE-D28C1D4A7369}" destId="{6419ED24-BA97-4F2E-83FC-D3541E2A6150}" srcOrd="0" destOrd="0" presId="urn:microsoft.com/office/officeart/2005/8/layout/hierarchy6"/>
    <dgm:cxn modelId="{A7F3AE99-A5A1-41FF-9E2A-8B7F1188993E}" type="presOf" srcId="{BC674C78-7539-437C-81A1-1130AF5896DA}" destId="{14ADE38B-D09F-407B-A3EA-94263ED5C8E2}" srcOrd="0" destOrd="0" presId="urn:microsoft.com/office/officeart/2005/8/layout/hierarchy6"/>
    <dgm:cxn modelId="{4EC372AB-3862-41B0-B048-CC6B1E397EFC}" type="presOf" srcId="{308E70C4-973A-4BE0-BDEB-2494F8B29723}" destId="{B70727E0-EF7E-494B-95B7-6BC714B29438}" srcOrd="0" destOrd="0" presId="urn:microsoft.com/office/officeart/2005/8/layout/hierarchy6"/>
    <dgm:cxn modelId="{99133CBA-1D36-4CD9-9062-3615BA363025}" type="presOf" srcId="{038567C5-2FA9-451E-98B5-4853C42FC142}" destId="{4E091AC0-99B9-49C5-A540-0CA9A512A438}" srcOrd="0" destOrd="0" presId="urn:microsoft.com/office/officeart/2005/8/layout/hierarchy6"/>
    <dgm:cxn modelId="{CAF539E4-D920-431E-8BD9-D779403A8E08}" srcId="{8D5DDFDD-CDE4-42E6-8ABE-D28C1D4A7369}" destId="{3D132447-E95B-4526-BA35-CA29E217782A}" srcOrd="0" destOrd="0" parTransId="{038567C5-2FA9-451E-98B5-4853C42FC142}" sibTransId="{33D1E0C8-4E6A-4800-A2E7-D9FAF1AE3BD9}"/>
    <dgm:cxn modelId="{9CA4B1E4-F512-4D37-972D-ED528CEDE791}" type="presOf" srcId="{F3C2A83F-6267-44A3-9623-121D0BF6532C}" destId="{7CEF5756-8142-4FC2-BAB9-10236F173021}" srcOrd="0" destOrd="0" presId="urn:microsoft.com/office/officeart/2005/8/layout/hierarchy6"/>
    <dgm:cxn modelId="{511813F3-A2C2-4306-ACFF-F5E0A9C0A075}" type="presOf" srcId="{47F08B9C-1D77-47A3-B375-164C685CDFAE}" destId="{26A8E6DC-A177-4E5B-93F0-E312BD3D6D25}" srcOrd="0" destOrd="0" presId="urn:microsoft.com/office/officeart/2005/8/layout/hierarchy6"/>
    <dgm:cxn modelId="{8B70B9B6-8935-4B7C-B962-36E735E3CDC0}" type="presParOf" srcId="{14ADE38B-D09F-407B-A3EA-94263ED5C8E2}" destId="{A723DDA3-4C3F-425B-96D3-5AEECA750099}" srcOrd="0" destOrd="0" presId="urn:microsoft.com/office/officeart/2005/8/layout/hierarchy6"/>
    <dgm:cxn modelId="{36434092-9056-46C4-A056-717CCEBC25DC}" type="presParOf" srcId="{A723DDA3-4C3F-425B-96D3-5AEECA750099}" destId="{6383E03A-B2E6-4EF6-BCDE-C51943622079}" srcOrd="0" destOrd="0" presId="urn:microsoft.com/office/officeart/2005/8/layout/hierarchy6"/>
    <dgm:cxn modelId="{9BF931E2-8FF5-47DA-8A67-39723FA467F4}" type="presParOf" srcId="{6383E03A-B2E6-4EF6-BCDE-C51943622079}" destId="{092780C8-6BDF-499F-B5B2-7FBD7AD2D5B8}" srcOrd="0" destOrd="0" presId="urn:microsoft.com/office/officeart/2005/8/layout/hierarchy6"/>
    <dgm:cxn modelId="{F1660CDE-3D98-4522-BCC9-0298789485D0}" type="presParOf" srcId="{092780C8-6BDF-499F-B5B2-7FBD7AD2D5B8}" destId="{1449D167-A2AC-4DC6-B7A6-6007F3573FD2}" srcOrd="0" destOrd="0" presId="urn:microsoft.com/office/officeart/2005/8/layout/hierarchy6"/>
    <dgm:cxn modelId="{4FBB48AF-06F3-480B-BD18-CB94FE67D72A}" type="presParOf" srcId="{092780C8-6BDF-499F-B5B2-7FBD7AD2D5B8}" destId="{94715FFF-A48C-40CA-8837-5DCD7DA70AD1}" srcOrd="1" destOrd="0" presId="urn:microsoft.com/office/officeart/2005/8/layout/hierarchy6"/>
    <dgm:cxn modelId="{3516DB2E-00B3-4594-BAB1-608B4B0DCCAE}" type="presParOf" srcId="{94715FFF-A48C-40CA-8837-5DCD7DA70AD1}" destId="{EA36CDBA-4AE5-445B-AC69-8BE2889DD3F4}" srcOrd="0" destOrd="0" presId="urn:microsoft.com/office/officeart/2005/8/layout/hierarchy6"/>
    <dgm:cxn modelId="{A6FFD438-08D2-42DB-A679-7D264229BE79}" type="presParOf" srcId="{94715FFF-A48C-40CA-8837-5DCD7DA70AD1}" destId="{D8B2B072-3274-489D-821C-CAFB71C34430}" srcOrd="1" destOrd="0" presId="urn:microsoft.com/office/officeart/2005/8/layout/hierarchy6"/>
    <dgm:cxn modelId="{4A8D34DC-8EEB-421E-BF5C-321B1B0257E3}" type="presParOf" srcId="{D8B2B072-3274-489D-821C-CAFB71C34430}" destId="{26A8E6DC-A177-4E5B-93F0-E312BD3D6D25}" srcOrd="0" destOrd="0" presId="urn:microsoft.com/office/officeart/2005/8/layout/hierarchy6"/>
    <dgm:cxn modelId="{7F7C4AC4-00A8-4901-AFBE-769DBE178A77}" type="presParOf" srcId="{D8B2B072-3274-489D-821C-CAFB71C34430}" destId="{CAB94F63-DC05-4612-BE59-263246A0C0A0}" srcOrd="1" destOrd="0" presId="urn:microsoft.com/office/officeart/2005/8/layout/hierarchy6"/>
    <dgm:cxn modelId="{D3C48057-66DC-4CCA-8E6C-A1C27E130F89}" type="presParOf" srcId="{94715FFF-A48C-40CA-8837-5DCD7DA70AD1}" destId="{AC6E8A90-ED2C-4476-9748-0913DC3EC476}" srcOrd="2" destOrd="0" presId="urn:microsoft.com/office/officeart/2005/8/layout/hierarchy6"/>
    <dgm:cxn modelId="{03EDB1E1-4E7F-42B0-B9F8-58691091EDEE}" type="presParOf" srcId="{94715FFF-A48C-40CA-8837-5DCD7DA70AD1}" destId="{605A0A54-870D-4590-B3B1-2C7791FBA42D}" srcOrd="3" destOrd="0" presId="urn:microsoft.com/office/officeart/2005/8/layout/hierarchy6"/>
    <dgm:cxn modelId="{21C6D01B-025D-4E2F-8C3A-2FC4C4177C39}" type="presParOf" srcId="{605A0A54-870D-4590-B3B1-2C7791FBA42D}" destId="{24F81487-1DE2-4948-93F4-A4D72A9961D0}" srcOrd="0" destOrd="0" presId="urn:microsoft.com/office/officeart/2005/8/layout/hierarchy6"/>
    <dgm:cxn modelId="{37CF388C-D059-4E88-A3D7-424670E6F797}" type="presParOf" srcId="{605A0A54-870D-4590-B3B1-2C7791FBA42D}" destId="{E06688E4-147C-4FF1-AF61-D51647EB3D77}" srcOrd="1" destOrd="0" presId="urn:microsoft.com/office/officeart/2005/8/layout/hierarchy6"/>
    <dgm:cxn modelId="{37C1A8C3-7B7B-4C78-BF65-E39A444213E2}" type="presParOf" srcId="{94715FFF-A48C-40CA-8837-5DCD7DA70AD1}" destId="{7CEF5756-8142-4FC2-BAB9-10236F173021}" srcOrd="4" destOrd="0" presId="urn:microsoft.com/office/officeart/2005/8/layout/hierarchy6"/>
    <dgm:cxn modelId="{117F4967-C6A3-422A-AAF4-6EF05C3532F1}" type="presParOf" srcId="{94715FFF-A48C-40CA-8837-5DCD7DA70AD1}" destId="{FD4AF980-9960-49D6-B5AD-AA148C45BD66}" srcOrd="5" destOrd="0" presId="urn:microsoft.com/office/officeart/2005/8/layout/hierarchy6"/>
    <dgm:cxn modelId="{363DFC1B-B5DA-4E76-9BDD-4EBB513DBD9C}" type="presParOf" srcId="{FD4AF980-9960-49D6-B5AD-AA148C45BD66}" destId="{6419ED24-BA97-4F2E-83FC-D3541E2A6150}" srcOrd="0" destOrd="0" presId="urn:microsoft.com/office/officeart/2005/8/layout/hierarchy6"/>
    <dgm:cxn modelId="{3CAB65F6-0C5C-4DCD-B159-3188F1123860}" type="presParOf" srcId="{FD4AF980-9960-49D6-B5AD-AA148C45BD66}" destId="{BA54650D-4539-44E6-894F-6C342FCCD9AF}" srcOrd="1" destOrd="0" presId="urn:microsoft.com/office/officeart/2005/8/layout/hierarchy6"/>
    <dgm:cxn modelId="{C75614A8-DDF8-41F0-9A08-1CBE94037C9C}" type="presParOf" srcId="{BA54650D-4539-44E6-894F-6C342FCCD9AF}" destId="{4E091AC0-99B9-49C5-A540-0CA9A512A438}" srcOrd="0" destOrd="0" presId="urn:microsoft.com/office/officeart/2005/8/layout/hierarchy6"/>
    <dgm:cxn modelId="{CED11533-656B-4D1F-A883-35774DBDC05F}" type="presParOf" srcId="{BA54650D-4539-44E6-894F-6C342FCCD9AF}" destId="{D2A2B72D-8995-46F4-B151-42044820B456}" srcOrd="1" destOrd="0" presId="urn:microsoft.com/office/officeart/2005/8/layout/hierarchy6"/>
    <dgm:cxn modelId="{449F4E5D-747F-49EA-8117-570D84DED838}" type="presParOf" srcId="{D2A2B72D-8995-46F4-B151-42044820B456}" destId="{74664C40-B674-40A6-9B7A-01CA5D42D5CF}" srcOrd="0" destOrd="0" presId="urn:microsoft.com/office/officeart/2005/8/layout/hierarchy6"/>
    <dgm:cxn modelId="{8616064B-5827-4D94-8C66-B7B716542EF7}" type="presParOf" srcId="{D2A2B72D-8995-46F4-B151-42044820B456}" destId="{7587302D-7317-4DFC-AAA8-F98A67326E1E}" srcOrd="1" destOrd="0" presId="urn:microsoft.com/office/officeart/2005/8/layout/hierarchy6"/>
    <dgm:cxn modelId="{AAF55597-440C-4E39-9B1E-843973974557}" type="presParOf" srcId="{BA54650D-4539-44E6-894F-6C342FCCD9AF}" destId="{F3444006-1341-4F74-BFC9-5618C90EFD43}" srcOrd="2" destOrd="0" presId="urn:microsoft.com/office/officeart/2005/8/layout/hierarchy6"/>
    <dgm:cxn modelId="{21E9B19A-74B4-4422-9986-BC893D8A5E5F}" type="presParOf" srcId="{BA54650D-4539-44E6-894F-6C342FCCD9AF}" destId="{1C8C4F98-250E-48B8-8A9B-B29B81C6A8FB}" srcOrd="3" destOrd="0" presId="urn:microsoft.com/office/officeart/2005/8/layout/hierarchy6"/>
    <dgm:cxn modelId="{383A39D3-6E5F-4726-8EF1-697C9216A56E}" type="presParOf" srcId="{1C8C4F98-250E-48B8-8A9B-B29B81C6A8FB}" destId="{044BFB98-5E71-404C-B2A6-FAF444D959A4}" srcOrd="0" destOrd="0" presId="urn:microsoft.com/office/officeart/2005/8/layout/hierarchy6"/>
    <dgm:cxn modelId="{7FA1CB7F-A697-41AA-84D0-F5D31C37B347}" type="presParOf" srcId="{1C8C4F98-250E-48B8-8A9B-B29B81C6A8FB}" destId="{0F58D042-5B7E-4710-8068-311622377E4E}" srcOrd="1" destOrd="0" presId="urn:microsoft.com/office/officeart/2005/8/layout/hierarchy6"/>
    <dgm:cxn modelId="{0455DD9D-9013-4A07-B2B6-060C6F56E669}" type="presParOf" srcId="{BA54650D-4539-44E6-894F-6C342FCCD9AF}" destId="{C7E74F6B-758A-480B-8F36-B9D68B118BC8}" srcOrd="4" destOrd="0" presId="urn:microsoft.com/office/officeart/2005/8/layout/hierarchy6"/>
    <dgm:cxn modelId="{734F7C29-2B7F-43AF-9634-AEA43753ECFF}" type="presParOf" srcId="{BA54650D-4539-44E6-894F-6C342FCCD9AF}" destId="{FBB12D1B-92E2-416D-AD5D-9885115FA262}" srcOrd="5" destOrd="0" presId="urn:microsoft.com/office/officeart/2005/8/layout/hierarchy6"/>
    <dgm:cxn modelId="{BFB2443C-17B6-458C-9D91-312C76568004}" type="presParOf" srcId="{FBB12D1B-92E2-416D-AD5D-9885115FA262}" destId="{B70727E0-EF7E-494B-95B7-6BC714B29438}" srcOrd="0" destOrd="0" presId="urn:microsoft.com/office/officeart/2005/8/layout/hierarchy6"/>
    <dgm:cxn modelId="{BC2FA62B-8EE2-4CBF-944D-194181807DEB}" type="presParOf" srcId="{FBB12D1B-92E2-416D-AD5D-9885115FA262}" destId="{4F271038-D001-47EB-ACAB-0A8FB9A80A08}" srcOrd="1" destOrd="0" presId="urn:microsoft.com/office/officeart/2005/8/layout/hierarchy6"/>
    <dgm:cxn modelId="{8EAE8E20-237F-423C-B8A1-A0528662272C}" type="presParOf" srcId="{BA54650D-4539-44E6-894F-6C342FCCD9AF}" destId="{35D38C05-0D75-46B3-9B96-2F50E49F095A}" srcOrd="6" destOrd="0" presId="urn:microsoft.com/office/officeart/2005/8/layout/hierarchy6"/>
    <dgm:cxn modelId="{2C7A6E79-46F4-4641-8678-3BF409F5A57A}" type="presParOf" srcId="{BA54650D-4539-44E6-894F-6C342FCCD9AF}" destId="{5EFA4DD3-969D-45F1-88D3-F6DCF7525444}" srcOrd="7" destOrd="0" presId="urn:microsoft.com/office/officeart/2005/8/layout/hierarchy6"/>
    <dgm:cxn modelId="{72D44B0A-AD80-4996-B0C7-0099AC82876A}" type="presParOf" srcId="{5EFA4DD3-969D-45F1-88D3-F6DCF7525444}" destId="{B3B91538-FD1A-4625-91EB-8601A361709E}" srcOrd="0" destOrd="0" presId="urn:microsoft.com/office/officeart/2005/8/layout/hierarchy6"/>
    <dgm:cxn modelId="{90FFBA91-DDE0-4965-8B51-C81F7709584E}" type="presParOf" srcId="{5EFA4DD3-969D-45F1-88D3-F6DCF7525444}" destId="{18FCE0E4-DF83-41CA-A947-3759A0037C03}" srcOrd="1" destOrd="0" presId="urn:microsoft.com/office/officeart/2005/8/layout/hierarchy6"/>
    <dgm:cxn modelId="{6F9DA540-5C14-462F-8343-943B4A4A4C03}" type="presParOf" srcId="{14ADE38B-D09F-407B-A3EA-94263ED5C8E2}" destId="{9FDCE5DF-4B20-4EB9-ABC7-F66A97514CA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674C78-7539-437C-81A1-1130AF5896DA}" type="doc">
      <dgm:prSet loTypeId="urn:microsoft.com/office/officeart/2005/8/layout/orgChart1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98E0C48-4B34-4960-AC69-4969E12672CD}">
      <dgm:prSet phldrT="[Text]" custT="1"/>
      <dgm:spPr/>
      <dgm:t>
        <a:bodyPr anchor="ctr"/>
        <a:lstStyle/>
        <a:p>
          <a:pPr algn="ctr"/>
          <a:r>
            <a:rPr lang="en-US" sz="1500" b="1" dirty="0"/>
            <a:t>Features’ characteristics </a:t>
          </a:r>
        </a:p>
      </dgm:t>
    </dgm:pt>
    <dgm:pt modelId="{6C2AD6A4-0F5A-4735-9BFD-0AE945F86EE1}" type="parTrans" cxnId="{B7CE9A33-4A94-4253-9E25-599940044D7F}">
      <dgm:prSet/>
      <dgm:spPr/>
      <dgm:t>
        <a:bodyPr/>
        <a:lstStyle/>
        <a:p>
          <a:endParaRPr lang="en-US" sz="1500" b="1"/>
        </a:p>
      </dgm:t>
    </dgm:pt>
    <dgm:pt modelId="{EDCFC9B0-8D45-4AD4-81EB-BC16C9EA9740}" type="sibTrans" cxnId="{B7CE9A33-4A94-4253-9E25-599940044D7F}">
      <dgm:prSet/>
      <dgm:spPr/>
      <dgm:t>
        <a:bodyPr/>
        <a:lstStyle/>
        <a:p>
          <a:endParaRPr lang="en-US" sz="1500" b="1"/>
        </a:p>
      </dgm:t>
    </dgm:pt>
    <dgm:pt modelId="{47F08B9C-1D77-47A3-B375-164C685CDFAE}">
      <dgm:prSet phldrT="[Text]" custT="1"/>
      <dgm:spPr/>
      <dgm:t>
        <a:bodyPr/>
        <a:lstStyle/>
        <a:p>
          <a:r>
            <a:rPr lang="en-US" sz="1500" b="1" dirty="0"/>
            <a:t>Numeric </a:t>
          </a:r>
        </a:p>
      </dgm:t>
    </dgm:pt>
    <dgm:pt modelId="{0B0AF865-0DC3-4D8B-BD34-061E0BFAE8BB}" type="parTrans" cxnId="{E662985C-6621-4E41-8B70-AF9386D952A8}">
      <dgm:prSet/>
      <dgm:spPr/>
      <dgm:t>
        <a:bodyPr/>
        <a:lstStyle/>
        <a:p>
          <a:endParaRPr lang="en-US" sz="1500" b="1"/>
        </a:p>
      </dgm:t>
    </dgm:pt>
    <dgm:pt modelId="{5F67CA9B-78E6-4D24-AF91-78727F807E54}" type="sibTrans" cxnId="{E662985C-6621-4E41-8B70-AF9386D952A8}">
      <dgm:prSet/>
      <dgm:spPr/>
      <dgm:t>
        <a:bodyPr/>
        <a:lstStyle/>
        <a:p>
          <a:endParaRPr lang="en-US" sz="1500" b="1"/>
        </a:p>
      </dgm:t>
    </dgm:pt>
    <dgm:pt modelId="{D17D3733-93FE-4805-8C47-511AC742FA64}">
      <dgm:prSet phldrT="[Text]" custT="1"/>
      <dgm:spPr/>
      <dgm:t>
        <a:bodyPr/>
        <a:lstStyle/>
        <a:p>
          <a:pPr>
            <a:buAutoNum type="arabicParenR"/>
          </a:pPr>
          <a:r>
            <a:rPr lang="en-US" sz="1500" b="1" dirty="0" err="1"/>
            <a:t>dtype</a:t>
          </a:r>
          <a:r>
            <a:rPr lang="en-US" sz="1500" b="1" dirty="0"/>
            <a:t>, </a:t>
          </a:r>
          <a:r>
            <a:rPr lang="en-US" sz="1500" b="1" dirty="0" err="1"/>
            <a:t>NaNs</a:t>
          </a:r>
          <a:r>
            <a:rPr lang="en-US" sz="1500" b="1" dirty="0"/>
            <a:t>, zeros</a:t>
          </a:r>
        </a:p>
      </dgm:t>
    </dgm:pt>
    <dgm:pt modelId="{D14FC207-5041-49B0-83F3-634AC4EC13DE}" type="parTrans" cxnId="{062C6201-7766-4FB3-81F7-D943A5F7A30A}">
      <dgm:prSet/>
      <dgm:spPr/>
      <dgm:t>
        <a:bodyPr/>
        <a:lstStyle/>
        <a:p>
          <a:endParaRPr lang="en-US" sz="1500" b="1"/>
        </a:p>
      </dgm:t>
    </dgm:pt>
    <dgm:pt modelId="{BB96CB75-8458-4162-A9B4-492F32555A2F}" type="sibTrans" cxnId="{062C6201-7766-4FB3-81F7-D943A5F7A30A}">
      <dgm:prSet/>
      <dgm:spPr/>
      <dgm:t>
        <a:bodyPr/>
        <a:lstStyle/>
        <a:p>
          <a:endParaRPr lang="en-US" sz="1500" b="1"/>
        </a:p>
      </dgm:t>
    </dgm:pt>
    <dgm:pt modelId="{7039257A-073F-4B4A-A903-AFC2EEAFB71D}">
      <dgm:prSet phldrT="[Text]" custT="1"/>
      <dgm:spPr/>
      <dgm:t>
        <a:bodyPr/>
        <a:lstStyle/>
        <a:p>
          <a:pPr>
            <a:buAutoNum type="arabicParenR"/>
          </a:pPr>
          <a:r>
            <a:rPr lang="en-US" sz="1500" b="1" dirty="0"/>
            <a:t>range, mean, median, std</a:t>
          </a:r>
        </a:p>
      </dgm:t>
    </dgm:pt>
    <dgm:pt modelId="{D6494E56-4268-4616-BBC8-D972706015C6}" type="parTrans" cxnId="{7D21108F-812E-4786-A3A8-E9ECFE4B32A3}">
      <dgm:prSet/>
      <dgm:spPr/>
      <dgm:t>
        <a:bodyPr/>
        <a:lstStyle/>
        <a:p>
          <a:endParaRPr lang="en-US" sz="1500" b="1"/>
        </a:p>
      </dgm:t>
    </dgm:pt>
    <dgm:pt modelId="{1C7D2BE2-B5D5-4919-8AE6-981F9A01D895}" type="sibTrans" cxnId="{7D21108F-812E-4786-A3A8-E9ECFE4B32A3}">
      <dgm:prSet/>
      <dgm:spPr/>
      <dgm:t>
        <a:bodyPr/>
        <a:lstStyle/>
        <a:p>
          <a:endParaRPr lang="en-US" sz="1500" b="1"/>
        </a:p>
      </dgm:t>
    </dgm:pt>
    <dgm:pt modelId="{FAE8D28A-4491-47BF-9CC7-50F03BD71106}">
      <dgm:prSet custT="1"/>
      <dgm:spPr/>
      <dgm:t>
        <a:bodyPr/>
        <a:lstStyle/>
        <a:p>
          <a:r>
            <a:rPr lang="en-US" sz="1500" b="1" dirty="0"/>
            <a:t>skew, kurtosis</a:t>
          </a:r>
        </a:p>
      </dgm:t>
    </dgm:pt>
    <dgm:pt modelId="{C830377B-78D1-469E-889A-855A79A68582}" type="parTrans" cxnId="{9B47AD56-28CD-4444-A5FE-621CA51BA0B1}">
      <dgm:prSet/>
      <dgm:spPr/>
      <dgm:t>
        <a:bodyPr/>
        <a:lstStyle/>
        <a:p>
          <a:endParaRPr lang="en-US" sz="1500" b="1"/>
        </a:p>
      </dgm:t>
    </dgm:pt>
    <dgm:pt modelId="{FF9263AF-8538-42D4-98D5-E647BAFBE7F6}" type="sibTrans" cxnId="{9B47AD56-28CD-4444-A5FE-621CA51BA0B1}">
      <dgm:prSet/>
      <dgm:spPr/>
      <dgm:t>
        <a:bodyPr/>
        <a:lstStyle/>
        <a:p>
          <a:endParaRPr lang="en-US" sz="1500" b="1"/>
        </a:p>
      </dgm:t>
    </dgm:pt>
    <dgm:pt modelId="{BB1DC6D5-EE9B-449E-9DE1-B0B84F7A2129}">
      <dgm:prSet custT="1"/>
      <dgm:spPr/>
      <dgm:t>
        <a:bodyPr/>
        <a:lstStyle/>
        <a:p>
          <a:r>
            <a:rPr lang="en-US" sz="1500" b="1" dirty="0"/>
            <a:t>Categoric</a:t>
          </a:r>
        </a:p>
      </dgm:t>
    </dgm:pt>
    <dgm:pt modelId="{FF9DBEF7-5F26-424E-A28D-482AFA3BB575}" type="parTrans" cxnId="{876F8320-3CD6-469A-951C-D543434090EE}">
      <dgm:prSet/>
      <dgm:spPr/>
      <dgm:t>
        <a:bodyPr/>
        <a:lstStyle/>
        <a:p>
          <a:endParaRPr lang="en-US" sz="1500" b="1"/>
        </a:p>
      </dgm:t>
    </dgm:pt>
    <dgm:pt modelId="{5A6C285D-EEAD-4CFA-B0DC-ECD3E0D53366}" type="sibTrans" cxnId="{876F8320-3CD6-469A-951C-D543434090EE}">
      <dgm:prSet/>
      <dgm:spPr/>
      <dgm:t>
        <a:bodyPr/>
        <a:lstStyle/>
        <a:p>
          <a:endParaRPr lang="en-US" sz="1500" b="1"/>
        </a:p>
      </dgm:t>
    </dgm:pt>
    <dgm:pt modelId="{72AACD97-5477-4744-96CD-47596D5384EF}">
      <dgm:prSet custT="1"/>
      <dgm:spPr/>
      <dgm:t>
        <a:bodyPr/>
        <a:lstStyle/>
        <a:p>
          <a:r>
            <a:rPr lang="en-US" sz="1500" b="1" dirty="0"/>
            <a:t>list of values</a:t>
          </a:r>
        </a:p>
      </dgm:t>
    </dgm:pt>
    <dgm:pt modelId="{E1B0A1FF-414D-4C73-ACEE-3547AFA74F04}" type="parTrans" cxnId="{D029F7C9-219F-4A4B-A8B0-D7925DE1251A}">
      <dgm:prSet/>
      <dgm:spPr/>
      <dgm:t>
        <a:bodyPr/>
        <a:lstStyle/>
        <a:p>
          <a:endParaRPr lang="en-US" sz="1500" b="1"/>
        </a:p>
      </dgm:t>
    </dgm:pt>
    <dgm:pt modelId="{7C8C07AE-AFAF-45D9-BC8C-C0E8D5F3295F}" type="sibTrans" cxnId="{D029F7C9-219F-4A4B-A8B0-D7925DE1251A}">
      <dgm:prSet/>
      <dgm:spPr/>
      <dgm:t>
        <a:bodyPr/>
        <a:lstStyle/>
        <a:p>
          <a:endParaRPr lang="en-US" sz="1500" b="1"/>
        </a:p>
      </dgm:t>
    </dgm:pt>
    <dgm:pt modelId="{4CA39AA2-A7BE-4F88-9DF7-D89BF127BAD3}">
      <dgm:prSet custT="1"/>
      <dgm:spPr/>
      <dgm:t>
        <a:bodyPr/>
        <a:lstStyle/>
        <a:p>
          <a:r>
            <a:rPr lang="en-US" sz="1500" b="1" dirty="0" err="1"/>
            <a:t>dtype</a:t>
          </a:r>
          <a:r>
            <a:rPr lang="en-US" sz="1500" b="1" dirty="0"/>
            <a:t>, </a:t>
          </a:r>
          <a:r>
            <a:rPr lang="en-US" sz="1500" b="1" dirty="0" err="1"/>
            <a:t>NaNs</a:t>
          </a:r>
          <a:r>
            <a:rPr lang="en-US" sz="1500" b="1" dirty="0"/>
            <a:t>, zeros</a:t>
          </a:r>
        </a:p>
      </dgm:t>
    </dgm:pt>
    <dgm:pt modelId="{8C2B5970-D2F6-41D0-8DB7-28E004438272}" type="parTrans" cxnId="{7A9F7CD7-BFCE-4405-B22B-8BFD84C0180B}">
      <dgm:prSet/>
      <dgm:spPr/>
      <dgm:t>
        <a:bodyPr/>
        <a:lstStyle/>
        <a:p>
          <a:endParaRPr lang="en-US" sz="1500" b="1"/>
        </a:p>
      </dgm:t>
    </dgm:pt>
    <dgm:pt modelId="{C2D8AC60-EEBA-4C9D-AC5C-96512F143195}" type="sibTrans" cxnId="{7A9F7CD7-BFCE-4405-B22B-8BFD84C0180B}">
      <dgm:prSet/>
      <dgm:spPr/>
      <dgm:t>
        <a:bodyPr/>
        <a:lstStyle/>
        <a:p>
          <a:endParaRPr lang="en-US" sz="1500" b="1"/>
        </a:p>
      </dgm:t>
    </dgm:pt>
    <dgm:pt modelId="{ECA743B5-EC25-4AF3-9D18-3BCB68329E1A}">
      <dgm:prSet custT="1"/>
      <dgm:spPr/>
      <dgm:t>
        <a:bodyPr/>
        <a:lstStyle/>
        <a:p>
          <a:r>
            <a:rPr lang="en-US" sz="1500" b="1" dirty="0"/>
            <a:t>distribution of values</a:t>
          </a:r>
        </a:p>
      </dgm:t>
    </dgm:pt>
    <dgm:pt modelId="{EF720E4F-90F6-4FD9-A212-D5DC6121211A}" type="parTrans" cxnId="{9BF276D3-8B6B-46A3-945C-A77BB01AAC86}">
      <dgm:prSet/>
      <dgm:spPr/>
      <dgm:t>
        <a:bodyPr/>
        <a:lstStyle/>
        <a:p>
          <a:endParaRPr lang="en-US" sz="1500" b="1"/>
        </a:p>
      </dgm:t>
    </dgm:pt>
    <dgm:pt modelId="{83CBC372-016C-450B-A0C3-0DDEBE35485F}" type="sibTrans" cxnId="{9BF276D3-8B6B-46A3-945C-A77BB01AAC86}">
      <dgm:prSet/>
      <dgm:spPr/>
      <dgm:t>
        <a:bodyPr/>
        <a:lstStyle/>
        <a:p>
          <a:endParaRPr lang="en-US" sz="1500" b="1"/>
        </a:p>
      </dgm:t>
    </dgm:pt>
    <dgm:pt modelId="{AD1634C2-B6BD-4497-ABDD-8E35E5538E72}">
      <dgm:prSet custT="1"/>
      <dgm:spPr/>
      <dgm:t>
        <a:bodyPr/>
        <a:lstStyle/>
        <a:p>
          <a:r>
            <a:rPr lang="en-US" sz="1500" b="1"/>
            <a:t>nominal/ordinal</a:t>
          </a:r>
          <a:endParaRPr lang="en-US" sz="1500" b="1" dirty="0"/>
        </a:p>
      </dgm:t>
    </dgm:pt>
    <dgm:pt modelId="{2B0E7B61-519F-4065-B8C3-39B195A6ACC8}" type="parTrans" cxnId="{49AF416A-05BE-47FF-8A12-C1DFC0109BF6}">
      <dgm:prSet/>
      <dgm:spPr/>
      <dgm:t>
        <a:bodyPr/>
        <a:lstStyle/>
        <a:p>
          <a:endParaRPr lang="en-US"/>
        </a:p>
      </dgm:t>
    </dgm:pt>
    <dgm:pt modelId="{C2D1F99D-4469-4B44-BDB5-19099CC7711E}" type="sibTrans" cxnId="{49AF416A-05BE-47FF-8A12-C1DFC0109BF6}">
      <dgm:prSet/>
      <dgm:spPr/>
      <dgm:t>
        <a:bodyPr/>
        <a:lstStyle/>
        <a:p>
          <a:endParaRPr lang="en-US"/>
        </a:p>
      </dgm:t>
    </dgm:pt>
    <dgm:pt modelId="{18C2BDB7-7834-4182-92C9-6C61565D7639}">
      <dgm:prSet phldrT="[Text]" custT="1"/>
      <dgm:spPr/>
      <dgm:t>
        <a:bodyPr/>
        <a:lstStyle/>
        <a:p>
          <a:pPr>
            <a:buAutoNum type="arabicParenR"/>
          </a:pPr>
          <a:r>
            <a:rPr lang="en-US" sz="1500" b="1" dirty="0"/>
            <a:t>nominal/ordinal </a:t>
          </a:r>
        </a:p>
      </dgm:t>
    </dgm:pt>
    <dgm:pt modelId="{03B107DE-613B-4002-9CDD-C3A5CA0992B1}" type="parTrans" cxnId="{D8AE0B31-BB29-4CAC-9F21-F35FEC793F5D}">
      <dgm:prSet/>
      <dgm:spPr/>
      <dgm:t>
        <a:bodyPr/>
        <a:lstStyle/>
        <a:p>
          <a:endParaRPr lang="en-US"/>
        </a:p>
      </dgm:t>
    </dgm:pt>
    <dgm:pt modelId="{C3A964A2-B32A-4BED-91CE-7D3F0B1A1094}" type="sibTrans" cxnId="{D8AE0B31-BB29-4CAC-9F21-F35FEC793F5D}">
      <dgm:prSet/>
      <dgm:spPr/>
      <dgm:t>
        <a:bodyPr/>
        <a:lstStyle/>
        <a:p>
          <a:endParaRPr lang="en-US"/>
        </a:p>
      </dgm:t>
    </dgm:pt>
    <dgm:pt modelId="{9CDDDF97-AE1F-46B1-87C8-FB67F478D745}" type="pres">
      <dgm:prSet presAssocID="{BC674C78-7539-437C-81A1-1130AF5896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8083A75-90BB-4344-B44D-19BBEF848968}" type="pres">
      <dgm:prSet presAssocID="{398E0C48-4B34-4960-AC69-4969E12672CD}" presName="hierRoot1" presStyleCnt="0">
        <dgm:presLayoutVars>
          <dgm:hierBranch val="init"/>
        </dgm:presLayoutVars>
      </dgm:prSet>
      <dgm:spPr/>
    </dgm:pt>
    <dgm:pt modelId="{18D84AC6-0C18-4CE0-A504-563E93AFE6CF}" type="pres">
      <dgm:prSet presAssocID="{398E0C48-4B34-4960-AC69-4969E12672CD}" presName="rootComposite1" presStyleCnt="0"/>
      <dgm:spPr/>
    </dgm:pt>
    <dgm:pt modelId="{01D087B3-6D61-4B6E-82CA-48FB72FE7C55}" type="pres">
      <dgm:prSet presAssocID="{398E0C48-4B34-4960-AC69-4969E12672CD}" presName="rootText1" presStyleLbl="node0" presStyleIdx="0" presStyleCnt="1" custScaleX="179903">
        <dgm:presLayoutVars>
          <dgm:chPref val="3"/>
        </dgm:presLayoutVars>
      </dgm:prSet>
      <dgm:spPr/>
    </dgm:pt>
    <dgm:pt modelId="{27C88982-1C8C-4670-8C03-AD555CBD0E18}" type="pres">
      <dgm:prSet presAssocID="{398E0C48-4B34-4960-AC69-4969E12672CD}" presName="rootConnector1" presStyleLbl="node1" presStyleIdx="0" presStyleCnt="0"/>
      <dgm:spPr/>
    </dgm:pt>
    <dgm:pt modelId="{6A104BB6-9B8D-4AE4-97CD-2359FD01A99A}" type="pres">
      <dgm:prSet presAssocID="{398E0C48-4B34-4960-AC69-4969E12672CD}" presName="hierChild2" presStyleCnt="0"/>
      <dgm:spPr/>
    </dgm:pt>
    <dgm:pt modelId="{97144EAA-AB96-4A5F-81D9-BA794C41F1FB}" type="pres">
      <dgm:prSet presAssocID="{0B0AF865-0DC3-4D8B-BD34-061E0BFAE8BB}" presName="Name37" presStyleLbl="parChTrans1D2" presStyleIdx="0" presStyleCnt="2"/>
      <dgm:spPr/>
    </dgm:pt>
    <dgm:pt modelId="{9AD5450B-09F9-424F-BB1F-AD4020E320E3}" type="pres">
      <dgm:prSet presAssocID="{47F08B9C-1D77-47A3-B375-164C685CDFAE}" presName="hierRoot2" presStyleCnt="0">
        <dgm:presLayoutVars>
          <dgm:hierBranch val="init"/>
        </dgm:presLayoutVars>
      </dgm:prSet>
      <dgm:spPr/>
    </dgm:pt>
    <dgm:pt modelId="{13DC0CA3-4568-4540-ADD6-FD43A449E757}" type="pres">
      <dgm:prSet presAssocID="{47F08B9C-1D77-47A3-B375-164C685CDFAE}" presName="rootComposite" presStyleCnt="0"/>
      <dgm:spPr/>
    </dgm:pt>
    <dgm:pt modelId="{6DE1E3F0-549F-492A-AF53-539662DEACFE}" type="pres">
      <dgm:prSet presAssocID="{47F08B9C-1D77-47A3-B375-164C685CDFAE}" presName="rootText" presStyleLbl="node2" presStyleIdx="0" presStyleCnt="2" custScaleX="162244">
        <dgm:presLayoutVars>
          <dgm:chPref val="3"/>
        </dgm:presLayoutVars>
      </dgm:prSet>
      <dgm:spPr/>
    </dgm:pt>
    <dgm:pt modelId="{D30525E7-3045-409A-9A29-A805FF998628}" type="pres">
      <dgm:prSet presAssocID="{47F08B9C-1D77-47A3-B375-164C685CDFAE}" presName="rootConnector" presStyleLbl="node2" presStyleIdx="0" presStyleCnt="2"/>
      <dgm:spPr/>
    </dgm:pt>
    <dgm:pt modelId="{A2746C2B-CB81-4A6D-A68B-A3AB2CC88E7F}" type="pres">
      <dgm:prSet presAssocID="{47F08B9C-1D77-47A3-B375-164C685CDFAE}" presName="hierChild4" presStyleCnt="0"/>
      <dgm:spPr/>
    </dgm:pt>
    <dgm:pt modelId="{43914820-0FA1-4B38-84D2-8FA88A066E20}" type="pres">
      <dgm:prSet presAssocID="{D14FC207-5041-49B0-83F3-634AC4EC13DE}" presName="Name37" presStyleLbl="parChTrans1D3" presStyleIdx="0" presStyleCnt="8"/>
      <dgm:spPr/>
    </dgm:pt>
    <dgm:pt modelId="{D26AEED7-2A17-48BD-95F8-946ADE6EE5B7}" type="pres">
      <dgm:prSet presAssocID="{D17D3733-93FE-4805-8C47-511AC742FA64}" presName="hierRoot2" presStyleCnt="0">
        <dgm:presLayoutVars>
          <dgm:hierBranch val="init"/>
        </dgm:presLayoutVars>
      </dgm:prSet>
      <dgm:spPr/>
    </dgm:pt>
    <dgm:pt modelId="{87A529B7-E740-44B5-A1EC-C9A6C7F623C1}" type="pres">
      <dgm:prSet presAssocID="{D17D3733-93FE-4805-8C47-511AC742FA64}" presName="rootComposite" presStyleCnt="0"/>
      <dgm:spPr/>
    </dgm:pt>
    <dgm:pt modelId="{32FC74BA-4DA2-4B09-B1C6-3519AB44C7B3}" type="pres">
      <dgm:prSet presAssocID="{D17D3733-93FE-4805-8C47-511AC742FA64}" presName="rootText" presStyleLbl="node3" presStyleIdx="0" presStyleCnt="8" custScaleX="156008" custLinFactNeighborX="-1214">
        <dgm:presLayoutVars>
          <dgm:chPref val="3"/>
        </dgm:presLayoutVars>
      </dgm:prSet>
      <dgm:spPr/>
    </dgm:pt>
    <dgm:pt modelId="{3DDA458F-6A27-4B76-AF81-60763EAABD71}" type="pres">
      <dgm:prSet presAssocID="{D17D3733-93FE-4805-8C47-511AC742FA64}" presName="rootConnector" presStyleLbl="node3" presStyleIdx="0" presStyleCnt="8"/>
      <dgm:spPr/>
    </dgm:pt>
    <dgm:pt modelId="{4BCD7208-DB9E-4F7A-AD73-26FB907B9C50}" type="pres">
      <dgm:prSet presAssocID="{D17D3733-93FE-4805-8C47-511AC742FA64}" presName="hierChild4" presStyleCnt="0"/>
      <dgm:spPr/>
    </dgm:pt>
    <dgm:pt modelId="{8C4646C1-1FEB-4BE7-BEBD-A123AF17789E}" type="pres">
      <dgm:prSet presAssocID="{D17D3733-93FE-4805-8C47-511AC742FA64}" presName="hierChild5" presStyleCnt="0"/>
      <dgm:spPr/>
    </dgm:pt>
    <dgm:pt modelId="{85DF0B45-0135-47B4-861A-83AB3AF36433}" type="pres">
      <dgm:prSet presAssocID="{03B107DE-613B-4002-9CDD-C3A5CA0992B1}" presName="Name37" presStyleLbl="parChTrans1D3" presStyleIdx="1" presStyleCnt="8"/>
      <dgm:spPr/>
    </dgm:pt>
    <dgm:pt modelId="{B55A7F16-4627-4EAE-8076-B309906B6F3C}" type="pres">
      <dgm:prSet presAssocID="{18C2BDB7-7834-4182-92C9-6C61565D7639}" presName="hierRoot2" presStyleCnt="0">
        <dgm:presLayoutVars>
          <dgm:hierBranch val="init"/>
        </dgm:presLayoutVars>
      </dgm:prSet>
      <dgm:spPr/>
    </dgm:pt>
    <dgm:pt modelId="{5ACAEC2F-505C-45EC-9547-9B0EB8D16325}" type="pres">
      <dgm:prSet presAssocID="{18C2BDB7-7834-4182-92C9-6C61565D7639}" presName="rootComposite" presStyleCnt="0"/>
      <dgm:spPr/>
    </dgm:pt>
    <dgm:pt modelId="{39AFF5E6-D0B1-43F2-9CFC-ADBBED6DB59A}" type="pres">
      <dgm:prSet presAssocID="{18C2BDB7-7834-4182-92C9-6C61565D7639}" presName="rootText" presStyleLbl="node3" presStyleIdx="1" presStyleCnt="8" custScaleX="121911">
        <dgm:presLayoutVars>
          <dgm:chPref val="3"/>
        </dgm:presLayoutVars>
      </dgm:prSet>
      <dgm:spPr/>
    </dgm:pt>
    <dgm:pt modelId="{9586AA8A-A09D-4A04-A8F2-8170DB9F10C4}" type="pres">
      <dgm:prSet presAssocID="{18C2BDB7-7834-4182-92C9-6C61565D7639}" presName="rootConnector" presStyleLbl="node3" presStyleIdx="1" presStyleCnt="8"/>
      <dgm:spPr/>
    </dgm:pt>
    <dgm:pt modelId="{21B5B4DD-8D69-423C-8850-3FA152C9F28B}" type="pres">
      <dgm:prSet presAssocID="{18C2BDB7-7834-4182-92C9-6C61565D7639}" presName="hierChild4" presStyleCnt="0"/>
      <dgm:spPr/>
    </dgm:pt>
    <dgm:pt modelId="{B90DEDB3-35FF-418E-A259-B617789E9B00}" type="pres">
      <dgm:prSet presAssocID="{18C2BDB7-7834-4182-92C9-6C61565D7639}" presName="hierChild5" presStyleCnt="0"/>
      <dgm:spPr/>
    </dgm:pt>
    <dgm:pt modelId="{5E385602-9FB9-49C7-90A5-AF02B6975664}" type="pres">
      <dgm:prSet presAssocID="{D6494E56-4268-4616-BBC8-D972706015C6}" presName="Name37" presStyleLbl="parChTrans1D3" presStyleIdx="2" presStyleCnt="8"/>
      <dgm:spPr/>
    </dgm:pt>
    <dgm:pt modelId="{2A9CE788-FA68-4B98-B283-270BD9C9E946}" type="pres">
      <dgm:prSet presAssocID="{7039257A-073F-4B4A-A903-AFC2EEAFB71D}" presName="hierRoot2" presStyleCnt="0">
        <dgm:presLayoutVars>
          <dgm:hierBranch val="init"/>
        </dgm:presLayoutVars>
      </dgm:prSet>
      <dgm:spPr/>
    </dgm:pt>
    <dgm:pt modelId="{BA4781B5-B3E8-49E2-A96D-9542237E02C6}" type="pres">
      <dgm:prSet presAssocID="{7039257A-073F-4B4A-A903-AFC2EEAFB71D}" presName="rootComposite" presStyleCnt="0"/>
      <dgm:spPr/>
    </dgm:pt>
    <dgm:pt modelId="{E2AA6A64-6862-49E2-9A5B-A30E8F9B7BED}" type="pres">
      <dgm:prSet presAssocID="{7039257A-073F-4B4A-A903-AFC2EEAFB71D}" presName="rootText" presStyleLbl="node3" presStyleIdx="2" presStyleCnt="8" custScaleX="175467">
        <dgm:presLayoutVars>
          <dgm:chPref val="3"/>
        </dgm:presLayoutVars>
      </dgm:prSet>
      <dgm:spPr/>
    </dgm:pt>
    <dgm:pt modelId="{CD6311B6-A8A4-440E-B5E9-CC5549A4DC84}" type="pres">
      <dgm:prSet presAssocID="{7039257A-073F-4B4A-A903-AFC2EEAFB71D}" presName="rootConnector" presStyleLbl="node3" presStyleIdx="2" presStyleCnt="8"/>
      <dgm:spPr/>
    </dgm:pt>
    <dgm:pt modelId="{CA4DC0A0-4CBD-43E0-A014-A65F5A31EF55}" type="pres">
      <dgm:prSet presAssocID="{7039257A-073F-4B4A-A903-AFC2EEAFB71D}" presName="hierChild4" presStyleCnt="0"/>
      <dgm:spPr/>
    </dgm:pt>
    <dgm:pt modelId="{739DB7D2-3565-46FF-B23F-21AAE451C3A1}" type="pres">
      <dgm:prSet presAssocID="{7039257A-073F-4B4A-A903-AFC2EEAFB71D}" presName="hierChild5" presStyleCnt="0"/>
      <dgm:spPr/>
    </dgm:pt>
    <dgm:pt modelId="{08DD193B-CCB0-414C-AD38-2635216FCAFA}" type="pres">
      <dgm:prSet presAssocID="{C830377B-78D1-469E-889A-855A79A68582}" presName="Name37" presStyleLbl="parChTrans1D3" presStyleIdx="3" presStyleCnt="8"/>
      <dgm:spPr/>
    </dgm:pt>
    <dgm:pt modelId="{D0FE9E3E-2160-4655-AD2B-402709D6D0C2}" type="pres">
      <dgm:prSet presAssocID="{FAE8D28A-4491-47BF-9CC7-50F03BD71106}" presName="hierRoot2" presStyleCnt="0">
        <dgm:presLayoutVars>
          <dgm:hierBranch val="init"/>
        </dgm:presLayoutVars>
      </dgm:prSet>
      <dgm:spPr/>
    </dgm:pt>
    <dgm:pt modelId="{44CD331D-A9AB-4418-B131-81D88908A3F3}" type="pres">
      <dgm:prSet presAssocID="{FAE8D28A-4491-47BF-9CC7-50F03BD71106}" presName="rootComposite" presStyleCnt="0"/>
      <dgm:spPr/>
    </dgm:pt>
    <dgm:pt modelId="{2B7AA6FB-D9F8-440E-9807-CF91EC7134C1}" type="pres">
      <dgm:prSet presAssocID="{FAE8D28A-4491-47BF-9CC7-50F03BD71106}" presName="rootText" presStyleLbl="node3" presStyleIdx="3" presStyleCnt="8" custScaleX="104762" custLinFactNeighborX="1360">
        <dgm:presLayoutVars>
          <dgm:chPref val="3"/>
        </dgm:presLayoutVars>
      </dgm:prSet>
      <dgm:spPr/>
    </dgm:pt>
    <dgm:pt modelId="{8941E90E-8AEC-4FDC-8BA9-C940A87B6124}" type="pres">
      <dgm:prSet presAssocID="{FAE8D28A-4491-47BF-9CC7-50F03BD71106}" presName="rootConnector" presStyleLbl="node3" presStyleIdx="3" presStyleCnt="8"/>
      <dgm:spPr/>
    </dgm:pt>
    <dgm:pt modelId="{0AEC9296-6FA6-4689-BA6A-23B2777A527D}" type="pres">
      <dgm:prSet presAssocID="{FAE8D28A-4491-47BF-9CC7-50F03BD71106}" presName="hierChild4" presStyleCnt="0"/>
      <dgm:spPr/>
    </dgm:pt>
    <dgm:pt modelId="{DE8165BE-DD5D-4736-9C59-C28946411BCD}" type="pres">
      <dgm:prSet presAssocID="{FAE8D28A-4491-47BF-9CC7-50F03BD71106}" presName="hierChild5" presStyleCnt="0"/>
      <dgm:spPr/>
    </dgm:pt>
    <dgm:pt modelId="{ADD5C1AD-197B-4CD7-9E31-8EC81B97D4DE}" type="pres">
      <dgm:prSet presAssocID="{47F08B9C-1D77-47A3-B375-164C685CDFAE}" presName="hierChild5" presStyleCnt="0"/>
      <dgm:spPr/>
    </dgm:pt>
    <dgm:pt modelId="{C23A5B18-1F14-4CB6-B234-FF9E3FC823C7}" type="pres">
      <dgm:prSet presAssocID="{FF9DBEF7-5F26-424E-A28D-482AFA3BB575}" presName="Name37" presStyleLbl="parChTrans1D2" presStyleIdx="1" presStyleCnt="2"/>
      <dgm:spPr/>
    </dgm:pt>
    <dgm:pt modelId="{0B358ABF-B256-4750-91B5-BD852209B506}" type="pres">
      <dgm:prSet presAssocID="{BB1DC6D5-EE9B-449E-9DE1-B0B84F7A2129}" presName="hierRoot2" presStyleCnt="0">
        <dgm:presLayoutVars>
          <dgm:hierBranch val="init"/>
        </dgm:presLayoutVars>
      </dgm:prSet>
      <dgm:spPr/>
    </dgm:pt>
    <dgm:pt modelId="{118258EF-6BE6-4B65-9FAE-EFE3303CB51D}" type="pres">
      <dgm:prSet presAssocID="{BB1DC6D5-EE9B-449E-9DE1-B0B84F7A2129}" presName="rootComposite" presStyleCnt="0"/>
      <dgm:spPr/>
    </dgm:pt>
    <dgm:pt modelId="{80CECDAF-FBB8-4EEC-99A2-ADFED1527D20}" type="pres">
      <dgm:prSet presAssocID="{BB1DC6D5-EE9B-449E-9DE1-B0B84F7A2129}" presName="rootText" presStyleLbl="node2" presStyleIdx="1" presStyleCnt="2" custScaleX="172561" custLinFactNeighborX="58292" custLinFactNeighborY="-2429">
        <dgm:presLayoutVars>
          <dgm:chPref val="3"/>
        </dgm:presLayoutVars>
      </dgm:prSet>
      <dgm:spPr/>
    </dgm:pt>
    <dgm:pt modelId="{1D86F6F0-C9FD-4C99-93B1-98536EF903C0}" type="pres">
      <dgm:prSet presAssocID="{BB1DC6D5-EE9B-449E-9DE1-B0B84F7A2129}" presName="rootConnector" presStyleLbl="node2" presStyleIdx="1" presStyleCnt="2"/>
      <dgm:spPr/>
    </dgm:pt>
    <dgm:pt modelId="{7E88A66A-FEB2-4169-BEE1-FA94269DF684}" type="pres">
      <dgm:prSet presAssocID="{BB1DC6D5-EE9B-449E-9DE1-B0B84F7A2129}" presName="hierChild4" presStyleCnt="0"/>
      <dgm:spPr/>
    </dgm:pt>
    <dgm:pt modelId="{C81D31DC-06DE-40CE-A37F-498F538021F8}" type="pres">
      <dgm:prSet presAssocID="{8C2B5970-D2F6-41D0-8DB7-28E004438272}" presName="Name37" presStyleLbl="parChTrans1D3" presStyleIdx="4" presStyleCnt="8"/>
      <dgm:spPr/>
    </dgm:pt>
    <dgm:pt modelId="{C9D80549-09D2-49DF-AB49-F8818BF35701}" type="pres">
      <dgm:prSet presAssocID="{4CA39AA2-A7BE-4F88-9DF7-D89BF127BAD3}" presName="hierRoot2" presStyleCnt="0">
        <dgm:presLayoutVars>
          <dgm:hierBranch val="init"/>
        </dgm:presLayoutVars>
      </dgm:prSet>
      <dgm:spPr/>
    </dgm:pt>
    <dgm:pt modelId="{17064A16-6999-430C-BED1-CB1002CCACA4}" type="pres">
      <dgm:prSet presAssocID="{4CA39AA2-A7BE-4F88-9DF7-D89BF127BAD3}" presName="rootComposite" presStyleCnt="0"/>
      <dgm:spPr/>
    </dgm:pt>
    <dgm:pt modelId="{FDC345E1-2DF8-47C3-AB52-8DDBF902A9FA}" type="pres">
      <dgm:prSet presAssocID="{4CA39AA2-A7BE-4F88-9DF7-D89BF127BAD3}" presName="rootText" presStyleLbl="node3" presStyleIdx="4" presStyleCnt="8" custScaleX="136278" custLinFactNeighborX="88653" custLinFactNeighborY="-2429">
        <dgm:presLayoutVars>
          <dgm:chPref val="3"/>
        </dgm:presLayoutVars>
      </dgm:prSet>
      <dgm:spPr/>
    </dgm:pt>
    <dgm:pt modelId="{EDE9692D-F04E-40DF-8717-6DD24254D8D1}" type="pres">
      <dgm:prSet presAssocID="{4CA39AA2-A7BE-4F88-9DF7-D89BF127BAD3}" presName="rootConnector" presStyleLbl="node3" presStyleIdx="4" presStyleCnt="8"/>
      <dgm:spPr/>
    </dgm:pt>
    <dgm:pt modelId="{1A7DEB00-AC58-434F-88F3-9FC6DC8158F2}" type="pres">
      <dgm:prSet presAssocID="{4CA39AA2-A7BE-4F88-9DF7-D89BF127BAD3}" presName="hierChild4" presStyleCnt="0"/>
      <dgm:spPr/>
    </dgm:pt>
    <dgm:pt modelId="{624CADDA-6621-4571-BE24-F7AB06DF69F6}" type="pres">
      <dgm:prSet presAssocID="{4CA39AA2-A7BE-4F88-9DF7-D89BF127BAD3}" presName="hierChild5" presStyleCnt="0"/>
      <dgm:spPr/>
    </dgm:pt>
    <dgm:pt modelId="{08B503DA-817B-4A61-8B49-4BC74F02D865}" type="pres">
      <dgm:prSet presAssocID="{2B0E7B61-519F-4065-B8C3-39B195A6ACC8}" presName="Name37" presStyleLbl="parChTrans1D3" presStyleIdx="5" presStyleCnt="8"/>
      <dgm:spPr/>
    </dgm:pt>
    <dgm:pt modelId="{08A57F10-D162-412D-AAC2-BCB2D990DCED}" type="pres">
      <dgm:prSet presAssocID="{AD1634C2-B6BD-4497-ABDD-8E35E5538E72}" presName="hierRoot2" presStyleCnt="0">
        <dgm:presLayoutVars>
          <dgm:hierBranch val="init"/>
        </dgm:presLayoutVars>
      </dgm:prSet>
      <dgm:spPr/>
    </dgm:pt>
    <dgm:pt modelId="{50DB245A-CEBF-40A0-98C8-1FDE2D200623}" type="pres">
      <dgm:prSet presAssocID="{AD1634C2-B6BD-4497-ABDD-8E35E5538E72}" presName="rootComposite" presStyleCnt="0"/>
      <dgm:spPr/>
    </dgm:pt>
    <dgm:pt modelId="{749BC55F-7BA6-4700-9FFE-13DDAF6E7145}" type="pres">
      <dgm:prSet presAssocID="{AD1634C2-B6BD-4497-ABDD-8E35E5538E72}" presName="rootText" presStyleLbl="node3" presStyleIdx="5" presStyleCnt="8" custScaleX="121443" custLinFactNeighborX="89867" custLinFactNeighborY="-2429">
        <dgm:presLayoutVars>
          <dgm:chPref val="3"/>
        </dgm:presLayoutVars>
      </dgm:prSet>
      <dgm:spPr/>
    </dgm:pt>
    <dgm:pt modelId="{A788E1ED-DC59-4CC8-BFEB-97B080FAF709}" type="pres">
      <dgm:prSet presAssocID="{AD1634C2-B6BD-4497-ABDD-8E35E5538E72}" presName="rootConnector" presStyleLbl="node3" presStyleIdx="5" presStyleCnt="8"/>
      <dgm:spPr/>
    </dgm:pt>
    <dgm:pt modelId="{60F21D98-28A3-45C0-8B65-4264D4D151C3}" type="pres">
      <dgm:prSet presAssocID="{AD1634C2-B6BD-4497-ABDD-8E35E5538E72}" presName="hierChild4" presStyleCnt="0"/>
      <dgm:spPr/>
    </dgm:pt>
    <dgm:pt modelId="{5A0C34F4-2329-477F-A8B8-466A0CAC85FA}" type="pres">
      <dgm:prSet presAssocID="{AD1634C2-B6BD-4497-ABDD-8E35E5538E72}" presName="hierChild5" presStyleCnt="0"/>
      <dgm:spPr/>
    </dgm:pt>
    <dgm:pt modelId="{E3B40A8A-924D-4BEC-9C28-184728EAAC24}" type="pres">
      <dgm:prSet presAssocID="{E1B0A1FF-414D-4C73-ACEE-3547AFA74F04}" presName="Name37" presStyleLbl="parChTrans1D3" presStyleIdx="6" presStyleCnt="8"/>
      <dgm:spPr/>
    </dgm:pt>
    <dgm:pt modelId="{FBADC8EC-A3D6-45B8-B48E-838ADCE438B7}" type="pres">
      <dgm:prSet presAssocID="{72AACD97-5477-4744-96CD-47596D5384EF}" presName="hierRoot2" presStyleCnt="0">
        <dgm:presLayoutVars>
          <dgm:hierBranch val="init"/>
        </dgm:presLayoutVars>
      </dgm:prSet>
      <dgm:spPr/>
    </dgm:pt>
    <dgm:pt modelId="{99BE4065-4FFF-400C-A284-944123D9ABC7}" type="pres">
      <dgm:prSet presAssocID="{72AACD97-5477-4744-96CD-47596D5384EF}" presName="rootComposite" presStyleCnt="0"/>
      <dgm:spPr/>
    </dgm:pt>
    <dgm:pt modelId="{EDEC5DE6-CC34-4CFC-B120-8DB040D8BCE3}" type="pres">
      <dgm:prSet presAssocID="{72AACD97-5477-4744-96CD-47596D5384EF}" presName="rootText" presStyleLbl="node3" presStyleIdx="6" presStyleCnt="8" custScaleX="110325" custLinFactNeighborX="88652" custLinFactNeighborY="4858">
        <dgm:presLayoutVars>
          <dgm:chPref val="3"/>
        </dgm:presLayoutVars>
      </dgm:prSet>
      <dgm:spPr/>
    </dgm:pt>
    <dgm:pt modelId="{9AD8970A-2440-469B-9602-AD69BC865E88}" type="pres">
      <dgm:prSet presAssocID="{72AACD97-5477-4744-96CD-47596D5384EF}" presName="rootConnector" presStyleLbl="node3" presStyleIdx="6" presStyleCnt="8"/>
      <dgm:spPr/>
    </dgm:pt>
    <dgm:pt modelId="{74116F9B-0E45-49BF-9D65-FC64C9534EB3}" type="pres">
      <dgm:prSet presAssocID="{72AACD97-5477-4744-96CD-47596D5384EF}" presName="hierChild4" presStyleCnt="0"/>
      <dgm:spPr/>
    </dgm:pt>
    <dgm:pt modelId="{1A5CD8B7-8E69-47A5-9C5C-03E15DF3B351}" type="pres">
      <dgm:prSet presAssocID="{72AACD97-5477-4744-96CD-47596D5384EF}" presName="hierChild5" presStyleCnt="0"/>
      <dgm:spPr/>
    </dgm:pt>
    <dgm:pt modelId="{5138BFB2-DFC1-419F-A7F3-BCAF7787FE35}" type="pres">
      <dgm:prSet presAssocID="{EF720E4F-90F6-4FD9-A212-D5DC6121211A}" presName="Name37" presStyleLbl="parChTrans1D3" presStyleIdx="7" presStyleCnt="8"/>
      <dgm:spPr/>
    </dgm:pt>
    <dgm:pt modelId="{2A445779-30FB-400B-A34E-0F928BAB1D60}" type="pres">
      <dgm:prSet presAssocID="{ECA743B5-EC25-4AF3-9D18-3BCB68329E1A}" presName="hierRoot2" presStyleCnt="0">
        <dgm:presLayoutVars>
          <dgm:hierBranch val="init"/>
        </dgm:presLayoutVars>
      </dgm:prSet>
      <dgm:spPr/>
    </dgm:pt>
    <dgm:pt modelId="{781C50A9-4BC5-4551-AEE7-31C83A82C84A}" type="pres">
      <dgm:prSet presAssocID="{ECA743B5-EC25-4AF3-9D18-3BCB68329E1A}" presName="rootComposite" presStyleCnt="0"/>
      <dgm:spPr/>
    </dgm:pt>
    <dgm:pt modelId="{B5E9D326-2405-4FD2-A4AA-C09C18680174}" type="pres">
      <dgm:prSet presAssocID="{ECA743B5-EC25-4AF3-9D18-3BCB68329E1A}" presName="rootText" presStyleLbl="node3" presStyleIdx="7" presStyleCnt="8" custScaleX="144660" custLinFactNeighborX="89867" custLinFactNeighborY="-2429">
        <dgm:presLayoutVars>
          <dgm:chPref val="3"/>
        </dgm:presLayoutVars>
      </dgm:prSet>
      <dgm:spPr/>
    </dgm:pt>
    <dgm:pt modelId="{A540AAD3-EBA0-46AC-B44D-697ACED0BD42}" type="pres">
      <dgm:prSet presAssocID="{ECA743B5-EC25-4AF3-9D18-3BCB68329E1A}" presName="rootConnector" presStyleLbl="node3" presStyleIdx="7" presStyleCnt="8"/>
      <dgm:spPr/>
    </dgm:pt>
    <dgm:pt modelId="{1D87B14C-29A3-44D2-BDF4-41B3B35C8604}" type="pres">
      <dgm:prSet presAssocID="{ECA743B5-EC25-4AF3-9D18-3BCB68329E1A}" presName="hierChild4" presStyleCnt="0"/>
      <dgm:spPr/>
    </dgm:pt>
    <dgm:pt modelId="{D8716C9F-18BB-4A71-B1BE-AD2A0D50195E}" type="pres">
      <dgm:prSet presAssocID="{ECA743B5-EC25-4AF3-9D18-3BCB68329E1A}" presName="hierChild5" presStyleCnt="0"/>
      <dgm:spPr/>
    </dgm:pt>
    <dgm:pt modelId="{51DE6057-EFA1-46D3-9E9B-FBC37C5355C1}" type="pres">
      <dgm:prSet presAssocID="{BB1DC6D5-EE9B-449E-9DE1-B0B84F7A2129}" presName="hierChild5" presStyleCnt="0"/>
      <dgm:spPr/>
    </dgm:pt>
    <dgm:pt modelId="{9DD6D659-4D07-4CE1-90E7-8A45A7B0FB37}" type="pres">
      <dgm:prSet presAssocID="{398E0C48-4B34-4960-AC69-4969E12672CD}" presName="hierChild3" presStyleCnt="0"/>
      <dgm:spPr/>
    </dgm:pt>
  </dgm:ptLst>
  <dgm:cxnLst>
    <dgm:cxn modelId="{5D7CF000-FB8A-4107-A638-1AB85D1F1B90}" type="presOf" srcId="{47F08B9C-1D77-47A3-B375-164C685CDFAE}" destId="{D30525E7-3045-409A-9A29-A805FF998628}" srcOrd="1" destOrd="0" presId="urn:microsoft.com/office/officeart/2005/8/layout/orgChart1"/>
    <dgm:cxn modelId="{062C6201-7766-4FB3-81F7-D943A5F7A30A}" srcId="{47F08B9C-1D77-47A3-B375-164C685CDFAE}" destId="{D17D3733-93FE-4805-8C47-511AC742FA64}" srcOrd="0" destOrd="0" parTransId="{D14FC207-5041-49B0-83F3-634AC4EC13DE}" sibTransId="{BB96CB75-8458-4162-A9B4-492F32555A2F}"/>
    <dgm:cxn modelId="{EA555812-19B5-4A23-8D62-672F214441AA}" type="presOf" srcId="{D17D3733-93FE-4805-8C47-511AC742FA64}" destId="{32FC74BA-4DA2-4B09-B1C6-3519AB44C7B3}" srcOrd="0" destOrd="0" presId="urn:microsoft.com/office/officeart/2005/8/layout/orgChart1"/>
    <dgm:cxn modelId="{24826018-F1E5-4719-90DC-1B6D3655CA0B}" type="presOf" srcId="{18C2BDB7-7834-4182-92C9-6C61565D7639}" destId="{39AFF5E6-D0B1-43F2-9CFC-ADBBED6DB59A}" srcOrd="0" destOrd="0" presId="urn:microsoft.com/office/officeart/2005/8/layout/orgChart1"/>
    <dgm:cxn modelId="{B3E1411C-5881-4EA5-BBF2-953575309368}" type="presOf" srcId="{FF9DBEF7-5F26-424E-A28D-482AFA3BB575}" destId="{C23A5B18-1F14-4CB6-B234-FF9E3FC823C7}" srcOrd="0" destOrd="0" presId="urn:microsoft.com/office/officeart/2005/8/layout/orgChart1"/>
    <dgm:cxn modelId="{876F8320-3CD6-469A-951C-D543434090EE}" srcId="{398E0C48-4B34-4960-AC69-4969E12672CD}" destId="{BB1DC6D5-EE9B-449E-9DE1-B0B84F7A2129}" srcOrd="1" destOrd="0" parTransId="{FF9DBEF7-5F26-424E-A28D-482AFA3BB575}" sibTransId="{5A6C285D-EEAD-4CFA-B0DC-ECD3E0D53366}"/>
    <dgm:cxn modelId="{C0FB8B25-F8C0-47A9-A507-355D11C47A25}" type="presOf" srcId="{AD1634C2-B6BD-4497-ABDD-8E35E5538E72}" destId="{749BC55F-7BA6-4700-9FFE-13DDAF6E7145}" srcOrd="0" destOrd="0" presId="urn:microsoft.com/office/officeart/2005/8/layout/orgChart1"/>
    <dgm:cxn modelId="{D8AE0B31-BB29-4CAC-9F21-F35FEC793F5D}" srcId="{47F08B9C-1D77-47A3-B375-164C685CDFAE}" destId="{18C2BDB7-7834-4182-92C9-6C61565D7639}" srcOrd="1" destOrd="0" parTransId="{03B107DE-613B-4002-9CDD-C3A5CA0992B1}" sibTransId="{C3A964A2-B32A-4BED-91CE-7D3F0B1A1094}"/>
    <dgm:cxn modelId="{0C5A4331-D3F2-41C6-B0CA-5DD9452CB0D2}" type="presOf" srcId="{BB1DC6D5-EE9B-449E-9DE1-B0B84F7A2129}" destId="{80CECDAF-FBB8-4EEC-99A2-ADFED1527D20}" srcOrd="0" destOrd="0" presId="urn:microsoft.com/office/officeart/2005/8/layout/orgChart1"/>
    <dgm:cxn modelId="{B7CE9A33-4A94-4253-9E25-599940044D7F}" srcId="{BC674C78-7539-437C-81A1-1130AF5896DA}" destId="{398E0C48-4B34-4960-AC69-4969E12672CD}" srcOrd="0" destOrd="0" parTransId="{6C2AD6A4-0F5A-4735-9BFD-0AE945F86EE1}" sibTransId="{EDCFC9B0-8D45-4AD4-81EB-BC16C9EA9740}"/>
    <dgm:cxn modelId="{C68A1437-534F-4AC6-90CC-748E55C690A0}" type="presOf" srcId="{AD1634C2-B6BD-4497-ABDD-8E35E5538E72}" destId="{A788E1ED-DC59-4CC8-BFEB-97B080FAF709}" srcOrd="1" destOrd="0" presId="urn:microsoft.com/office/officeart/2005/8/layout/orgChart1"/>
    <dgm:cxn modelId="{5C87123B-D903-4E92-A624-11179F9F9179}" type="presOf" srcId="{2B0E7B61-519F-4065-B8C3-39B195A6ACC8}" destId="{08B503DA-817B-4A61-8B49-4BC74F02D865}" srcOrd="0" destOrd="0" presId="urn:microsoft.com/office/officeart/2005/8/layout/orgChart1"/>
    <dgm:cxn modelId="{6F5C533E-71F3-4B7F-B495-C24A273042E8}" type="presOf" srcId="{BC674C78-7539-437C-81A1-1130AF5896DA}" destId="{9CDDDF97-AE1F-46B1-87C8-FB67F478D745}" srcOrd="0" destOrd="0" presId="urn:microsoft.com/office/officeart/2005/8/layout/orgChart1"/>
    <dgm:cxn modelId="{E662985C-6621-4E41-8B70-AF9386D952A8}" srcId="{398E0C48-4B34-4960-AC69-4969E12672CD}" destId="{47F08B9C-1D77-47A3-B375-164C685CDFAE}" srcOrd="0" destOrd="0" parTransId="{0B0AF865-0DC3-4D8B-BD34-061E0BFAE8BB}" sibTransId="{5F67CA9B-78E6-4D24-AF91-78727F807E54}"/>
    <dgm:cxn modelId="{A3497C66-DFCC-4AB7-853C-4A7C1EFEA179}" type="presOf" srcId="{47F08B9C-1D77-47A3-B375-164C685CDFAE}" destId="{6DE1E3F0-549F-492A-AF53-539662DEACFE}" srcOrd="0" destOrd="0" presId="urn:microsoft.com/office/officeart/2005/8/layout/orgChart1"/>
    <dgm:cxn modelId="{49AF416A-05BE-47FF-8A12-C1DFC0109BF6}" srcId="{BB1DC6D5-EE9B-449E-9DE1-B0B84F7A2129}" destId="{AD1634C2-B6BD-4497-ABDD-8E35E5538E72}" srcOrd="1" destOrd="0" parTransId="{2B0E7B61-519F-4065-B8C3-39B195A6ACC8}" sibTransId="{C2D1F99D-4469-4B44-BDB5-19099CC7711E}"/>
    <dgm:cxn modelId="{12BC8954-33DF-4FDA-B932-9CA319DE7F62}" type="presOf" srcId="{ECA743B5-EC25-4AF3-9D18-3BCB68329E1A}" destId="{B5E9D326-2405-4FD2-A4AA-C09C18680174}" srcOrd="0" destOrd="0" presId="urn:microsoft.com/office/officeart/2005/8/layout/orgChart1"/>
    <dgm:cxn modelId="{998A7C75-BEE2-4F5D-AD5F-C0463A8D605A}" type="presOf" srcId="{398E0C48-4B34-4960-AC69-4969E12672CD}" destId="{27C88982-1C8C-4670-8C03-AD555CBD0E18}" srcOrd="1" destOrd="0" presId="urn:microsoft.com/office/officeart/2005/8/layout/orgChart1"/>
    <dgm:cxn modelId="{9B47AD56-28CD-4444-A5FE-621CA51BA0B1}" srcId="{47F08B9C-1D77-47A3-B375-164C685CDFAE}" destId="{FAE8D28A-4491-47BF-9CC7-50F03BD71106}" srcOrd="3" destOrd="0" parTransId="{C830377B-78D1-469E-889A-855A79A68582}" sibTransId="{FF9263AF-8538-42D4-98D5-E647BAFBE7F6}"/>
    <dgm:cxn modelId="{D9B85C78-CEBA-4621-B417-D957100CB771}" type="presOf" srcId="{7039257A-073F-4B4A-A903-AFC2EEAFB71D}" destId="{CD6311B6-A8A4-440E-B5E9-CC5549A4DC84}" srcOrd="1" destOrd="0" presId="urn:microsoft.com/office/officeart/2005/8/layout/orgChart1"/>
    <dgm:cxn modelId="{7D21108F-812E-4786-A3A8-E9ECFE4B32A3}" srcId="{47F08B9C-1D77-47A3-B375-164C685CDFAE}" destId="{7039257A-073F-4B4A-A903-AFC2EEAFB71D}" srcOrd="2" destOrd="0" parTransId="{D6494E56-4268-4616-BBC8-D972706015C6}" sibTransId="{1C7D2BE2-B5D5-4919-8AE6-981F9A01D895}"/>
    <dgm:cxn modelId="{DF5FBE94-C5F2-4AB9-816A-F35BD2C483B1}" type="presOf" srcId="{ECA743B5-EC25-4AF3-9D18-3BCB68329E1A}" destId="{A540AAD3-EBA0-46AC-B44D-697ACED0BD42}" srcOrd="1" destOrd="0" presId="urn:microsoft.com/office/officeart/2005/8/layout/orgChart1"/>
    <dgm:cxn modelId="{B863E896-EB34-4E65-8DEA-12598D1C7030}" type="presOf" srcId="{D14FC207-5041-49B0-83F3-634AC4EC13DE}" destId="{43914820-0FA1-4B38-84D2-8FA88A066E20}" srcOrd="0" destOrd="0" presId="urn:microsoft.com/office/officeart/2005/8/layout/orgChart1"/>
    <dgm:cxn modelId="{9350459D-1A3B-455F-A3C5-042797D71750}" type="presOf" srcId="{8C2B5970-D2F6-41D0-8DB7-28E004438272}" destId="{C81D31DC-06DE-40CE-A37F-498F538021F8}" srcOrd="0" destOrd="0" presId="urn:microsoft.com/office/officeart/2005/8/layout/orgChart1"/>
    <dgm:cxn modelId="{6B20CE9D-78CF-4E67-9991-E407968F8E98}" type="presOf" srcId="{7039257A-073F-4B4A-A903-AFC2EEAFB71D}" destId="{E2AA6A64-6862-49E2-9A5B-A30E8F9B7BED}" srcOrd="0" destOrd="0" presId="urn:microsoft.com/office/officeart/2005/8/layout/orgChart1"/>
    <dgm:cxn modelId="{D507EF9E-9D2F-4E81-B3C5-CEF1073D185F}" type="presOf" srcId="{BB1DC6D5-EE9B-449E-9DE1-B0B84F7A2129}" destId="{1D86F6F0-C9FD-4C99-93B1-98536EF903C0}" srcOrd="1" destOrd="0" presId="urn:microsoft.com/office/officeart/2005/8/layout/orgChart1"/>
    <dgm:cxn modelId="{D61225A3-DCE7-40EF-848D-C9279D8BD132}" type="presOf" srcId="{D6494E56-4268-4616-BBC8-D972706015C6}" destId="{5E385602-9FB9-49C7-90A5-AF02B6975664}" srcOrd="0" destOrd="0" presId="urn:microsoft.com/office/officeart/2005/8/layout/orgChart1"/>
    <dgm:cxn modelId="{B29343B2-675C-4B1F-A28F-AAB2BD724802}" type="presOf" srcId="{D17D3733-93FE-4805-8C47-511AC742FA64}" destId="{3DDA458F-6A27-4B76-AF81-60763EAABD71}" srcOrd="1" destOrd="0" presId="urn:microsoft.com/office/officeart/2005/8/layout/orgChart1"/>
    <dgm:cxn modelId="{68777DB7-BABE-467E-9D12-BDF2CC44705C}" type="presOf" srcId="{4CA39AA2-A7BE-4F88-9DF7-D89BF127BAD3}" destId="{EDE9692D-F04E-40DF-8717-6DD24254D8D1}" srcOrd="1" destOrd="0" presId="urn:microsoft.com/office/officeart/2005/8/layout/orgChart1"/>
    <dgm:cxn modelId="{B5E6C7B8-AEE1-4DFF-BA1D-ACEEBBACCF51}" type="presOf" srcId="{C830377B-78D1-469E-889A-855A79A68582}" destId="{08DD193B-CCB0-414C-AD38-2635216FCAFA}" srcOrd="0" destOrd="0" presId="urn:microsoft.com/office/officeart/2005/8/layout/orgChart1"/>
    <dgm:cxn modelId="{B02C89BE-03F5-40CB-98FC-CA45C3D5E6A5}" type="presOf" srcId="{72AACD97-5477-4744-96CD-47596D5384EF}" destId="{9AD8970A-2440-469B-9602-AD69BC865E88}" srcOrd="1" destOrd="0" presId="urn:microsoft.com/office/officeart/2005/8/layout/orgChart1"/>
    <dgm:cxn modelId="{D029F7C9-219F-4A4B-A8B0-D7925DE1251A}" srcId="{BB1DC6D5-EE9B-449E-9DE1-B0B84F7A2129}" destId="{72AACD97-5477-4744-96CD-47596D5384EF}" srcOrd="2" destOrd="0" parTransId="{E1B0A1FF-414D-4C73-ACEE-3547AFA74F04}" sibTransId="{7C8C07AE-AFAF-45D9-BC8C-C0E8D5F3295F}"/>
    <dgm:cxn modelId="{7F0DCACB-53A0-4E5C-B980-3EDB2A543A5B}" type="presOf" srcId="{FAE8D28A-4491-47BF-9CC7-50F03BD71106}" destId="{8941E90E-8AEC-4FDC-8BA9-C940A87B6124}" srcOrd="1" destOrd="0" presId="urn:microsoft.com/office/officeart/2005/8/layout/orgChart1"/>
    <dgm:cxn modelId="{C2B7D2CD-BEE5-4DAC-ACF2-C860E5291B30}" type="presOf" srcId="{FAE8D28A-4491-47BF-9CC7-50F03BD71106}" destId="{2B7AA6FB-D9F8-440E-9807-CF91EC7134C1}" srcOrd="0" destOrd="0" presId="urn:microsoft.com/office/officeart/2005/8/layout/orgChart1"/>
    <dgm:cxn modelId="{0003F9D0-8EF8-460A-ACA4-D2E4DBBCC06D}" type="presOf" srcId="{03B107DE-613B-4002-9CDD-C3A5CA0992B1}" destId="{85DF0B45-0135-47B4-861A-83AB3AF36433}" srcOrd="0" destOrd="0" presId="urn:microsoft.com/office/officeart/2005/8/layout/orgChart1"/>
    <dgm:cxn modelId="{9BF276D3-8B6B-46A3-945C-A77BB01AAC86}" srcId="{BB1DC6D5-EE9B-449E-9DE1-B0B84F7A2129}" destId="{ECA743B5-EC25-4AF3-9D18-3BCB68329E1A}" srcOrd="3" destOrd="0" parTransId="{EF720E4F-90F6-4FD9-A212-D5DC6121211A}" sibTransId="{83CBC372-016C-450B-A0C3-0DDEBE35485F}"/>
    <dgm:cxn modelId="{7A9F7CD7-BFCE-4405-B22B-8BFD84C0180B}" srcId="{BB1DC6D5-EE9B-449E-9DE1-B0B84F7A2129}" destId="{4CA39AA2-A7BE-4F88-9DF7-D89BF127BAD3}" srcOrd="0" destOrd="0" parTransId="{8C2B5970-D2F6-41D0-8DB7-28E004438272}" sibTransId="{C2D8AC60-EEBA-4C9D-AC5C-96512F143195}"/>
    <dgm:cxn modelId="{E24C28D8-5062-4713-8F41-DDE3B299CD0A}" type="presOf" srcId="{0B0AF865-0DC3-4D8B-BD34-061E0BFAE8BB}" destId="{97144EAA-AB96-4A5F-81D9-BA794C41F1FB}" srcOrd="0" destOrd="0" presId="urn:microsoft.com/office/officeart/2005/8/layout/orgChart1"/>
    <dgm:cxn modelId="{F53FC5D9-8157-44D0-9D0D-87A99B78C26D}" type="presOf" srcId="{4CA39AA2-A7BE-4F88-9DF7-D89BF127BAD3}" destId="{FDC345E1-2DF8-47C3-AB52-8DDBF902A9FA}" srcOrd="0" destOrd="0" presId="urn:microsoft.com/office/officeart/2005/8/layout/orgChart1"/>
    <dgm:cxn modelId="{670EDFDB-EA4A-4E71-8884-21DEAAFF1923}" type="presOf" srcId="{E1B0A1FF-414D-4C73-ACEE-3547AFA74F04}" destId="{E3B40A8A-924D-4BEC-9C28-184728EAAC24}" srcOrd="0" destOrd="0" presId="urn:microsoft.com/office/officeart/2005/8/layout/orgChart1"/>
    <dgm:cxn modelId="{F79098DF-E001-4D25-B190-D8A0A10268D7}" type="presOf" srcId="{EF720E4F-90F6-4FD9-A212-D5DC6121211A}" destId="{5138BFB2-DFC1-419F-A7F3-BCAF7787FE35}" srcOrd="0" destOrd="0" presId="urn:microsoft.com/office/officeart/2005/8/layout/orgChart1"/>
    <dgm:cxn modelId="{654876E4-A06E-4D24-BC10-9423688073D1}" type="presOf" srcId="{72AACD97-5477-4744-96CD-47596D5384EF}" destId="{EDEC5DE6-CC34-4CFC-B120-8DB040D8BCE3}" srcOrd="0" destOrd="0" presId="urn:microsoft.com/office/officeart/2005/8/layout/orgChart1"/>
    <dgm:cxn modelId="{3E1697FA-04A4-4BEC-A335-F88FB70C5470}" type="presOf" srcId="{398E0C48-4B34-4960-AC69-4969E12672CD}" destId="{01D087B3-6D61-4B6E-82CA-48FB72FE7C55}" srcOrd="0" destOrd="0" presId="urn:microsoft.com/office/officeart/2005/8/layout/orgChart1"/>
    <dgm:cxn modelId="{9C3DBCFF-C825-4148-A759-3AA0C68E9AAC}" type="presOf" srcId="{18C2BDB7-7834-4182-92C9-6C61565D7639}" destId="{9586AA8A-A09D-4A04-A8F2-8170DB9F10C4}" srcOrd="1" destOrd="0" presId="urn:microsoft.com/office/officeart/2005/8/layout/orgChart1"/>
    <dgm:cxn modelId="{572F8C61-3F6C-4C79-B6F6-7F83ADCD8A16}" type="presParOf" srcId="{9CDDDF97-AE1F-46B1-87C8-FB67F478D745}" destId="{E8083A75-90BB-4344-B44D-19BBEF848968}" srcOrd="0" destOrd="0" presId="urn:microsoft.com/office/officeart/2005/8/layout/orgChart1"/>
    <dgm:cxn modelId="{E1CE02F6-2317-49EE-BE03-0A99CDE49FAD}" type="presParOf" srcId="{E8083A75-90BB-4344-B44D-19BBEF848968}" destId="{18D84AC6-0C18-4CE0-A504-563E93AFE6CF}" srcOrd="0" destOrd="0" presId="urn:microsoft.com/office/officeart/2005/8/layout/orgChart1"/>
    <dgm:cxn modelId="{54498700-88D6-411E-9BA8-63922A5456AE}" type="presParOf" srcId="{18D84AC6-0C18-4CE0-A504-563E93AFE6CF}" destId="{01D087B3-6D61-4B6E-82CA-48FB72FE7C55}" srcOrd="0" destOrd="0" presId="urn:microsoft.com/office/officeart/2005/8/layout/orgChart1"/>
    <dgm:cxn modelId="{D92765BC-D443-4E2B-A6F6-0A1FBBB99D10}" type="presParOf" srcId="{18D84AC6-0C18-4CE0-A504-563E93AFE6CF}" destId="{27C88982-1C8C-4670-8C03-AD555CBD0E18}" srcOrd="1" destOrd="0" presId="urn:microsoft.com/office/officeart/2005/8/layout/orgChart1"/>
    <dgm:cxn modelId="{14F1DAC2-A359-4158-B335-463B5F8C51BD}" type="presParOf" srcId="{E8083A75-90BB-4344-B44D-19BBEF848968}" destId="{6A104BB6-9B8D-4AE4-97CD-2359FD01A99A}" srcOrd="1" destOrd="0" presId="urn:microsoft.com/office/officeart/2005/8/layout/orgChart1"/>
    <dgm:cxn modelId="{3B0AF9F0-CC7D-4438-B002-1291BC4F6371}" type="presParOf" srcId="{6A104BB6-9B8D-4AE4-97CD-2359FD01A99A}" destId="{97144EAA-AB96-4A5F-81D9-BA794C41F1FB}" srcOrd="0" destOrd="0" presId="urn:microsoft.com/office/officeart/2005/8/layout/orgChart1"/>
    <dgm:cxn modelId="{D3260301-CC9A-4378-9AE5-99BED3C0A5EE}" type="presParOf" srcId="{6A104BB6-9B8D-4AE4-97CD-2359FD01A99A}" destId="{9AD5450B-09F9-424F-BB1F-AD4020E320E3}" srcOrd="1" destOrd="0" presId="urn:microsoft.com/office/officeart/2005/8/layout/orgChart1"/>
    <dgm:cxn modelId="{37281FAB-E522-40D5-8442-474B27A33CA6}" type="presParOf" srcId="{9AD5450B-09F9-424F-BB1F-AD4020E320E3}" destId="{13DC0CA3-4568-4540-ADD6-FD43A449E757}" srcOrd="0" destOrd="0" presId="urn:microsoft.com/office/officeart/2005/8/layout/orgChart1"/>
    <dgm:cxn modelId="{7F9645E8-8464-48ED-AF84-4115E19EE867}" type="presParOf" srcId="{13DC0CA3-4568-4540-ADD6-FD43A449E757}" destId="{6DE1E3F0-549F-492A-AF53-539662DEACFE}" srcOrd="0" destOrd="0" presId="urn:microsoft.com/office/officeart/2005/8/layout/orgChart1"/>
    <dgm:cxn modelId="{537593B6-A8DD-4371-A82A-721F6F6C312E}" type="presParOf" srcId="{13DC0CA3-4568-4540-ADD6-FD43A449E757}" destId="{D30525E7-3045-409A-9A29-A805FF998628}" srcOrd="1" destOrd="0" presId="urn:microsoft.com/office/officeart/2005/8/layout/orgChart1"/>
    <dgm:cxn modelId="{2AD7A6E5-E50E-427D-99D5-72B91BAB7EF6}" type="presParOf" srcId="{9AD5450B-09F9-424F-BB1F-AD4020E320E3}" destId="{A2746C2B-CB81-4A6D-A68B-A3AB2CC88E7F}" srcOrd="1" destOrd="0" presId="urn:microsoft.com/office/officeart/2005/8/layout/orgChart1"/>
    <dgm:cxn modelId="{1852394B-DCFD-45E5-A5D5-0EED3B3B1E91}" type="presParOf" srcId="{A2746C2B-CB81-4A6D-A68B-A3AB2CC88E7F}" destId="{43914820-0FA1-4B38-84D2-8FA88A066E20}" srcOrd="0" destOrd="0" presId="urn:microsoft.com/office/officeart/2005/8/layout/orgChart1"/>
    <dgm:cxn modelId="{52C72D36-71D6-4C46-BEC1-6E891FF172D8}" type="presParOf" srcId="{A2746C2B-CB81-4A6D-A68B-A3AB2CC88E7F}" destId="{D26AEED7-2A17-48BD-95F8-946ADE6EE5B7}" srcOrd="1" destOrd="0" presId="urn:microsoft.com/office/officeart/2005/8/layout/orgChart1"/>
    <dgm:cxn modelId="{F3E9A081-5441-44E4-8412-AAE7E0BBEB30}" type="presParOf" srcId="{D26AEED7-2A17-48BD-95F8-946ADE6EE5B7}" destId="{87A529B7-E740-44B5-A1EC-C9A6C7F623C1}" srcOrd="0" destOrd="0" presId="urn:microsoft.com/office/officeart/2005/8/layout/orgChart1"/>
    <dgm:cxn modelId="{DC07DC2A-8711-41B4-B212-B724C7D9ABAB}" type="presParOf" srcId="{87A529B7-E740-44B5-A1EC-C9A6C7F623C1}" destId="{32FC74BA-4DA2-4B09-B1C6-3519AB44C7B3}" srcOrd="0" destOrd="0" presId="urn:microsoft.com/office/officeart/2005/8/layout/orgChart1"/>
    <dgm:cxn modelId="{2D202DAE-E57D-4569-AED0-A5A00631FD22}" type="presParOf" srcId="{87A529B7-E740-44B5-A1EC-C9A6C7F623C1}" destId="{3DDA458F-6A27-4B76-AF81-60763EAABD71}" srcOrd="1" destOrd="0" presId="urn:microsoft.com/office/officeart/2005/8/layout/orgChart1"/>
    <dgm:cxn modelId="{B85E391E-21BB-449B-B7BA-F2C2DD753979}" type="presParOf" srcId="{D26AEED7-2A17-48BD-95F8-946ADE6EE5B7}" destId="{4BCD7208-DB9E-4F7A-AD73-26FB907B9C50}" srcOrd="1" destOrd="0" presId="urn:microsoft.com/office/officeart/2005/8/layout/orgChart1"/>
    <dgm:cxn modelId="{87E6D48B-1D5C-4C75-86DC-BE3983A94233}" type="presParOf" srcId="{D26AEED7-2A17-48BD-95F8-946ADE6EE5B7}" destId="{8C4646C1-1FEB-4BE7-BEBD-A123AF17789E}" srcOrd="2" destOrd="0" presId="urn:microsoft.com/office/officeart/2005/8/layout/orgChart1"/>
    <dgm:cxn modelId="{6B6F2D91-408A-4530-B87A-170CAE4492F5}" type="presParOf" srcId="{A2746C2B-CB81-4A6D-A68B-A3AB2CC88E7F}" destId="{85DF0B45-0135-47B4-861A-83AB3AF36433}" srcOrd="2" destOrd="0" presId="urn:microsoft.com/office/officeart/2005/8/layout/orgChart1"/>
    <dgm:cxn modelId="{BFBCF572-EE3D-4350-A98C-EE4D71A6AA7B}" type="presParOf" srcId="{A2746C2B-CB81-4A6D-A68B-A3AB2CC88E7F}" destId="{B55A7F16-4627-4EAE-8076-B309906B6F3C}" srcOrd="3" destOrd="0" presId="urn:microsoft.com/office/officeart/2005/8/layout/orgChart1"/>
    <dgm:cxn modelId="{6C79A549-0D56-4767-95BC-AB88AAD77892}" type="presParOf" srcId="{B55A7F16-4627-4EAE-8076-B309906B6F3C}" destId="{5ACAEC2F-505C-45EC-9547-9B0EB8D16325}" srcOrd="0" destOrd="0" presId="urn:microsoft.com/office/officeart/2005/8/layout/orgChart1"/>
    <dgm:cxn modelId="{93D107AF-FBD3-46C5-A704-8CF3026CAE95}" type="presParOf" srcId="{5ACAEC2F-505C-45EC-9547-9B0EB8D16325}" destId="{39AFF5E6-D0B1-43F2-9CFC-ADBBED6DB59A}" srcOrd="0" destOrd="0" presId="urn:microsoft.com/office/officeart/2005/8/layout/orgChart1"/>
    <dgm:cxn modelId="{20D62499-329D-4212-A10F-172B2B3F228D}" type="presParOf" srcId="{5ACAEC2F-505C-45EC-9547-9B0EB8D16325}" destId="{9586AA8A-A09D-4A04-A8F2-8170DB9F10C4}" srcOrd="1" destOrd="0" presId="urn:microsoft.com/office/officeart/2005/8/layout/orgChart1"/>
    <dgm:cxn modelId="{E242FBC4-3834-47B7-8040-DFCE576679AF}" type="presParOf" srcId="{B55A7F16-4627-4EAE-8076-B309906B6F3C}" destId="{21B5B4DD-8D69-423C-8850-3FA152C9F28B}" srcOrd="1" destOrd="0" presId="urn:microsoft.com/office/officeart/2005/8/layout/orgChart1"/>
    <dgm:cxn modelId="{1396539C-FFFD-44D6-9C53-A1ED07E9B65D}" type="presParOf" srcId="{B55A7F16-4627-4EAE-8076-B309906B6F3C}" destId="{B90DEDB3-35FF-418E-A259-B617789E9B00}" srcOrd="2" destOrd="0" presId="urn:microsoft.com/office/officeart/2005/8/layout/orgChart1"/>
    <dgm:cxn modelId="{BE4AF482-3278-4AD3-92B3-3658EDC8E84F}" type="presParOf" srcId="{A2746C2B-CB81-4A6D-A68B-A3AB2CC88E7F}" destId="{5E385602-9FB9-49C7-90A5-AF02B6975664}" srcOrd="4" destOrd="0" presId="urn:microsoft.com/office/officeart/2005/8/layout/orgChart1"/>
    <dgm:cxn modelId="{805C9E30-6268-4373-A73D-1BA51A816DC1}" type="presParOf" srcId="{A2746C2B-CB81-4A6D-A68B-A3AB2CC88E7F}" destId="{2A9CE788-FA68-4B98-B283-270BD9C9E946}" srcOrd="5" destOrd="0" presId="urn:microsoft.com/office/officeart/2005/8/layout/orgChart1"/>
    <dgm:cxn modelId="{A1F29794-2C1A-4190-9146-A270E26EA875}" type="presParOf" srcId="{2A9CE788-FA68-4B98-B283-270BD9C9E946}" destId="{BA4781B5-B3E8-49E2-A96D-9542237E02C6}" srcOrd="0" destOrd="0" presId="urn:microsoft.com/office/officeart/2005/8/layout/orgChart1"/>
    <dgm:cxn modelId="{1CBF235F-386D-4862-8786-F21DA5383904}" type="presParOf" srcId="{BA4781B5-B3E8-49E2-A96D-9542237E02C6}" destId="{E2AA6A64-6862-49E2-9A5B-A30E8F9B7BED}" srcOrd="0" destOrd="0" presId="urn:microsoft.com/office/officeart/2005/8/layout/orgChart1"/>
    <dgm:cxn modelId="{B653FA0B-5904-4F67-870D-B488249816C4}" type="presParOf" srcId="{BA4781B5-B3E8-49E2-A96D-9542237E02C6}" destId="{CD6311B6-A8A4-440E-B5E9-CC5549A4DC84}" srcOrd="1" destOrd="0" presId="urn:microsoft.com/office/officeart/2005/8/layout/orgChart1"/>
    <dgm:cxn modelId="{29C5C36F-5E03-4B7B-B842-5E5A5946CFEF}" type="presParOf" srcId="{2A9CE788-FA68-4B98-B283-270BD9C9E946}" destId="{CA4DC0A0-4CBD-43E0-A014-A65F5A31EF55}" srcOrd="1" destOrd="0" presId="urn:microsoft.com/office/officeart/2005/8/layout/orgChart1"/>
    <dgm:cxn modelId="{FF3E55FA-4113-4092-BC96-3C8E3ADE01E5}" type="presParOf" srcId="{2A9CE788-FA68-4B98-B283-270BD9C9E946}" destId="{739DB7D2-3565-46FF-B23F-21AAE451C3A1}" srcOrd="2" destOrd="0" presId="urn:microsoft.com/office/officeart/2005/8/layout/orgChart1"/>
    <dgm:cxn modelId="{75D9EE35-9FF9-49BE-8506-326D2BACAF81}" type="presParOf" srcId="{A2746C2B-CB81-4A6D-A68B-A3AB2CC88E7F}" destId="{08DD193B-CCB0-414C-AD38-2635216FCAFA}" srcOrd="6" destOrd="0" presId="urn:microsoft.com/office/officeart/2005/8/layout/orgChart1"/>
    <dgm:cxn modelId="{B4ABE52B-5598-492D-B15F-A9E9A964E888}" type="presParOf" srcId="{A2746C2B-CB81-4A6D-A68B-A3AB2CC88E7F}" destId="{D0FE9E3E-2160-4655-AD2B-402709D6D0C2}" srcOrd="7" destOrd="0" presId="urn:microsoft.com/office/officeart/2005/8/layout/orgChart1"/>
    <dgm:cxn modelId="{26BF829F-8829-42DB-AE12-25C8B380B773}" type="presParOf" srcId="{D0FE9E3E-2160-4655-AD2B-402709D6D0C2}" destId="{44CD331D-A9AB-4418-B131-81D88908A3F3}" srcOrd="0" destOrd="0" presId="urn:microsoft.com/office/officeart/2005/8/layout/orgChart1"/>
    <dgm:cxn modelId="{B91D186D-3039-42D8-9DD8-AD7FBF7E712F}" type="presParOf" srcId="{44CD331D-A9AB-4418-B131-81D88908A3F3}" destId="{2B7AA6FB-D9F8-440E-9807-CF91EC7134C1}" srcOrd="0" destOrd="0" presId="urn:microsoft.com/office/officeart/2005/8/layout/orgChart1"/>
    <dgm:cxn modelId="{9EBBC6B9-1736-471C-AF3E-8E1A319B5F87}" type="presParOf" srcId="{44CD331D-A9AB-4418-B131-81D88908A3F3}" destId="{8941E90E-8AEC-4FDC-8BA9-C940A87B6124}" srcOrd="1" destOrd="0" presId="urn:microsoft.com/office/officeart/2005/8/layout/orgChart1"/>
    <dgm:cxn modelId="{15DD5E91-1D80-47DD-886F-013706CEB22E}" type="presParOf" srcId="{D0FE9E3E-2160-4655-AD2B-402709D6D0C2}" destId="{0AEC9296-6FA6-4689-BA6A-23B2777A527D}" srcOrd="1" destOrd="0" presId="urn:microsoft.com/office/officeart/2005/8/layout/orgChart1"/>
    <dgm:cxn modelId="{C6D9F684-9971-49A1-B9F8-DF6B34C4B965}" type="presParOf" srcId="{D0FE9E3E-2160-4655-AD2B-402709D6D0C2}" destId="{DE8165BE-DD5D-4736-9C59-C28946411BCD}" srcOrd="2" destOrd="0" presId="urn:microsoft.com/office/officeart/2005/8/layout/orgChart1"/>
    <dgm:cxn modelId="{6586249E-38D5-4318-9F65-B198136F7E34}" type="presParOf" srcId="{9AD5450B-09F9-424F-BB1F-AD4020E320E3}" destId="{ADD5C1AD-197B-4CD7-9E31-8EC81B97D4DE}" srcOrd="2" destOrd="0" presId="urn:microsoft.com/office/officeart/2005/8/layout/orgChart1"/>
    <dgm:cxn modelId="{C4E15E24-D21A-4D36-B2DB-7C70931CB357}" type="presParOf" srcId="{6A104BB6-9B8D-4AE4-97CD-2359FD01A99A}" destId="{C23A5B18-1F14-4CB6-B234-FF9E3FC823C7}" srcOrd="2" destOrd="0" presId="urn:microsoft.com/office/officeart/2005/8/layout/orgChart1"/>
    <dgm:cxn modelId="{5EC629E6-038F-40BB-B6B5-1D5A0058638E}" type="presParOf" srcId="{6A104BB6-9B8D-4AE4-97CD-2359FD01A99A}" destId="{0B358ABF-B256-4750-91B5-BD852209B506}" srcOrd="3" destOrd="0" presId="urn:microsoft.com/office/officeart/2005/8/layout/orgChart1"/>
    <dgm:cxn modelId="{0AD9262A-4AC8-4DCC-85DA-C4F83B3FDB86}" type="presParOf" srcId="{0B358ABF-B256-4750-91B5-BD852209B506}" destId="{118258EF-6BE6-4B65-9FAE-EFE3303CB51D}" srcOrd="0" destOrd="0" presId="urn:microsoft.com/office/officeart/2005/8/layout/orgChart1"/>
    <dgm:cxn modelId="{EA33E833-A45D-45ED-AC95-9F3F0910EED6}" type="presParOf" srcId="{118258EF-6BE6-4B65-9FAE-EFE3303CB51D}" destId="{80CECDAF-FBB8-4EEC-99A2-ADFED1527D20}" srcOrd="0" destOrd="0" presId="urn:microsoft.com/office/officeart/2005/8/layout/orgChart1"/>
    <dgm:cxn modelId="{90014B51-2A49-4BCD-B751-55DD5635BA3E}" type="presParOf" srcId="{118258EF-6BE6-4B65-9FAE-EFE3303CB51D}" destId="{1D86F6F0-C9FD-4C99-93B1-98536EF903C0}" srcOrd="1" destOrd="0" presId="urn:microsoft.com/office/officeart/2005/8/layout/orgChart1"/>
    <dgm:cxn modelId="{45ED3406-4190-49BA-B659-168350DB13CB}" type="presParOf" srcId="{0B358ABF-B256-4750-91B5-BD852209B506}" destId="{7E88A66A-FEB2-4169-BEE1-FA94269DF684}" srcOrd="1" destOrd="0" presId="urn:microsoft.com/office/officeart/2005/8/layout/orgChart1"/>
    <dgm:cxn modelId="{9775E0CF-612F-406E-98C2-86BF4F460994}" type="presParOf" srcId="{7E88A66A-FEB2-4169-BEE1-FA94269DF684}" destId="{C81D31DC-06DE-40CE-A37F-498F538021F8}" srcOrd="0" destOrd="0" presId="urn:microsoft.com/office/officeart/2005/8/layout/orgChart1"/>
    <dgm:cxn modelId="{49453BF9-2AE9-45EF-91B2-8176F7C3B547}" type="presParOf" srcId="{7E88A66A-FEB2-4169-BEE1-FA94269DF684}" destId="{C9D80549-09D2-49DF-AB49-F8818BF35701}" srcOrd="1" destOrd="0" presId="urn:microsoft.com/office/officeart/2005/8/layout/orgChart1"/>
    <dgm:cxn modelId="{2543D407-1499-4A9D-9A87-0DA90F52C91A}" type="presParOf" srcId="{C9D80549-09D2-49DF-AB49-F8818BF35701}" destId="{17064A16-6999-430C-BED1-CB1002CCACA4}" srcOrd="0" destOrd="0" presId="urn:microsoft.com/office/officeart/2005/8/layout/orgChart1"/>
    <dgm:cxn modelId="{C5DBF6D0-4481-471E-BE9D-2D6AA0E15772}" type="presParOf" srcId="{17064A16-6999-430C-BED1-CB1002CCACA4}" destId="{FDC345E1-2DF8-47C3-AB52-8DDBF902A9FA}" srcOrd="0" destOrd="0" presId="urn:microsoft.com/office/officeart/2005/8/layout/orgChart1"/>
    <dgm:cxn modelId="{212D9EF0-49F3-4EF5-B437-9EE0B9CE3CDB}" type="presParOf" srcId="{17064A16-6999-430C-BED1-CB1002CCACA4}" destId="{EDE9692D-F04E-40DF-8717-6DD24254D8D1}" srcOrd="1" destOrd="0" presId="urn:microsoft.com/office/officeart/2005/8/layout/orgChart1"/>
    <dgm:cxn modelId="{8EA36B72-7BBA-4997-8542-40604C3DC385}" type="presParOf" srcId="{C9D80549-09D2-49DF-AB49-F8818BF35701}" destId="{1A7DEB00-AC58-434F-88F3-9FC6DC8158F2}" srcOrd="1" destOrd="0" presId="urn:microsoft.com/office/officeart/2005/8/layout/orgChart1"/>
    <dgm:cxn modelId="{92FA8CB6-E510-42D1-B134-D9F69CCC4A32}" type="presParOf" srcId="{C9D80549-09D2-49DF-AB49-F8818BF35701}" destId="{624CADDA-6621-4571-BE24-F7AB06DF69F6}" srcOrd="2" destOrd="0" presId="urn:microsoft.com/office/officeart/2005/8/layout/orgChart1"/>
    <dgm:cxn modelId="{230108CF-A1E4-4F0D-988C-AAFA98BA2ADE}" type="presParOf" srcId="{7E88A66A-FEB2-4169-BEE1-FA94269DF684}" destId="{08B503DA-817B-4A61-8B49-4BC74F02D865}" srcOrd="2" destOrd="0" presId="urn:microsoft.com/office/officeart/2005/8/layout/orgChart1"/>
    <dgm:cxn modelId="{954960B0-61DA-4FE1-BEBD-328A1BA87CF7}" type="presParOf" srcId="{7E88A66A-FEB2-4169-BEE1-FA94269DF684}" destId="{08A57F10-D162-412D-AAC2-BCB2D990DCED}" srcOrd="3" destOrd="0" presId="urn:microsoft.com/office/officeart/2005/8/layout/orgChart1"/>
    <dgm:cxn modelId="{B58489C9-F024-48BC-9B97-E08ED34CB704}" type="presParOf" srcId="{08A57F10-D162-412D-AAC2-BCB2D990DCED}" destId="{50DB245A-CEBF-40A0-98C8-1FDE2D200623}" srcOrd="0" destOrd="0" presId="urn:microsoft.com/office/officeart/2005/8/layout/orgChart1"/>
    <dgm:cxn modelId="{C832AAC3-8437-44C7-A7E2-DC76B392CE4E}" type="presParOf" srcId="{50DB245A-CEBF-40A0-98C8-1FDE2D200623}" destId="{749BC55F-7BA6-4700-9FFE-13DDAF6E7145}" srcOrd="0" destOrd="0" presId="urn:microsoft.com/office/officeart/2005/8/layout/orgChart1"/>
    <dgm:cxn modelId="{E9E759B9-E857-4E97-A2AC-CDD423323126}" type="presParOf" srcId="{50DB245A-CEBF-40A0-98C8-1FDE2D200623}" destId="{A788E1ED-DC59-4CC8-BFEB-97B080FAF709}" srcOrd="1" destOrd="0" presId="urn:microsoft.com/office/officeart/2005/8/layout/orgChart1"/>
    <dgm:cxn modelId="{10810740-E5AF-4E14-830B-F71FEA29FAC3}" type="presParOf" srcId="{08A57F10-D162-412D-AAC2-BCB2D990DCED}" destId="{60F21D98-28A3-45C0-8B65-4264D4D151C3}" srcOrd="1" destOrd="0" presId="urn:microsoft.com/office/officeart/2005/8/layout/orgChart1"/>
    <dgm:cxn modelId="{05616246-483E-4EAB-A437-5463C04FA605}" type="presParOf" srcId="{08A57F10-D162-412D-AAC2-BCB2D990DCED}" destId="{5A0C34F4-2329-477F-A8B8-466A0CAC85FA}" srcOrd="2" destOrd="0" presId="urn:microsoft.com/office/officeart/2005/8/layout/orgChart1"/>
    <dgm:cxn modelId="{57FC27A1-0880-4818-A33C-250241F13FC1}" type="presParOf" srcId="{7E88A66A-FEB2-4169-BEE1-FA94269DF684}" destId="{E3B40A8A-924D-4BEC-9C28-184728EAAC24}" srcOrd="4" destOrd="0" presId="urn:microsoft.com/office/officeart/2005/8/layout/orgChart1"/>
    <dgm:cxn modelId="{295698FF-1EE7-476D-A40F-19B48CBF3DEF}" type="presParOf" srcId="{7E88A66A-FEB2-4169-BEE1-FA94269DF684}" destId="{FBADC8EC-A3D6-45B8-B48E-838ADCE438B7}" srcOrd="5" destOrd="0" presId="urn:microsoft.com/office/officeart/2005/8/layout/orgChart1"/>
    <dgm:cxn modelId="{BD83796A-8F9D-4B60-9D75-0D62A8F03E76}" type="presParOf" srcId="{FBADC8EC-A3D6-45B8-B48E-838ADCE438B7}" destId="{99BE4065-4FFF-400C-A284-944123D9ABC7}" srcOrd="0" destOrd="0" presId="urn:microsoft.com/office/officeart/2005/8/layout/orgChart1"/>
    <dgm:cxn modelId="{E86C96C1-7E8B-4738-AE30-F2AB7B186185}" type="presParOf" srcId="{99BE4065-4FFF-400C-A284-944123D9ABC7}" destId="{EDEC5DE6-CC34-4CFC-B120-8DB040D8BCE3}" srcOrd="0" destOrd="0" presId="urn:microsoft.com/office/officeart/2005/8/layout/orgChart1"/>
    <dgm:cxn modelId="{2B6544A3-E694-48BE-940E-ECF1D2CBB887}" type="presParOf" srcId="{99BE4065-4FFF-400C-A284-944123D9ABC7}" destId="{9AD8970A-2440-469B-9602-AD69BC865E88}" srcOrd="1" destOrd="0" presId="urn:microsoft.com/office/officeart/2005/8/layout/orgChart1"/>
    <dgm:cxn modelId="{4D9F453A-D614-4AF8-A291-F5347ADA575F}" type="presParOf" srcId="{FBADC8EC-A3D6-45B8-B48E-838ADCE438B7}" destId="{74116F9B-0E45-49BF-9D65-FC64C9534EB3}" srcOrd="1" destOrd="0" presId="urn:microsoft.com/office/officeart/2005/8/layout/orgChart1"/>
    <dgm:cxn modelId="{C4348AB5-7127-499C-8879-60C2D27DC0B2}" type="presParOf" srcId="{FBADC8EC-A3D6-45B8-B48E-838ADCE438B7}" destId="{1A5CD8B7-8E69-47A5-9C5C-03E15DF3B351}" srcOrd="2" destOrd="0" presId="urn:microsoft.com/office/officeart/2005/8/layout/orgChart1"/>
    <dgm:cxn modelId="{547F68FD-A61F-48AC-8F3B-C1F687D2DC51}" type="presParOf" srcId="{7E88A66A-FEB2-4169-BEE1-FA94269DF684}" destId="{5138BFB2-DFC1-419F-A7F3-BCAF7787FE35}" srcOrd="6" destOrd="0" presId="urn:microsoft.com/office/officeart/2005/8/layout/orgChart1"/>
    <dgm:cxn modelId="{5D85AAE1-1E2F-40AD-BC42-DB92891D7E9C}" type="presParOf" srcId="{7E88A66A-FEB2-4169-BEE1-FA94269DF684}" destId="{2A445779-30FB-400B-A34E-0F928BAB1D60}" srcOrd="7" destOrd="0" presId="urn:microsoft.com/office/officeart/2005/8/layout/orgChart1"/>
    <dgm:cxn modelId="{4F400D84-9253-4B0E-847B-B5E503ECE2DB}" type="presParOf" srcId="{2A445779-30FB-400B-A34E-0F928BAB1D60}" destId="{781C50A9-4BC5-4551-AEE7-31C83A82C84A}" srcOrd="0" destOrd="0" presId="urn:microsoft.com/office/officeart/2005/8/layout/orgChart1"/>
    <dgm:cxn modelId="{C50A66F3-4FEE-4414-AB0C-5B10CFD2CEBC}" type="presParOf" srcId="{781C50A9-4BC5-4551-AEE7-31C83A82C84A}" destId="{B5E9D326-2405-4FD2-A4AA-C09C18680174}" srcOrd="0" destOrd="0" presId="urn:microsoft.com/office/officeart/2005/8/layout/orgChart1"/>
    <dgm:cxn modelId="{500BC675-22A6-4BDB-B927-E64432B9C4E7}" type="presParOf" srcId="{781C50A9-4BC5-4551-AEE7-31C83A82C84A}" destId="{A540AAD3-EBA0-46AC-B44D-697ACED0BD42}" srcOrd="1" destOrd="0" presId="urn:microsoft.com/office/officeart/2005/8/layout/orgChart1"/>
    <dgm:cxn modelId="{E3F419AA-ED99-4F30-AF88-1AEB708D0545}" type="presParOf" srcId="{2A445779-30FB-400B-A34E-0F928BAB1D60}" destId="{1D87B14C-29A3-44D2-BDF4-41B3B35C8604}" srcOrd="1" destOrd="0" presId="urn:microsoft.com/office/officeart/2005/8/layout/orgChart1"/>
    <dgm:cxn modelId="{562C8E6B-EC58-43BB-A068-D49784C55A16}" type="presParOf" srcId="{2A445779-30FB-400B-A34E-0F928BAB1D60}" destId="{D8716C9F-18BB-4A71-B1BE-AD2A0D50195E}" srcOrd="2" destOrd="0" presId="urn:microsoft.com/office/officeart/2005/8/layout/orgChart1"/>
    <dgm:cxn modelId="{103B5228-54A5-4F2A-A091-7AEC9DDBBBFE}" type="presParOf" srcId="{0B358ABF-B256-4750-91B5-BD852209B506}" destId="{51DE6057-EFA1-46D3-9E9B-FBC37C5355C1}" srcOrd="2" destOrd="0" presId="urn:microsoft.com/office/officeart/2005/8/layout/orgChart1"/>
    <dgm:cxn modelId="{954F4937-0A48-43C6-B1CE-228D7A781F54}" type="presParOf" srcId="{E8083A75-90BB-4344-B44D-19BBEF848968}" destId="{9DD6D659-4D07-4CE1-90E7-8A45A7B0FB3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791070-B1E1-4B81-A902-87BBB57A0A09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41333EA-776F-4AD2-AD20-74751A6ECDA0}">
      <dgm:prSet phldrT="[Text]" custT="1"/>
      <dgm:spPr/>
      <dgm:t>
        <a:bodyPr/>
        <a:lstStyle/>
        <a:p>
          <a:r>
            <a:rPr lang="en-US" sz="1400" dirty="0"/>
            <a:t>Encode categoric features </a:t>
          </a:r>
        </a:p>
      </dgm:t>
    </dgm:pt>
    <dgm:pt modelId="{9E80AD36-BA38-4CC1-B9C7-B21E3DFB46B3}" type="parTrans" cxnId="{4BF8D38E-985B-4E54-8A34-0BF71BD2784F}">
      <dgm:prSet/>
      <dgm:spPr/>
      <dgm:t>
        <a:bodyPr/>
        <a:lstStyle/>
        <a:p>
          <a:endParaRPr lang="en-US"/>
        </a:p>
      </dgm:t>
    </dgm:pt>
    <dgm:pt modelId="{C34D9165-55C4-408D-9A84-8E4F9057492D}" type="sibTrans" cxnId="{4BF8D38E-985B-4E54-8A34-0BF71BD2784F}">
      <dgm:prSet/>
      <dgm:spPr/>
      <dgm:t>
        <a:bodyPr/>
        <a:lstStyle/>
        <a:p>
          <a:endParaRPr lang="en-US"/>
        </a:p>
      </dgm:t>
    </dgm:pt>
    <dgm:pt modelId="{83C78A7E-9FCA-47D7-B87D-0DF86CC31433}">
      <dgm:prSet phldrT="[Text]" custT="1"/>
      <dgm:spPr/>
      <dgm:t>
        <a:bodyPr/>
        <a:lstStyle/>
        <a:p>
          <a:r>
            <a:rPr lang="en-US" sz="1400" b="1" i="0" dirty="0"/>
            <a:t>Multi-variate analysis</a:t>
          </a:r>
          <a:endParaRPr lang="en-US" sz="1400" dirty="0"/>
        </a:p>
      </dgm:t>
    </dgm:pt>
    <dgm:pt modelId="{7D6B7B0F-3A09-4E39-A46F-19A5872031B7}" type="parTrans" cxnId="{E05F345D-0566-4699-B06D-656BE38AEF47}">
      <dgm:prSet/>
      <dgm:spPr/>
      <dgm:t>
        <a:bodyPr/>
        <a:lstStyle/>
        <a:p>
          <a:endParaRPr lang="en-US"/>
        </a:p>
      </dgm:t>
    </dgm:pt>
    <dgm:pt modelId="{BA86D642-0161-44FC-B601-39AEA656F407}" type="sibTrans" cxnId="{E05F345D-0566-4699-B06D-656BE38AEF47}">
      <dgm:prSet/>
      <dgm:spPr/>
      <dgm:t>
        <a:bodyPr/>
        <a:lstStyle/>
        <a:p>
          <a:endParaRPr lang="en-US"/>
        </a:p>
      </dgm:t>
    </dgm:pt>
    <dgm:pt modelId="{267FD1FC-067B-4D22-9F12-E0E1E4E92DBA}">
      <dgm:prSet phldrT="[Text]" custT="1"/>
      <dgm:spPr/>
      <dgm:t>
        <a:bodyPr/>
        <a:lstStyle/>
        <a:p>
          <a:r>
            <a:rPr lang="en-US" sz="1400" b="1" dirty="0"/>
            <a:t>Bin continuous numeric features</a:t>
          </a:r>
        </a:p>
      </dgm:t>
    </dgm:pt>
    <dgm:pt modelId="{47E6DFF9-7346-41BC-9B31-AEEB7643614C}" type="parTrans" cxnId="{97C0DF2E-46BF-41A4-9959-957DC2037692}">
      <dgm:prSet/>
      <dgm:spPr/>
      <dgm:t>
        <a:bodyPr/>
        <a:lstStyle/>
        <a:p>
          <a:endParaRPr lang="en-US"/>
        </a:p>
      </dgm:t>
    </dgm:pt>
    <dgm:pt modelId="{6A86B0DC-E051-49F0-93B0-278A7452FAEB}" type="sibTrans" cxnId="{97C0DF2E-46BF-41A4-9959-957DC2037692}">
      <dgm:prSet/>
      <dgm:spPr/>
      <dgm:t>
        <a:bodyPr/>
        <a:lstStyle/>
        <a:p>
          <a:endParaRPr lang="en-US"/>
        </a:p>
      </dgm:t>
    </dgm:pt>
    <dgm:pt modelId="{1371520C-FE28-4CB2-91B1-5CF221E82BA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1" dirty="0"/>
            <a:t>Label</a:t>
          </a:r>
          <a:r>
            <a:rPr lang="en-US" sz="1600" b="1" baseline="0" dirty="0"/>
            <a:t> encoding</a:t>
          </a:r>
          <a:endParaRPr lang="en-US" sz="1600" b="1" dirty="0"/>
        </a:p>
      </dgm:t>
    </dgm:pt>
    <dgm:pt modelId="{05E1CA1A-DD2A-4FBD-8614-09E27AF10B00}" type="parTrans" cxnId="{091768DA-233B-4ED7-8A85-B0BBC645A28E}">
      <dgm:prSet/>
      <dgm:spPr/>
      <dgm:t>
        <a:bodyPr/>
        <a:lstStyle/>
        <a:p>
          <a:endParaRPr lang="en-US"/>
        </a:p>
      </dgm:t>
    </dgm:pt>
    <dgm:pt modelId="{18E059A9-A2D4-438A-9E2D-1049D61FF178}" type="sibTrans" cxnId="{091768DA-233B-4ED7-8A85-B0BBC645A28E}">
      <dgm:prSet/>
      <dgm:spPr/>
      <dgm:t>
        <a:bodyPr/>
        <a:lstStyle/>
        <a:p>
          <a:endParaRPr lang="en-US"/>
        </a:p>
      </dgm:t>
    </dgm:pt>
    <dgm:pt modelId="{E025F3A9-6471-4727-BFB9-D326D1FC271F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600" b="1" i="1" dirty="0"/>
            <a:t>age</a:t>
          </a:r>
          <a:r>
            <a:rPr lang="en-US" sz="1600" b="1" dirty="0"/>
            <a:t> </a:t>
          </a:r>
          <a:r>
            <a:rPr lang="en-US" sz="1600" b="1" dirty="0">
              <a:sym typeface="Wingdings" panose="05000000000000000000" pitchFamily="2" charset="2"/>
            </a:rPr>
            <a:t> </a:t>
          </a:r>
          <a:r>
            <a:rPr lang="en-US" sz="1600" b="1" i="1" dirty="0" err="1">
              <a:sym typeface="Wingdings" panose="05000000000000000000" pitchFamily="2" charset="2"/>
            </a:rPr>
            <a:t>age_grp</a:t>
          </a:r>
          <a:endParaRPr lang="en-US" sz="1600" b="1" i="1" dirty="0"/>
        </a:p>
      </dgm:t>
    </dgm:pt>
    <dgm:pt modelId="{64E23C39-E2B0-433C-AE4C-3442E421C6D0}" type="parTrans" cxnId="{2620B471-3730-40F5-82F9-6B2778A53516}">
      <dgm:prSet/>
      <dgm:spPr/>
      <dgm:t>
        <a:bodyPr/>
        <a:lstStyle/>
        <a:p>
          <a:endParaRPr lang="en-US"/>
        </a:p>
      </dgm:t>
    </dgm:pt>
    <dgm:pt modelId="{FEC6EF90-8161-4CB1-822E-2343D6512031}" type="sibTrans" cxnId="{2620B471-3730-40F5-82F9-6B2778A53516}">
      <dgm:prSet/>
      <dgm:spPr/>
      <dgm:t>
        <a:bodyPr/>
        <a:lstStyle/>
        <a:p>
          <a:endParaRPr lang="en-US"/>
        </a:p>
      </dgm:t>
    </dgm:pt>
    <dgm:pt modelId="{DE33EDF9-0A2E-4511-98BA-B20AC75F3276}">
      <dgm:prSet phldrT="[Text]" custT="1"/>
      <dgm:spPr/>
      <dgm:t>
        <a:bodyPr/>
        <a:lstStyle/>
        <a:p>
          <a:r>
            <a:rPr lang="en-US" sz="1600" b="1" i="0" dirty="0"/>
            <a:t>Pearson correlation</a:t>
          </a:r>
          <a:endParaRPr lang="en-US" sz="1600" dirty="0"/>
        </a:p>
      </dgm:t>
    </dgm:pt>
    <dgm:pt modelId="{E2EAD65B-2FDD-49E0-B6E5-EF69FA5CB3C7}" type="parTrans" cxnId="{2FB419AD-7A35-442F-AF0B-55CE4F437D1A}">
      <dgm:prSet/>
      <dgm:spPr/>
      <dgm:t>
        <a:bodyPr/>
        <a:lstStyle/>
        <a:p>
          <a:endParaRPr lang="en-US"/>
        </a:p>
      </dgm:t>
    </dgm:pt>
    <dgm:pt modelId="{5EF21924-F156-4F51-A066-B3AB544EB8A6}" type="sibTrans" cxnId="{2FB419AD-7A35-442F-AF0B-55CE4F437D1A}">
      <dgm:prSet/>
      <dgm:spPr/>
      <dgm:t>
        <a:bodyPr/>
        <a:lstStyle/>
        <a:p>
          <a:endParaRPr lang="en-US"/>
        </a:p>
      </dgm:t>
    </dgm:pt>
    <dgm:pt modelId="{7492E81D-33DB-441F-8FAB-2CFE8CF2DFFA}">
      <dgm:prSet custT="1"/>
      <dgm:spPr/>
      <dgm:t>
        <a:bodyPr/>
        <a:lstStyle/>
        <a:p>
          <a:pPr algn="ctr">
            <a:buNone/>
          </a:pPr>
          <a:r>
            <a:rPr lang="en-US" sz="1600" dirty="0"/>
            <a:t>Deduce new features </a:t>
          </a:r>
        </a:p>
      </dgm:t>
    </dgm:pt>
    <dgm:pt modelId="{2FABAFD5-C7B5-46A1-932B-B24409DE862F}" type="parTrans" cxnId="{3CCEF852-5A70-48B9-AE1F-69EBF166F433}">
      <dgm:prSet/>
      <dgm:spPr/>
      <dgm:t>
        <a:bodyPr/>
        <a:lstStyle/>
        <a:p>
          <a:endParaRPr lang="en-US"/>
        </a:p>
      </dgm:t>
    </dgm:pt>
    <dgm:pt modelId="{C3F60280-DDAE-4905-9EE5-427871AEF91F}" type="sibTrans" cxnId="{3CCEF852-5A70-48B9-AE1F-69EBF166F433}">
      <dgm:prSet/>
      <dgm:spPr/>
      <dgm:t>
        <a:bodyPr/>
        <a:lstStyle/>
        <a:p>
          <a:endParaRPr lang="en-US"/>
        </a:p>
      </dgm:t>
    </dgm:pt>
    <dgm:pt modelId="{64E496CC-E197-4346-886A-15D46F1E2F6D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600" b="1" i="1" dirty="0"/>
            <a:t>rec</a:t>
          </a:r>
          <a:endParaRPr lang="en-US" sz="1600" b="1" dirty="0"/>
        </a:p>
      </dgm:t>
    </dgm:pt>
    <dgm:pt modelId="{8212E110-511B-446B-9D1E-CF3E09625920}" type="parTrans" cxnId="{6B7E95CB-7690-4ED7-B59B-9ADD50240B32}">
      <dgm:prSet/>
      <dgm:spPr/>
      <dgm:t>
        <a:bodyPr/>
        <a:lstStyle/>
        <a:p>
          <a:endParaRPr lang="en-US"/>
        </a:p>
      </dgm:t>
    </dgm:pt>
    <dgm:pt modelId="{BD804212-9364-4A9B-88D2-1CF0171298EB}" type="sibTrans" cxnId="{6B7E95CB-7690-4ED7-B59B-9ADD50240B32}">
      <dgm:prSet/>
      <dgm:spPr/>
      <dgm:t>
        <a:bodyPr/>
        <a:lstStyle/>
        <a:p>
          <a:endParaRPr lang="en-US"/>
        </a:p>
      </dgm:t>
    </dgm:pt>
    <dgm:pt modelId="{642B04C5-2A87-4442-8F49-F91571396573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600" b="1" i="1" dirty="0"/>
            <a:t>overdraft</a:t>
          </a:r>
          <a:endParaRPr lang="en-US" sz="1600" b="1" dirty="0"/>
        </a:p>
      </dgm:t>
    </dgm:pt>
    <dgm:pt modelId="{040A05EE-A103-4313-A18D-A1CDD1194391}" type="parTrans" cxnId="{37859553-EBF6-448E-876B-6965A0437ED6}">
      <dgm:prSet/>
      <dgm:spPr/>
      <dgm:t>
        <a:bodyPr/>
        <a:lstStyle/>
        <a:p>
          <a:endParaRPr lang="en-US"/>
        </a:p>
      </dgm:t>
    </dgm:pt>
    <dgm:pt modelId="{48A31838-EE99-4A1A-851C-29478F8F91F8}" type="sibTrans" cxnId="{37859553-EBF6-448E-876B-6965A0437ED6}">
      <dgm:prSet/>
      <dgm:spPr/>
      <dgm:t>
        <a:bodyPr/>
        <a:lstStyle/>
        <a:p>
          <a:endParaRPr lang="en-US"/>
        </a:p>
      </dgm:t>
    </dgm:pt>
    <dgm:pt modelId="{76CE7151-740F-4ECD-B024-C1859DD6FDB0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600" b="1" i="1" dirty="0"/>
            <a:t>balance</a:t>
          </a:r>
          <a:r>
            <a:rPr lang="en-US" sz="1600" b="1" dirty="0"/>
            <a:t> (continuous) </a:t>
          </a:r>
          <a:r>
            <a:rPr lang="en-US" sz="1600" b="1" dirty="0">
              <a:sym typeface="Wingdings" panose="05000000000000000000" pitchFamily="2" charset="2"/>
            </a:rPr>
            <a:t> </a:t>
          </a:r>
          <a:r>
            <a:rPr lang="en-US" sz="1600" b="1" i="1" dirty="0">
              <a:sym typeface="Wingdings" panose="05000000000000000000" pitchFamily="2" charset="2"/>
            </a:rPr>
            <a:t>balance</a:t>
          </a:r>
          <a:r>
            <a:rPr lang="en-US" sz="1600" b="1" dirty="0">
              <a:sym typeface="Wingdings" panose="05000000000000000000" pitchFamily="2" charset="2"/>
            </a:rPr>
            <a:t> (binned)</a:t>
          </a:r>
          <a:endParaRPr lang="en-US" sz="1600" b="1" i="1" dirty="0"/>
        </a:p>
      </dgm:t>
    </dgm:pt>
    <dgm:pt modelId="{931CCD95-54F0-4467-B8E8-682EA22332EE}" type="parTrans" cxnId="{FC01564F-F5F1-420D-AC1B-456FC7B709C3}">
      <dgm:prSet/>
      <dgm:spPr/>
      <dgm:t>
        <a:bodyPr/>
        <a:lstStyle/>
        <a:p>
          <a:endParaRPr lang="en-US"/>
        </a:p>
      </dgm:t>
    </dgm:pt>
    <dgm:pt modelId="{4C1083C9-A6C0-420A-A90B-F8829D173B30}" type="sibTrans" cxnId="{FC01564F-F5F1-420D-AC1B-456FC7B709C3}">
      <dgm:prSet/>
      <dgm:spPr/>
      <dgm:t>
        <a:bodyPr/>
        <a:lstStyle/>
        <a:p>
          <a:endParaRPr lang="en-US"/>
        </a:p>
      </dgm:t>
    </dgm:pt>
    <dgm:pt modelId="{BB956C83-300C-4070-944D-2E86129D1223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600" b="1" i="1" dirty="0"/>
            <a:t>indebt </a:t>
          </a:r>
          <a:endParaRPr lang="en-US" sz="1600" b="1" dirty="0"/>
        </a:p>
      </dgm:t>
    </dgm:pt>
    <dgm:pt modelId="{18D5ED8B-B9E6-4FF9-96D9-707D6636AE10}" type="parTrans" cxnId="{B0EAC1D3-D70A-4D7E-B046-455C9AA6D921}">
      <dgm:prSet/>
      <dgm:spPr/>
      <dgm:t>
        <a:bodyPr/>
        <a:lstStyle/>
        <a:p>
          <a:endParaRPr lang="en-US"/>
        </a:p>
      </dgm:t>
    </dgm:pt>
    <dgm:pt modelId="{B04171C5-BBB4-4644-B8B9-C1497C0EF105}" type="sibTrans" cxnId="{B0EAC1D3-D70A-4D7E-B046-455C9AA6D921}">
      <dgm:prSet/>
      <dgm:spPr/>
      <dgm:t>
        <a:bodyPr/>
        <a:lstStyle/>
        <a:p>
          <a:endParaRPr lang="en-US"/>
        </a:p>
      </dgm:t>
    </dgm:pt>
    <dgm:pt modelId="{F168C9B2-58DC-4397-97E8-280364839F0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1" dirty="0"/>
            <a:t>Hot encoding</a:t>
          </a:r>
        </a:p>
      </dgm:t>
    </dgm:pt>
    <dgm:pt modelId="{CAA48403-B9E0-4AF1-BDD1-B75CE62CDC0E}" type="parTrans" cxnId="{618B29C0-E822-4C94-98A6-DCFB67FC8424}">
      <dgm:prSet/>
      <dgm:spPr/>
      <dgm:t>
        <a:bodyPr/>
        <a:lstStyle/>
        <a:p>
          <a:endParaRPr lang="en-US"/>
        </a:p>
      </dgm:t>
    </dgm:pt>
    <dgm:pt modelId="{DF7ED5A5-D925-4642-8686-7F435C4AEB0E}" type="sibTrans" cxnId="{618B29C0-E822-4C94-98A6-DCFB67FC8424}">
      <dgm:prSet/>
      <dgm:spPr/>
      <dgm:t>
        <a:bodyPr/>
        <a:lstStyle/>
        <a:p>
          <a:endParaRPr lang="en-US"/>
        </a:p>
      </dgm:t>
    </dgm:pt>
    <dgm:pt modelId="{B2327493-6216-45FA-901B-64D887002A9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1" dirty="0"/>
            <a:t>Target encoding </a:t>
          </a:r>
        </a:p>
      </dgm:t>
    </dgm:pt>
    <dgm:pt modelId="{DABED774-B31F-4743-AB94-5B68C76A9343}" type="parTrans" cxnId="{7091FDA9-1C2C-46AA-AD72-39B07CBA985D}">
      <dgm:prSet/>
      <dgm:spPr/>
      <dgm:t>
        <a:bodyPr/>
        <a:lstStyle/>
        <a:p>
          <a:endParaRPr lang="en-US"/>
        </a:p>
      </dgm:t>
    </dgm:pt>
    <dgm:pt modelId="{E6242C98-2901-4030-8FA8-92D65898624F}" type="sibTrans" cxnId="{7091FDA9-1C2C-46AA-AD72-39B07CBA985D}">
      <dgm:prSet/>
      <dgm:spPr/>
      <dgm:t>
        <a:bodyPr/>
        <a:lstStyle/>
        <a:p>
          <a:endParaRPr lang="en-US"/>
        </a:p>
      </dgm:t>
    </dgm:pt>
    <dgm:pt modelId="{BAD5233D-1298-4C48-B306-546875A73DE3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600" b="1" dirty="0"/>
            <a:t>Drop un-needed features</a:t>
          </a:r>
        </a:p>
      </dgm:t>
    </dgm:pt>
    <dgm:pt modelId="{541031C0-39BF-41AA-B749-F2A201AB01EE}" type="parTrans" cxnId="{F009970A-E292-4A0C-BAD9-F2E03F364079}">
      <dgm:prSet/>
      <dgm:spPr/>
      <dgm:t>
        <a:bodyPr/>
        <a:lstStyle/>
        <a:p>
          <a:endParaRPr lang="en-US"/>
        </a:p>
      </dgm:t>
    </dgm:pt>
    <dgm:pt modelId="{F94718D8-7B5A-4604-885B-24B22819A002}" type="sibTrans" cxnId="{F009970A-E292-4A0C-BAD9-F2E03F364079}">
      <dgm:prSet/>
      <dgm:spPr/>
      <dgm:t>
        <a:bodyPr/>
        <a:lstStyle/>
        <a:p>
          <a:endParaRPr lang="en-US"/>
        </a:p>
      </dgm:t>
    </dgm:pt>
    <dgm:pt modelId="{F335C0B0-73A6-457F-BCCD-8A57C9A8EBF6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600" b="1" i="1" dirty="0"/>
            <a:t>day</a:t>
          </a:r>
          <a:endParaRPr lang="en-US" sz="1600" b="1" dirty="0"/>
        </a:p>
      </dgm:t>
    </dgm:pt>
    <dgm:pt modelId="{DB240D73-2958-4DCB-A3C0-5A14C96F0DE6}" type="parTrans" cxnId="{9EC52DA8-AE10-49CF-8DD8-E15ABF40E24A}">
      <dgm:prSet/>
      <dgm:spPr/>
      <dgm:t>
        <a:bodyPr/>
        <a:lstStyle/>
        <a:p>
          <a:endParaRPr lang="en-US"/>
        </a:p>
      </dgm:t>
    </dgm:pt>
    <dgm:pt modelId="{01A1EFF2-1388-4DF6-A727-AD98B38A46A2}" type="sibTrans" cxnId="{9EC52DA8-AE10-49CF-8DD8-E15ABF40E24A}">
      <dgm:prSet/>
      <dgm:spPr/>
      <dgm:t>
        <a:bodyPr/>
        <a:lstStyle/>
        <a:p>
          <a:endParaRPr lang="en-US"/>
        </a:p>
      </dgm:t>
    </dgm:pt>
    <dgm:pt modelId="{EFA1A05C-102F-40B2-ACEF-84A1777129C0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600" b="1" i="1" dirty="0" err="1"/>
            <a:t>pday</a:t>
          </a:r>
          <a:br>
            <a:rPr lang="en-US" sz="1600" b="1" dirty="0"/>
          </a:br>
          <a:endParaRPr lang="en-US" sz="1600" b="1" dirty="0"/>
        </a:p>
      </dgm:t>
    </dgm:pt>
    <dgm:pt modelId="{41F1A9EF-2946-4D95-972B-6781AD149887}" type="parTrans" cxnId="{092B9A94-63E6-4E66-BDCF-0B587F6B369D}">
      <dgm:prSet/>
      <dgm:spPr/>
      <dgm:t>
        <a:bodyPr/>
        <a:lstStyle/>
        <a:p>
          <a:endParaRPr lang="en-US"/>
        </a:p>
      </dgm:t>
    </dgm:pt>
    <dgm:pt modelId="{0F1A707A-98C5-47CF-A6F2-F77BB2B06595}" type="sibTrans" cxnId="{092B9A94-63E6-4E66-BDCF-0B587F6B369D}">
      <dgm:prSet/>
      <dgm:spPr/>
      <dgm:t>
        <a:bodyPr/>
        <a:lstStyle/>
        <a:p>
          <a:endParaRPr lang="en-US"/>
        </a:p>
      </dgm:t>
    </dgm:pt>
    <dgm:pt modelId="{E1A81F0B-1F94-4828-A423-AD87148FA1D0}" type="pres">
      <dgm:prSet presAssocID="{64791070-B1E1-4B81-A902-87BBB57A0A09}" presName="Name0" presStyleCnt="0">
        <dgm:presLayoutVars>
          <dgm:dir/>
          <dgm:animLvl val="lvl"/>
          <dgm:resizeHandles val="exact"/>
        </dgm:presLayoutVars>
      </dgm:prSet>
      <dgm:spPr/>
    </dgm:pt>
    <dgm:pt modelId="{C9D9DE65-EBB0-472C-ADDA-54578F293FED}" type="pres">
      <dgm:prSet presAssocID="{641333EA-776F-4AD2-AD20-74751A6ECDA0}" presName="composite" presStyleCnt="0"/>
      <dgm:spPr/>
    </dgm:pt>
    <dgm:pt modelId="{C0C377D3-C262-49D6-8098-EBD489D1349A}" type="pres">
      <dgm:prSet presAssocID="{641333EA-776F-4AD2-AD20-74751A6ECDA0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2FC0C11-5C06-4A47-8E98-79CFC6021533}" type="pres">
      <dgm:prSet presAssocID="{641333EA-776F-4AD2-AD20-74751A6ECDA0}" presName="desTx" presStyleLbl="revTx" presStyleIdx="0" presStyleCnt="5">
        <dgm:presLayoutVars>
          <dgm:bulletEnabled val="1"/>
        </dgm:presLayoutVars>
      </dgm:prSet>
      <dgm:spPr/>
    </dgm:pt>
    <dgm:pt modelId="{8411E94C-EE88-4B9E-B6FE-C75587BA8AB9}" type="pres">
      <dgm:prSet presAssocID="{C34D9165-55C4-408D-9A84-8E4F9057492D}" presName="space" presStyleCnt="0"/>
      <dgm:spPr/>
    </dgm:pt>
    <dgm:pt modelId="{D6C95734-C20A-49F4-967F-579FE380992E}" type="pres">
      <dgm:prSet presAssocID="{267FD1FC-067B-4D22-9F12-E0E1E4E92DBA}" presName="composite" presStyleCnt="0"/>
      <dgm:spPr/>
    </dgm:pt>
    <dgm:pt modelId="{0F7541A3-2784-43ED-A921-9B4E33323E2C}" type="pres">
      <dgm:prSet presAssocID="{267FD1FC-067B-4D22-9F12-E0E1E4E92DBA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7B24310-8899-4132-9E21-B96DC000C0A1}" type="pres">
      <dgm:prSet presAssocID="{267FD1FC-067B-4D22-9F12-E0E1E4E92DBA}" presName="desTx" presStyleLbl="revTx" presStyleIdx="1" presStyleCnt="5">
        <dgm:presLayoutVars>
          <dgm:bulletEnabled val="1"/>
        </dgm:presLayoutVars>
      </dgm:prSet>
      <dgm:spPr/>
    </dgm:pt>
    <dgm:pt modelId="{D1D4CB87-C6DA-41F1-A21C-DE16D925C849}" type="pres">
      <dgm:prSet presAssocID="{6A86B0DC-E051-49F0-93B0-278A7452FAEB}" presName="space" presStyleCnt="0"/>
      <dgm:spPr/>
    </dgm:pt>
    <dgm:pt modelId="{85B37150-8B46-441F-9528-F24C446323DD}" type="pres">
      <dgm:prSet presAssocID="{83C78A7E-9FCA-47D7-B87D-0DF86CC31433}" presName="composite" presStyleCnt="0"/>
      <dgm:spPr/>
    </dgm:pt>
    <dgm:pt modelId="{5B02D889-0520-4508-A5D4-9A4C0BB51D5B}" type="pres">
      <dgm:prSet presAssocID="{83C78A7E-9FCA-47D7-B87D-0DF86CC31433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2C23E1E-6DFD-4E5B-84D9-A3AC1485EB26}" type="pres">
      <dgm:prSet presAssocID="{83C78A7E-9FCA-47D7-B87D-0DF86CC31433}" presName="desTx" presStyleLbl="revTx" presStyleIdx="2" presStyleCnt="5">
        <dgm:presLayoutVars>
          <dgm:bulletEnabled val="1"/>
        </dgm:presLayoutVars>
      </dgm:prSet>
      <dgm:spPr/>
    </dgm:pt>
    <dgm:pt modelId="{7391CFAE-A5AC-4999-B1E5-6C4F17391599}" type="pres">
      <dgm:prSet presAssocID="{BA86D642-0161-44FC-B601-39AEA656F407}" presName="space" presStyleCnt="0"/>
      <dgm:spPr/>
    </dgm:pt>
    <dgm:pt modelId="{F18E76B7-2862-4900-93E3-5963F85D7FED}" type="pres">
      <dgm:prSet presAssocID="{7492E81D-33DB-441F-8FAB-2CFE8CF2DFFA}" presName="composite" presStyleCnt="0"/>
      <dgm:spPr/>
    </dgm:pt>
    <dgm:pt modelId="{5F49BC3D-79EB-48BB-A08A-EA3D538B7AD5}" type="pres">
      <dgm:prSet presAssocID="{7492E81D-33DB-441F-8FAB-2CFE8CF2DFFA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9BF2ED8C-0621-4599-A83C-5E059B3AC981}" type="pres">
      <dgm:prSet presAssocID="{7492E81D-33DB-441F-8FAB-2CFE8CF2DFFA}" presName="desTx" presStyleLbl="revTx" presStyleIdx="3" presStyleCnt="5">
        <dgm:presLayoutVars>
          <dgm:bulletEnabled val="1"/>
        </dgm:presLayoutVars>
      </dgm:prSet>
      <dgm:spPr/>
    </dgm:pt>
    <dgm:pt modelId="{D9F81812-F992-44ED-8FBA-309338B72A69}" type="pres">
      <dgm:prSet presAssocID="{C3F60280-DDAE-4905-9EE5-427871AEF91F}" presName="space" presStyleCnt="0"/>
      <dgm:spPr/>
    </dgm:pt>
    <dgm:pt modelId="{54ED07C5-0273-49C3-9B88-DB8F6F413150}" type="pres">
      <dgm:prSet presAssocID="{BAD5233D-1298-4C48-B306-546875A73DE3}" presName="composite" presStyleCnt="0"/>
      <dgm:spPr/>
    </dgm:pt>
    <dgm:pt modelId="{95CA7D32-793F-4C59-A644-BE0D528F02D0}" type="pres">
      <dgm:prSet presAssocID="{BAD5233D-1298-4C48-B306-546875A73DE3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B7A417AC-5F41-4B9D-B29A-CBE3216C7DAD}" type="pres">
      <dgm:prSet presAssocID="{BAD5233D-1298-4C48-B306-546875A73DE3}" presName="desTx" presStyleLbl="revTx" presStyleIdx="4" presStyleCnt="5">
        <dgm:presLayoutVars>
          <dgm:bulletEnabled val="1"/>
        </dgm:presLayoutVars>
      </dgm:prSet>
      <dgm:spPr/>
    </dgm:pt>
  </dgm:ptLst>
  <dgm:cxnLst>
    <dgm:cxn modelId="{F009970A-E292-4A0C-BAD9-F2E03F364079}" srcId="{64791070-B1E1-4B81-A902-87BBB57A0A09}" destId="{BAD5233D-1298-4C48-B306-546875A73DE3}" srcOrd="4" destOrd="0" parTransId="{541031C0-39BF-41AA-B749-F2A201AB01EE}" sibTransId="{F94718D8-7B5A-4604-885B-24B22819A002}"/>
    <dgm:cxn modelId="{53DEC12A-8247-4D9C-A1B0-58C970AE82DC}" type="presOf" srcId="{E025F3A9-6471-4727-BFB9-D326D1FC271F}" destId="{47B24310-8899-4132-9E21-B96DC000C0A1}" srcOrd="0" destOrd="0" presId="urn:microsoft.com/office/officeart/2005/8/layout/chevron1"/>
    <dgm:cxn modelId="{2E161C2B-BDCE-4CB2-8EB3-DECC378FE6FC}" type="presOf" srcId="{BB956C83-300C-4070-944D-2E86129D1223}" destId="{9BF2ED8C-0621-4599-A83C-5E059B3AC981}" srcOrd="0" destOrd="2" presId="urn:microsoft.com/office/officeart/2005/8/layout/chevron1"/>
    <dgm:cxn modelId="{97C0DF2E-46BF-41A4-9959-957DC2037692}" srcId="{64791070-B1E1-4B81-A902-87BBB57A0A09}" destId="{267FD1FC-067B-4D22-9F12-E0E1E4E92DBA}" srcOrd="1" destOrd="0" parTransId="{47E6DFF9-7346-41BC-9B31-AEEB7643614C}" sibTransId="{6A86B0DC-E051-49F0-93B0-278A7452FAEB}"/>
    <dgm:cxn modelId="{B93CB02F-D553-4740-815B-65E48785AC4E}" type="presOf" srcId="{BAD5233D-1298-4C48-B306-546875A73DE3}" destId="{95CA7D32-793F-4C59-A644-BE0D528F02D0}" srcOrd="0" destOrd="0" presId="urn:microsoft.com/office/officeart/2005/8/layout/chevron1"/>
    <dgm:cxn modelId="{F5044431-F7B8-4F7C-B0E1-72A01988DFBF}" type="presOf" srcId="{F168C9B2-58DC-4397-97E8-280364839F09}" destId="{52FC0C11-5C06-4A47-8E98-79CFC6021533}" srcOrd="0" destOrd="1" presId="urn:microsoft.com/office/officeart/2005/8/layout/chevron1"/>
    <dgm:cxn modelId="{24036C38-EFB6-451B-AB32-A158BA8ADCB8}" type="presOf" srcId="{7492E81D-33DB-441F-8FAB-2CFE8CF2DFFA}" destId="{5F49BC3D-79EB-48BB-A08A-EA3D538B7AD5}" srcOrd="0" destOrd="0" presId="urn:microsoft.com/office/officeart/2005/8/layout/chevron1"/>
    <dgm:cxn modelId="{DC47FB3F-45CF-441F-BC30-30A6999BC382}" type="presOf" srcId="{64E496CC-E197-4346-886A-15D46F1E2F6D}" destId="{9BF2ED8C-0621-4599-A83C-5E059B3AC981}" srcOrd="0" destOrd="0" presId="urn:microsoft.com/office/officeart/2005/8/layout/chevron1"/>
    <dgm:cxn modelId="{E05F345D-0566-4699-B06D-656BE38AEF47}" srcId="{64791070-B1E1-4B81-A902-87BBB57A0A09}" destId="{83C78A7E-9FCA-47D7-B87D-0DF86CC31433}" srcOrd="2" destOrd="0" parTransId="{7D6B7B0F-3A09-4E39-A46F-19A5872031B7}" sibTransId="{BA86D642-0161-44FC-B601-39AEA656F407}"/>
    <dgm:cxn modelId="{8112F163-ED00-4B48-B34F-188ADDE3E18D}" type="presOf" srcId="{B2327493-6216-45FA-901B-64D887002A9E}" destId="{52FC0C11-5C06-4A47-8E98-79CFC6021533}" srcOrd="0" destOrd="2" presId="urn:microsoft.com/office/officeart/2005/8/layout/chevron1"/>
    <dgm:cxn modelId="{7721B06A-3B14-4575-8FC1-9BF01751D0D6}" type="presOf" srcId="{64791070-B1E1-4B81-A902-87BBB57A0A09}" destId="{E1A81F0B-1F94-4828-A423-AD87148FA1D0}" srcOrd="0" destOrd="0" presId="urn:microsoft.com/office/officeart/2005/8/layout/chevron1"/>
    <dgm:cxn modelId="{FC01564F-F5F1-420D-AC1B-456FC7B709C3}" srcId="{267FD1FC-067B-4D22-9F12-E0E1E4E92DBA}" destId="{76CE7151-740F-4ECD-B024-C1859DD6FDB0}" srcOrd="1" destOrd="0" parTransId="{931CCD95-54F0-4467-B8E8-682EA22332EE}" sibTransId="{4C1083C9-A6C0-420A-A90B-F8829D173B30}"/>
    <dgm:cxn modelId="{2620B471-3730-40F5-82F9-6B2778A53516}" srcId="{267FD1FC-067B-4D22-9F12-E0E1E4E92DBA}" destId="{E025F3A9-6471-4727-BFB9-D326D1FC271F}" srcOrd="0" destOrd="0" parTransId="{64E23C39-E2B0-433C-AE4C-3442E421C6D0}" sibTransId="{FEC6EF90-8161-4CB1-822E-2343D6512031}"/>
    <dgm:cxn modelId="{836CF271-C756-4BB5-86ED-84299CE1457B}" type="presOf" srcId="{267FD1FC-067B-4D22-9F12-E0E1E4E92DBA}" destId="{0F7541A3-2784-43ED-A921-9B4E33323E2C}" srcOrd="0" destOrd="0" presId="urn:microsoft.com/office/officeart/2005/8/layout/chevron1"/>
    <dgm:cxn modelId="{3CCEF852-5A70-48B9-AE1F-69EBF166F433}" srcId="{64791070-B1E1-4B81-A902-87BBB57A0A09}" destId="{7492E81D-33DB-441F-8FAB-2CFE8CF2DFFA}" srcOrd="3" destOrd="0" parTransId="{2FABAFD5-C7B5-46A1-932B-B24409DE862F}" sibTransId="{C3F60280-DDAE-4905-9EE5-427871AEF91F}"/>
    <dgm:cxn modelId="{37859553-EBF6-448E-876B-6965A0437ED6}" srcId="{7492E81D-33DB-441F-8FAB-2CFE8CF2DFFA}" destId="{642B04C5-2A87-4442-8F49-F91571396573}" srcOrd="1" destOrd="0" parTransId="{040A05EE-A103-4313-A18D-A1CDD1194391}" sibTransId="{48A31838-EE99-4A1A-851C-29478F8F91F8}"/>
    <dgm:cxn modelId="{44FB3955-4D2F-49A4-8AD7-42406419CF25}" type="presOf" srcId="{83C78A7E-9FCA-47D7-B87D-0DF86CC31433}" destId="{5B02D889-0520-4508-A5D4-9A4C0BB51D5B}" srcOrd="0" destOrd="0" presId="urn:microsoft.com/office/officeart/2005/8/layout/chevron1"/>
    <dgm:cxn modelId="{A934117E-749C-4489-87B7-61CA1D02D47B}" type="presOf" srcId="{DE33EDF9-0A2E-4511-98BA-B20AC75F3276}" destId="{92C23E1E-6DFD-4E5B-84D9-A3AC1485EB26}" srcOrd="0" destOrd="0" presId="urn:microsoft.com/office/officeart/2005/8/layout/chevron1"/>
    <dgm:cxn modelId="{4BF8D38E-985B-4E54-8A34-0BF71BD2784F}" srcId="{64791070-B1E1-4B81-A902-87BBB57A0A09}" destId="{641333EA-776F-4AD2-AD20-74751A6ECDA0}" srcOrd="0" destOrd="0" parTransId="{9E80AD36-BA38-4CC1-B9C7-B21E3DFB46B3}" sibTransId="{C34D9165-55C4-408D-9A84-8E4F9057492D}"/>
    <dgm:cxn modelId="{2FA60B94-C53E-42CC-B677-CC56A9AC8716}" type="presOf" srcId="{EFA1A05C-102F-40B2-ACEF-84A1777129C0}" destId="{B7A417AC-5F41-4B9D-B29A-CBE3216C7DAD}" srcOrd="0" destOrd="1" presId="urn:microsoft.com/office/officeart/2005/8/layout/chevron1"/>
    <dgm:cxn modelId="{092B9A94-63E6-4E66-BDCF-0B587F6B369D}" srcId="{BAD5233D-1298-4C48-B306-546875A73DE3}" destId="{EFA1A05C-102F-40B2-ACEF-84A1777129C0}" srcOrd="1" destOrd="0" parTransId="{41F1A9EF-2946-4D95-972B-6781AD149887}" sibTransId="{0F1A707A-98C5-47CF-A6F2-F77BB2B06595}"/>
    <dgm:cxn modelId="{9EC52DA8-AE10-49CF-8DD8-E15ABF40E24A}" srcId="{BAD5233D-1298-4C48-B306-546875A73DE3}" destId="{F335C0B0-73A6-457F-BCCD-8A57C9A8EBF6}" srcOrd="0" destOrd="0" parTransId="{DB240D73-2958-4DCB-A3C0-5A14C96F0DE6}" sibTransId="{01A1EFF2-1388-4DF6-A727-AD98B38A46A2}"/>
    <dgm:cxn modelId="{7091FDA9-1C2C-46AA-AD72-39B07CBA985D}" srcId="{641333EA-776F-4AD2-AD20-74751A6ECDA0}" destId="{B2327493-6216-45FA-901B-64D887002A9E}" srcOrd="2" destOrd="0" parTransId="{DABED774-B31F-4743-AB94-5B68C76A9343}" sibTransId="{E6242C98-2901-4030-8FA8-92D65898624F}"/>
    <dgm:cxn modelId="{2FB419AD-7A35-442F-AF0B-55CE4F437D1A}" srcId="{83C78A7E-9FCA-47D7-B87D-0DF86CC31433}" destId="{DE33EDF9-0A2E-4511-98BA-B20AC75F3276}" srcOrd="0" destOrd="0" parTransId="{E2EAD65B-2FDD-49E0-B6E5-EF69FA5CB3C7}" sibTransId="{5EF21924-F156-4F51-A066-B3AB544EB8A6}"/>
    <dgm:cxn modelId="{0741AFAE-460B-426A-9500-A9CE5289CD31}" type="presOf" srcId="{641333EA-776F-4AD2-AD20-74751A6ECDA0}" destId="{C0C377D3-C262-49D6-8098-EBD489D1349A}" srcOrd="0" destOrd="0" presId="urn:microsoft.com/office/officeart/2005/8/layout/chevron1"/>
    <dgm:cxn modelId="{28F440B0-B5D6-483F-ACF2-57A7AF1504B1}" type="presOf" srcId="{F335C0B0-73A6-457F-BCCD-8A57C9A8EBF6}" destId="{B7A417AC-5F41-4B9D-B29A-CBE3216C7DAD}" srcOrd="0" destOrd="0" presId="urn:microsoft.com/office/officeart/2005/8/layout/chevron1"/>
    <dgm:cxn modelId="{0E3019B9-472A-499F-8275-B973101A43D8}" type="presOf" srcId="{1371520C-FE28-4CB2-91B1-5CF221E82BA3}" destId="{52FC0C11-5C06-4A47-8E98-79CFC6021533}" srcOrd="0" destOrd="0" presId="urn:microsoft.com/office/officeart/2005/8/layout/chevron1"/>
    <dgm:cxn modelId="{618B29C0-E822-4C94-98A6-DCFB67FC8424}" srcId="{641333EA-776F-4AD2-AD20-74751A6ECDA0}" destId="{F168C9B2-58DC-4397-97E8-280364839F09}" srcOrd="1" destOrd="0" parTransId="{CAA48403-B9E0-4AF1-BDD1-B75CE62CDC0E}" sibTransId="{DF7ED5A5-D925-4642-8686-7F435C4AEB0E}"/>
    <dgm:cxn modelId="{6B7E95CB-7690-4ED7-B59B-9ADD50240B32}" srcId="{7492E81D-33DB-441F-8FAB-2CFE8CF2DFFA}" destId="{64E496CC-E197-4346-886A-15D46F1E2F6D}" srcOrd="0" destOrd="0" parTransId="{8212E110-511B-446B-9D1E-CF3E09625920}" sibTransId="{BD804212-9364-4A9B-88D2-1CF0171298EB}"/>
    <dgm:cxn modelId="{0E6833D1-C5CB-41B5-AE86-6B3954D87481}" type="presOf" srcId="{76CE7151-740F-4ECD-B024-C1859DD6FDB0}" destId="{47B24310-8899-4132-9E21-B96DC000C0A1}" srcOrd="0" destOrd="1" presId="urn:microsoft.com/office/officeart/2005/8/layout/chevron1"/>
    <dgm:cxn modelId="{B0EAC1D3-D70A-4D7E-B046-455C9AA6D921}" srcId="{7492E81D-33DB-441F-8FAB-2CFE8CF2DFFA}" destId="{BB956C83-300C-4070-944D-2E86129D1223}" srcOrd="2" destOrd="0" parTransId="{18D5ED8B-B9E6-4FF9-96D9-707D6636AE10}" sibTransId="{B04171C5-BBB4-4644-B8B9-C1497C0EF105}"/>
    <dgm:cxn modelId="{091768DA-233B-4ED7-8A85-B0BBC645A28E}" srcId="{641333EA-776F-4AD2-AD20-74751A6ECDA0}" destId="{1371520C-FE28-4CB2-91B1-5CF221E82BA3}" srcOrd="0" destOrd="0" parTransId="{05E1CA1A-DD2A-4FBD-8614-09E27AF10B00}" sibTransId="{18E059A9-A2D4-438A-9E2D-1049D61FF178}"/>
    <dgm:cxn modelId="{9C28F7FC-2DCC-4912-8705-4F951AFF0674}" type="presOf" srcId="{642B04C5-2A87-4442-8F49-F91571396573}" destId="{9BF2ED8C-0621-4599-A83C-5E059B3AC981}" srcOrd="0" destOrd="1" presId="urn:microsoft.com/office/officeart/2005/8/layout/chevron1"/>
    <dgm:cxn modelId="{A0E228E4-7D94-4A06-8BDF-9E05BB29CEE9}" type="presParOf" srcId="{E1A81F0B-1F94-4828-A423-AD87148FA1D0}" destId="{C9D9DE65-EBB0-472C-ADDA-54578F293FED}" srcOrd="0" destOrd="0" presId="urn:microsoft.com/office/officeart/2005/8/layout/chevron1"/>
    <dgm:cxn modelId="{5E34894D-FCE8-41DD-8387-B5785D5EA9D4}" type="presParOf" srcId="{C9D9DE65-EBB0-472C-ADDA-54578F293FED}" destId="{C0C377D3-C262-49D6-8098-EBD489D1349A}" srcOrd="0" destOrd="0" presId="urn:microsoft.com/office/officeart/2005/8/layout/chevron1"/>
    <dgm:cxn modelId="{A5F8B018-32D5-4356-B198-9C6E2F75D3AB}" type="presParOf" srcId="{C9D9DE65-EBB0-472C-ADDA-54578F293FED}" destId="{52FC0C11-5C06-4A47-8E98-79CFC6021533}" srcOrd="1" destOrd="0" presId="urn:microsoft.com/office/officeart/2005/8/layout/chevron1"/>
    <dgm:cxn modelId="{9C8203B9-044D-4E58-BFD7-DB68E8415518}" type="presParOf" srcId="{E1A81F0B-1F94-4828-A423-AD87148FA1D0}" destId="{8411E94C-EE88-4B9E-B6FE-C75587BA8AB9}" srcOrd="1" destOrd="0" presId="urn:microsoft.com/office/officeart/2005/8/layout/chevron1"/>
    <dgm:cxn modelId="{9CDBA032-098F-4892-95C9-0D4AB6769C13}" type="presParOf" srcId="{E1A81F0B-1F94-4828-A423-AD87148FA1D0}" destId="{D6C95734-C20A-49F4-967F-579FE380992E}" srcOrd="2" destOrd="0" presId="urn:microsoft.com/office/officeart/2005/8/layout/chevron1"/>
    <dgm:cxn modelId="{91105933-B826-4679-B6C2-A2B4A5C7CBC7}" type="presParOf" srcId="{D6C95734-C20A-49F4-967F-579FE380992E}" destId="{0F7541A3-2784-43ED-A921-9B4E33323E2C}" srcOrd="0" destOrd="0" presId="urn:microsoft.com/office/officeart/2005/8/layout/chevron1"/>
    <dgm:cxn modelId="{F7EA8326-F805-446F-88EC-7B2EE5EABF48}" type="presParOf" srcId="{D6C95734-C20A-49F4-967F-579FE380992E}" destId="{47B24310-8899-4132-9E21-B96DC000C0A1}" srcOrd="1" destOrd="0" presId="urn:microsoft.com/office/officeart/2005/8/layout/chevron1"/>
    <dgm:cxn modelId="{027743DE-FF8F-448C-9735-B4F93F51C4EA}" type="presParOf" srcId="{E1A81F0B-1F94-4828-A423-AD87148FA1D0}" destId="{D1D4CB87-C6DA-41F1-A21C-DE16D925C849}" srcOrd="3" destOrd="0" presId="urn:microsoft.com/office/officeart/2005/8/layout/chevron1"/>
    <dgm:cxn modelId="{1C73400D-C6B7-4D7C-8098-6AB93DBA4F2E}" type="presParOf" srcId="{E1A81F0B-1F94-4828-A423-AD87148FA1D0}" destId="{85B37150-8B46-441F-9528-F24C446323DD}" srcOrd="4" destOrd="0" presId="urn:microsoft.com/office/officeart/2005/8/layout/chevron1"/>
    <dgm:cxn modelId="{1FED81FE-A17E-454D-BB7A-4356BCD3FB5A}" type="presParOf" srcId="{85B37150-8B46-441F-9528-F24C446323DD}" destId="{5B02D889-0520-4508-A5D4-9A4C0BB51D5B}" srcOrd="0" destOrd="0" presId="urn:microsoft.com/office/officeart/2005/8/layout/chevron1"/>
    <dgm:cxn modelId="{37B1EFE3-EE5F-4245-AE33-9E38832F8A7D}" type="presParOf" srcId="{85B37150-8B46-441F-9528-F24C446323DD}" destId="{92C23E1E-6DFD-4E5B-84D9-A3AC1485EB26}" srcOrd="1" destOrd="0" presId="urn:microsoft.com/office/officeart/2005/8/layout/chevron1"/>
    <dgm:cxn modelId="{EE877161-8795-47AC-B10C-2672D9C8D868}" type="presParOf" srcId="{E1A81F0B-1F94-4828-A423-AD87148FA1D0}" destId="{7391CFAE-A5AC-4999-B1E5-6C4F17391599}" srcOrd="5" destOrd="0" presId="urn:microsoft.com/office/officeart/2005/8/layout/chevron1"/>
    <dgm:cxn modelId="{05D6AE86-99D6-496C-8EC9-8BD879A87CDC}" type="presParOf" srcId="{E1A81F0B-1F94-4828-A423-AD87148FA1D0}" destId="{F18E76B7-2862-4900-93E3-5963F85D7FED}" srcOrd="6" destOrd="0" presId="urn:microsoft.com/office/officeart/2005/8/layout/chevron1"/>
    <dgm:cxn modelId="{CDF287A5-6560-467D-9361-D7A74C7BF507}" type="presParOf" srcId="{F18E76B7-2862-4900-93E3-5963F85D7FED}" destId="{5F49BC3D-79EB-48BB-A08A-EA3D538B7AD5}" srcOrd="0" destOrd="0" presId="urn:microsoft.com/office/officeart/2005/8/layout/chevron1"/>
    <dgm:cxn modelId="{F53C3BD9-94D8-4B9F-A296-C2B20F2BE2D4}" type="presParOf" srcId="{F18E76B7-2862-4900-93E3-5963F85D7FED}" destId="{9BF2ED8C-0621-4599-A83C-5E059B3AC981}" srcOrd="1" destOrd="0" presId="urn:microsoft.com/office/officeart/2005/8/layout/chevron1"/>
    <dgm:cxn modelId="{0BA92C10-70ED-4234-8B7F-92236D0312A8}" type="presParOf" srcId="{E1A81F0B-1F94-4828-A423-AD87148FA1D0}" destId="{D9F81812-F992-44ED-8FBA-309338B72A69}" srcOrd="7" destOrd="0" presId="urn:microsoft.com/office/officeart/2005/8/layout/chevron1"/>
    <dgm:cxn modelId="{F627EA7B-4157-40A2-8904-01C08AD5E4E3}" type="presParOf" srcId="{E1A81F0B-1F94-4828-A423-AD87148FA1D0}" destId="{54ED07C5-0273-49C3-9B88-DB8F6F413150}" srcOrd="8" destOrd="0" presId="urn:microsoft.com/office/officeart/2005/8/layout/chevron1"/>
    <dgm:cxn modelId="{E199DEB4-4220-4B61-A1AB-9405019C6912}" type="presParOf" srcId="{54ED07C5-0273-49C3-9B88-DB8F6F413150}" destId="{95CA7D32-793F-4C59-A644-BE0D528F02D0}" srcOrd="0" destOrd="0" presId="urn:microsoft.com/office/officeart/2005/8/layout/chevron1"/>
    <dgm:cxn modelId="{541B8780-A20E-402B-98B8-7F5258BF83AD}" type="presParOf" srcId="{54ED07C5-0273-49C3-9B88-DB8F6F413150}" destId="{B7A417AC-5F41-4B9D-B29A-CBE3216C7DAD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79C4E-176F-4090-B250-8B18B61BE096}">
      <dsp:nvSpPr>
        <dsp:cNvPr id="0" name=""/>
        <dsp:cNvSpPr/>
      </dsp:nvSpPr>
      <dsp:spPr>
        <a:xfrm>
          <a:off x="6388" y="1205239"/>
          <a:ext cx="2356208" cy="94248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Data intake</a:t>
          </a:r>
          <a:endParaRPr lang="en-US" sz="1400" kern="1200" dirty="0"/>
        </a:p>
      </dsp:txBody>
      <dsp:txXfrm>
        <a:off x="477630" y="1205239"/>
        <a:ext cx="1413725" cy="942483"/>
      </dsp:txXfrm>
    </dsp:sp>
    <dsp:sp modelId="{1482784A-4119-4CF0-9E66-BCD01FE7076B}">
      <dsp:nvSpPr>
        <dsp:cNvPr id="0" name=""/>
        <dsp:cNvSpPr/>
      </dsp:nvSpPr>
      <dsp:spPr>
        <a:xfrm>
          <a:off x="6388" y="2265533"/>
          <a:ext cx="1884967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0" kern="1200" dirty="0"/>
            <a:t>bank_full.csv</a:t>
          </a:r>
        </a:p>
      </dsp:txBody>
      <dsp:txXfrm>
        <a:off x="6388" y="2265533"/>
        <a:ext cx="1884967" cy="1170000"/>
      </dsp:txXfrm>
    </dsp:sp>
    <dsp:sp modelId="{F0341499-43DE-4E75-B3B2-836444CD23D2}">
      <dsp:nvSpPr>
        <dsp:cNvPr id="0" name=""/>
        <dsp:cNvSpPr/>
      </dsp:nvSpPr>
      <dsp:spPr>
        <a:xfrm>
          <a:off x="2146596" y="1205239"/>
          <a:ext cx="2356208" cy="94248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16 available  features and 1 binary target </a:t>
          </a:r>
        </a:p>
      </dsp:txBody>
      <dsp:txXfrm>
        <a:off x="2617838" y="1205239"/>
        <a:ext cx="1413725" cy="942483"/>
      </dsp:txXfrm>
    </dsp:sp>
    <dsp:sp modelId="{8B08AE05-BB50-4961-8F3E-6CF0C7431B91}">
      <dsp:nvSpPr>
        <dsp:cNvPr id="0" name=""/>
        <dsp:cNvSpPr/>
      </dsp:nvSpPr>
      <dsp:spPr>
        <a:xfrm>
          <a:off x="2146596" y="2265533"/>
          <a:ext cx="1884967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7 Numeric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8 Categoric </a:t>
          </a:r>
        </a:p>
      </dsp:txBody>
      <dsp:txXfrm>
        <a:off x="2146596" y="2265533"/>
        <a:ext cx="1884967" cy="1170000"/>
      </dsp:txXfrm>
    </dsp:sp>
    <dsp:sp modelId="{28590B0B-AE02-4C46-A2BB-1B5D320624B6}">
      <dsp:nvSpPr>
        <dsp:cNvPr id="0" name=""/>
        <dsp:cNvSpPr/>
      </dsp:nvSpPr>
      <dsp:spPr>
        <a:xfrm>
          <a:off x="4286805" y="1205239"/>
          <a:ext cx="2356208" cy="94248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Pinpoint missing values</a:t>
          </a:r>
          <a:endParaRPr lang="en-US" sz="1400" kern="1200" dirty="0"/>
        </a:p>
      </dsp:txBody>
      <dsp:txXfrm>
        <a:off x="4758047" y="1205239"/>
        <a:ext cx="1413725" cy="942483"/>
      </dsp:txXfrm>
    </dsp:sp>
    <dsp:sp modelId="{B1AE78B5-20B2-47CE-90F9-544661E051C5}">
      <dsp:nvSpPr>
        <dsp:cNvPr id="0" name=""/>
        <dsp:cNvSpPr/>
      </dsp:nvSpPr>
      <dsp:spPr>
        <a:xfrm>
          <a:off x="6427014" y="1205239"/>
          <a:ext cx="2356208" cy="94248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Pinpoint ambiguous values </a:t>
          </a:r>
          <a:endParaRPr lang="en-US" sz="1400" kern="1200" dirty="0"/>
        </a:p>
      </dsp:txBody>
      <dsp:txXfrm>
        <a:off x="6898256" y="1205239"/>
        <a:ext cx="1413725" cy="942483"/>
      </dsp:txXfrm>
    </dsp:sp>
    <dsp:sp modelId="{9C6CBA27-AB83-4465-A473-A17862984163}">
      <dsp:nvSpPr>
        <dsp:cNvPr id="0" name=""/>
        <dsp:cNvSpPr/>
      </dsp:nvSpPr>
      <dsp:spPr>
        <a:xfrm>
          <a:off x="8567223" y="1205239"/>
          <a:ext cx="2356208" cy="94248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Data Cleaning</a:t>
          </a:r>
          <a:endParaRPr lang="en-US" sz="1400" b="1" u="none" kern="1200" dirty="0"/>
        </a:p>
      </dsp:txBody>
      <dsp:txXfrm>
        <a:off x="9038465" y="1205239"/>
        <a:ext cx="1413725" cy="942483"/>
      </dsp:txXfrm>
    </dsp:sp>
    <dsp:sp modelId="{41CEF07C-3AFE-405D-B2DF-5ABD960D0FFB}">
      <dsp:nvSpPr>
        <dsp:cNvPr id="0" name=""/>
        <dsp:cNvSpPr/>
      </dsp:nvSpPr>
      <dsp:spPr>
        <a:xfrm>
          <a:off x="8567223" y="2265533"/>
          <a:ext cx="1884967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Whitespaces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Special characters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De-capitalize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Synchronous </a:t>
          </a:r>
          <a:r>
            <a:rPr lang="en-US" sz="1400" kern="1200" dirty="0" err="1"/>
            <a:t>dtypes</a:t>
          </a:r>
          <a:r>
            <a:rPr lang="en-US" sz="1400" kern="1200" dirty="0"/>
            <a:t> per  feature </a:t>
          </a:r>
        </a:p>
      </dsp:txBody>
      <dsp:txXfrm>
        <a:off x="8567223" y="2265533"/>
        <a:ext cx="1884967" cy="117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49D167-A2AC-4DC6-B7A6-6007F3573FD2}">
      <dsp:nvSpPr>
        <dsp:cNvPr id="0" name=""/>
        <dsp:cNvSpPr/>
      </dsp:nvSpPr>
      <dsp:spPr>
        <a:xfrm>
          <a:off x="1467189" y="726298"/>
          <a:ext cx="1400704" cy="6673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Type of feature  </a:t>
          </a:r>
        </a:p>
      </dsp:txBody>
      <dsp:txXfrm>
        <a:off x="1486734" y="745843"/>
        <a:ext cx="1361614" cy="628212"/>
      </dsp:txXfrm>
    </dsp:sp>
    <dsp:sp modelId="{EA36CDBA-4AE5-445B-AC69-8BE2889DD3F4}">
      <dsp:nvSpPr>
        <dsp:cNvPr id="0" name=""/>
        <dsp:cNvSpPr/>
      </dsp:nvSpPr>
      <dsp:spPr>
        <a:xfrm>
          <a:off x="622960" y="1393601"/>
          <a:ext cx="1544581" cy="266920"/>
        </a:xfrm>
        <a:custGeom>
          <a:avLst/>
          <a:gdLst/>
          <a:ahLst/>
          <a:cxnLst/>
          <a:rect l="0" t="0" r="0" b="0"/>
          <a:pathLst>
            <a:path>
              <a:moveTo>
                <a:pt x="1544581" y="0"/>
              </a:moveTo>
              <a:lnTo>
                <a:pt x="1544581" y="133460"/>
              </a:lnTo>
              <a:lnTo>
                <a:pt x="0" y="133460"/>
              </a:lnTo>
              <a:lnTo>
                <a:pt x="0" y="26692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A8E6DC-A177-4E5B-93F0-E312BD3D6D25}">
      <dsp:nvSpPr>
        <dsp:cNvPr id="0" name=""/>
        <dsp:cNvSpPr/>
      </dsp:nvSpPr>
      <dsp:spPr>
        <a:xfrm>
          <a:off x="812" y="1660522"/>
          <a:ext cx="1244295" cy="6673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numeric/ categoric</a:t>
          </a:r>
        </a:p>
      </dsp:txBody>
      <dsp:txXfrm>
        <a:off x="20357" y="1680067"/>
        <a:ext cx="1205205" cy="628212"/>
      </dsp:txXfrm>
    </dsp:sp>
    <dsp:sp modelId="{AC6E8A90-ED2C-4476-9748-0913DC3EC476}">
      <dsp:nvSpPr>
        <dsp:cNvPr id="0" name=""/>
        <dsp:cNvSpPr/>
      </dsp:nvSpPr>
      <dsp:spPr>
        <a:xfrm>
          <a:off x="2121822" y="1393601"/>
          <a:ext cx="91440" cy="2669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692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F81487-1DE2-4948-93F4-A4D72A9961D0}">
      <dsp:nvSpPr>
        <dsp:cNvPr id="0" name=""/>
        <dsp:cNvSpPr/>
      </dsp:nvSpPr>
      <dsp:spPr>
        <a:xfrm>
          <a:off x="1545394" y="1660522"/>
          <a:ext cx="1244295" cy="6673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ordinal/ nominal</a:t>
          </a:r>
        </a:p>
      </dsp:txBody>
      <dsp:txXfrm>
        <a:off x="1564939" y="1680067"/>
        <a:ext cx="1205205" cy="628212"/>
      </dsp:txXfrm>
    </dsp:sp>
    <dsp:sp modelId="{7CEF5756-8142-4FC2-BAB9-10236F173021}">
      <dsp:nvSpPr>
        <dsp:cNvPr id="0" name=""/>
        <dsp:cNvSpPr/>
      </dsp:nvSpPr>
      <dsp:spPr>
        <a:xfrm>
          <a:off x="2167542" y="1393601"/>
          <a:ext cx="1544581" cy="266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460"/>
              </a:lnTo>
              <a:lnTo>
                <a:pt x="1544581" y="133460"/>
              </a:lnTo>
              <a:lnTo>
                <a:pt x="1544581" y="26692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9ED24-BA97-4F2E-83FC-D3541E2A6150}">
      <dsp:nvSpPr>
        <dsp:cNvPr id="0" name=""/>
        <dsp:cNvSpPr/>
      </dsp:nvSpPr>
      <dsp:spPr>
        <a:xfrm>
          <a:off x="3089975" y="1660522"/>
          <a:ext cx="1244295" cy="6673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contextual division</a:t>
          </a:r>
          <a:r>
            <a:rPr lang="en-US" sz="1500" b="0" kern="1200" dirty="0"/>
            <a:t> </a:t>
          </a:r>
        </a:p>
      </dsp:txBody>
      <dsp:txXfrm>
        <a:off x="3109520" y="1680067"/>
        <a:ext cx="1205205" cy="628212"/>
      </dsp:txXfrm>
    </dsp:sp>
    <dsp:sp modelId="{4E091AC0-99B9-49C5-A540-0CA9A512A438}">
      <dsp:nvSpPr>
        <dsp:cNvPr id="0" name=""/>
        <dsp:cNvSpPr/>
      </dsp:nvSpPr>
      <dsp:spPr>
        <a:xfrm>
          <a:off x="1760263" y="2327824"/>
          <a:ext cx="1951859" cy="266920"/>
        </a:xfrm>
        <a:custGeom>
          <a:avLst/>
          <a:gdLst/>
          <a:ahLst/>
          <a:cxnLst/>
          <a:rect l="0" t="0" r="0" b="0"/>
          <a:pathLst>
            <a:path>
              <a:moveTo>
                <a:pt x="1951859" y="0"/>
              </a:moveTo>
              <a:lnTo>
                <a:pt x="1951859" y="133460"/>
              </a:lnTo>
              <a:lnTo>
                <a:pt x="0" y="133460"/>
              </a:lnTo>
              <a:lnTo>
                <a:pt x="0" y="26692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64C40-B674-40A6-9B7A-01CA5D42D5CF}">
      <dsp:nvSpPr>
        <dsp:cNvPr id="0" name=""/>
        <dsp:cNvSpPr/>
      </dsp:nvSpPr>
      <dsp:spPr>
        <a:xfrm>
          <a:off x="1259787" y="2594745"/>
          <a:ext cx="1000953" cy="8305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Personal standing features </a:t>
          </a:r>
          <a:endParaRPr lang="en-US" sz="1500" b="0" kern="1200" dirty="0"/>
        </a:p>
      </dsp:txBody>
      <dsp:txXfrm>
        <a:off x="1284113" y="2619071"/>
        <a:ext cx="952301" cy="781912"/>
      </dsp:txXfrm>
    </dsp:sp>
    <dsp:sp modelId="{F3444006-1341-4F74-BFC9-5618C90EFD43}">
      <dsp:nvSpPr>
        <dsp:cNvPr id="0" name=""/>
        <dsp:cNvSpPr/>
      </dsp:nvSpPr>
      <dsp:spPr>
        <a:xfrm>
          <a:off x="3061503" y="2327824"/>
          <a:ext cx="650619" cy="266920"/>
        </a:xfrm>
        <a:custGeom>
          <a:avLst/>
          <a:gdLst/>
          <a:ahLst/>
          <a:cxnLst/>
          <a:rect l="0" t="0" r="0" b="0"/>
          <a:pathLst>
            <a:path>
              <a:moveTo>
                <a:pt x="650619" y="0"/>
              </a:moveTo>
              <a:lnTo>
                <a:pt x="650619" y="133460"/>
              </a:lnTo>
              <a:lnTo>
                <a:pt x="0" y="133460"/>
              </a:lnTo>
              <a:lnTo>
                <a:pt x="0" y="26692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4BFB98-5E71-404C-B2A6-FAF444D959A4}">
      <dsp:nvSpPr>
        <dsp:cNvPr id="0" name=""/>
        <dsp:cNvSpPr/>
      </dsp:nvSpPr>
      <dsp:spPr>
        <a:xfrm>
          <a:off x="2561026" y="2594745"/>
          <a:ext cx="1000953" cy="8305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Financial standing features</a:t>
          </a:r>
        </a:p>
      </dsp:txBody>
      <dsp:txXfrm>
        <a:off x="2585352" y="2619071"/>
        <a:ext cx="952301" cy="781912"/>
      </dsp:txXfrm>
    </dsp:sp>
    <dsp:sp modelId="{C7E74F6B-758A-480B-8F36-B9D68B118BC8}">
      <dsp:nvSpPr>
        <dsp:cNvPr id="0" name=""/>
        <dsp:cNvSpPr/>
      </dsp:nvSpPr>
      <dsp:spPr>
        <a:xfrm>
          <a:off x="3712123" y="2327824"/>
          <a:ext cx="650619" cy="266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460"/>
              </a:lnTo>
              <a:lnTo>
                <a:pt x="650619" y="133460"/>
              </a:lnTo>
              <a:lnTo>
                <a:pt x="650619" y="26692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0727E0-EF7E-494B-95B7-6BC714B29438}">
      <dsp:nvSpPr>
        <dsp:cNvPr id="0" name=""/>
        <dsp:cNvSpPr/>
      </dsp:nvSpPr>
      <dsp:spPr>
        <a:xfrm>
          <a:off x="3862266" y="2594745"/>
          <a:ext cx="1000953" cy="8305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Current campaign contact features</a:t>
          </a:r>
        </a:p>
      </dsp:txBody>
      <dsp:txXfrm>
        <a:off x="3886592" y="2619071"/>
        <a:ext cx="952301" cy="781912"/>
      </dsp:txXfrm>
    </dsp:sp>
    <dsp:sp modelId="{35D38C05-0D75-46B3-9B96-2F50E49F095A}">
      <dsp:nvSpPr>
        <dsp:cNvPr id="0" name=""/>
        <dsp:cNvSpPr/>
      </dsp:nvSpPr>
      <dsp:spPr>
        <a:xfrm>
          <a:off x="3712123" y="2327824"/>
          <a:ext cx="1951859" cy="266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460"/>
              </a:lnTo>
              <a:lnTo>
                <a:pt x="1951859" y="133460"/>
              </a:lnTo>
              <a:lnTo>
                <a:pt x="1951859" y="26692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B91538-FD1A-4625-91EB-8601A361709E}">
      <dsp:nvSpPr>
        <dsp:cNvPr id="0" name=""/>
        <dsp:cNvSpPr/>
      </dsp:nvSpPr>
      <dsp:spPr>
        <a:xfrm>
          <a:off x="5163506" y="2594745"/>
          <a:ext cx="1000953" cy="8305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Previous contact features</a:t>
          </a:r>
        </a:p>
      </dsp:txBody>
      <dsp:txXfrm>
        <a:off x="5187832" y="2619071"/>
        <a:ext cx="952301" cy="7819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8BFB2-DFC1-419F-A7F3-BCAF7787FE35}">
      <dsp:nvSpPr>
        <dsp:cNvPr id="0" name=""/>
        <dsp:cNvSpPr/>
      </dsp:nvSpPr>
      <dsp:spPr>
        <a:xfrm>
          <a:off x="3350387" y="1402526"/>
          <a:ext cx="124565" cy="3030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0782"/>
              </a:lnTo>
              <a:lnTo>
                <a:pt x="124565" y="303078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B40A8A-924D-4BEC-9C28-184728EAAC24}">
      <dsp:nvSpPr>
        <dsp:cNvPr id="0" name=""/>
        <dsp:cNvSpPr/>
      </dsp:nvSpPr>
      <dsp:spPr>
        <a:xfrm>
          <a:off x="3350387" y="1402526"/>
          <a:ext cx="526348" cy="2242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2585"/>
              </a:lnTo>
              <a:lnTo>
                <a:pt x="526348" y="224258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503DA-817B-4A61-8B49-4BC74F02D865}">
      <dsp:nvSpPr>
        <dsp:cNvPr id="0" name=""/>
        <dsp:cNvSpPr/>
      </dsp:nvSpPr>
      <dsp:spPr>
        <a:xfrm>
          <a:off x="3350387" y="1402526"/>
          <a:ext cx="396247" cy="1369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9117"/>
              </a:lnTo>
              <a:lnTo>
                <a:pt x="396247" y="136911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1D31DC-06DE-40CE-A37F-498F538021F8}">
      <dsp:nvSpPr>
        <dsp:cNvPr id="0" name=""/>
        <dsp:cNvSpPr/>
      </dsp:nvSpPr>
      <dsp:spPr>
        <a:xfrm>
          <a:off x="3350387" y="1402526"/>
          <a:ext cx="222650" cy="538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8285"/>
              </a:lnTo>
              <a:lnTo>
                <a:pt x="222650" y="53828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A5B18-1F14-4CB6-B234-FF9E3FC823C7}">
      <dsp:nvSpPr>
        <dsp:cNvPr id="0" name=""/>
        <dsp:cNvSpPr/>
      </dsp:nvSpPr>
      <dsp:spPr>
        <a:xfrm>
          <a:off x="2494708" y="585906"/>
          <a:ext cx="1663393" cy="231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657"/>
              </a:lnTo>
              <a:lnTo>
                <a:pt x="1663393" y="108657"/>
              </a:lnTo>
              <a:lnTo>
                <a:pt x="1663393" y="231527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D193B-CCB0-414C-AD38-2635216FCAFA}">
      <dsp:nvSpPr>
        <dsp:cNvPr id="0" name=""/>
        <dsp:cNvSpPr/>
      </dsp:nvSpPr>
      <dsp:spPr>
        <a:xfrm>
          <a:off x="540497" y="1416738"/>
          <a:ext cx="300698" cy="3030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0782"/>
              </a:lnTo>
              <a:lnTo>
                <a:pt x="300698" y="303078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385602-9FB9-49C7-90A5-AF02B6975664}">
      <dsp:nvSpPr>
        <dsp:cNvPr id="0" name=""/>
        <dsp:cNvSpPr/>
      </dsp:nvSpPr>
      <dsp:spPr>
        <a:xfrm>
          <a:off x="540497" y="1416738"/>
          <a:ext cx="284783" cy="2199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9950"/>
              </a:lnTo>
              <a:lnTo>
                <a:pt x="284783" y="2199950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DF0B45-0135-47B4-861A-83AB3AF36433}">
      <dsp:nvSpPr>
        <dsp:cNvPr id="0" name=""/>
        <dsp:cNvSpPr/>
      </dsp:nvSpPr>
      <dsp:spPr>
        <a:xfrm>
          <a:off x="540497" y="1416738"/>
          <a:ext cx="284783" cy="1369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9117"/>
              </a:lnTo>
              <a:lnTo>
                <a:pt x="284783" y="136911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914820-0FA1-4B38-84D2-8FA88A066E20}">
      <dsp:nvSpPr>
        <dsp:cNvPr id="0" name=""/>
        <dsp:cNvSpPr/>
      </dsp:nvSpPr>
      <dsp:spPr>
        <a:xfrm>
          <a:off x="540497" y="1416738"/>
          <a:ext cx="270577" cy="5382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8285"/>
              </a:lnTo>
              <a:lnTo>
                <a:pt x="270577" y="538285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44EAA-AB96-4A5F-81D9-BA794C41F1FB}">
      <dsp:nvSpPr>
        <dsp:cNvPr id="0" name=""/>
        <dsp:cNvSpPr/>
      </dsp:nvSpPr>
      <dsp:spPr>
        <a:xfrm>
          <a:off x="1299920" y="585906"/>
          <a:ext cx="1194787" cy="245739"/>
        </a:xfrm>
        <a:custGeom>
          <a:avLst/>
          <a:gdLst/>
          <a:ahLst/>
          <a:cxnLst/>
          <a:rect l="0" t="0" r="0" b="0"/>
          <a:pathLst>
            <a:path>
              <a:moveTo>
                <a:pt x="1194787" y="0"/>
              </a:moveTo>
              <a:lnTo>
                <a:pt x="1194787" y="122869"/>
              </a:lnTo>
              <a:lnTo>
                <a:pt x="0" y="122869"/>
              </a:lnTo>
              <a:lnTo>
                <a:pt x="0" y="24573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D087B3-6D61-4B6E-82CA-48FB72FE7C55}">
      <dsp:nvSpPr>
        <dsp:cNvPr id="0" name=""/>
        <dsp:cNvSpPr/>
      </dsp:nvSpPr>
      <dsp:spPr>
        <a:xfrm>
          <a:off x="1442108" y="813"/>
          <a:ext cx="2105200" cy="585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Features’ characteristics </a:t>
          </a:r>
        </a:p>
      </dsp:txBody>
      <dsp:txXfrm>
        <a:off x="1442108" y="813"/>
        <a:ext cx="2105200" cy="585093"/>
      </dsp:txXfrm>
    </dsp:sp>
    <dsp:sp modelId="{6DE1E3F0-549F-492A-AF53-539662DEACFE}">
      <dsp:nvSpPr>
        <dsp:cNvPr id="0" name=""/>
        <dsp:cNvSpPr/>
      </dsp:nvSpPr>
      <dsp:spPr>
        <a:xfrm>
          <a:off x="350641" y="831645"/>
          <a:ext cx="1898556" cy="585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Numeric </a:t>
          </a:r>
        </a:p>
      </dsp:txBody>
      <dsp:txXfrm>
        <a:off x="350641" y="831645"/>
        <a:ext cx="1898556" cy="585093"/>
      </dsp:txXfrm>
    </dsp:sp>
    <dsp:sp modelId="{32FC74BA-4DA2-4B09-B1C6-3519AB44C7B3}">
      <dsp:nvSpPr>
        <dsp:cNvPr id="0" name=""/>
        <dsp:cNvSpPr/>
      </dsp:nvSpPr>
      <dsp:spPr>
        <a:xfrm>
          <a:off x="811075" y="1662477"/>
          <a:ext cx="1825584" cy="585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/>
            <a:t>dtype</a:t>
          </a:r>
          <a:r>
            <a:rPr lang="en-US" sz="1500" b="1" kern="1200" dirty="0"/>
            <a:t>, </a:t>
          </a:r>
          <a:r>
            <a:rPr lang="en-US" sz="1500" b="1" kern="1200" dirty="0" err="1"/>
            <a:t>NaNs</a:t>
          </a:r>
          <a:r>
            <a:rPr lang="en-US" sz="1500" b="1" kern="1200" dirty="0"/>
            <a:t>, zeros</a:t>
          </a:r>
        </a:p>
      </dsp:txBody>
      <dsp:txXfrm>
        <a:off x="811075" y="1662477"/>
        <a:ext cx="1825584" cy="585093"/>
      </dsp:txXfrm>
    </dsp:sp>
    <dsp:sp modelId="{39AFF5E6-D0B1-43F2-9CFC-ADBBED6DB59A}">
      <dsp:nvSpPr>
        <dsp:cNvPr id="0" name=""/>
        <dsp:cNvSpPr/>
      </dsp:nvSpPr>
      <dsp:spPr>
        <a:xfrm>
          <a:off x="825281" y="2493310"/>
          <a:ext cx="1426585" cy="585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nominal/ordinal </a:t>
          </a:r>
        </a:p>
      </dsp:txBody>
      <dsp:txXfrm>
        <a:off x="825281" y="2493310"/>
        <a:ext cx="1426585" cy="585093"/>
      </dsp:txXfrm>
    </dsp:sp>
    <dsp:sp modelId="{E2AA6A64-6862-49E2-9A5B-A30E8F9B7BED}">
      <dsp:nvSpPr>
        <dsp:cNvPr id="0" name=""/>
        <dsp:cNvSpPr/>
      </dsp:nvSpPr>
      <dsp:spPr>
        <a:xfrm>
          <a:off x="825281" y="3324142"/>
          <a:ext cx="2053290" cy="585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range, mean, median, std</a:t>
          </a:r>
        </a:p>
      </dsp:txBody>
      <dsp:txXfrm>
        <a:off x="825281" y="3324142"/>
        <a:ext cx="2053290" cy="585093"/>
      </dsp:txXfrm>
    </dsp:sp>
    <dsp:sp modelId="{2B7AA6FB-D9F8-440E-9807-CF91EC7134C1}">
      <dsp:nvSpPr>
        <dsp:cNvPr id="0" name=""/>
        <dsp:cNvSpPr/>
      </dsp:nvSpPr>
      <dsp:spPr>
        <a:xfrm>
          <a:off x="841195" y="4154974"/>
          <a:ext cx="1225910" cy="585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skew, kurtosis</a:t>
          </a:r>
        </a:p>
      </dsp:txBody>
      <dsp:txXfrm>
        <a:off x="841195" y="4154974"/>
        <a:ext cx="1225910" cy="585093"/>
      </dsp:txXfrm>
    </dsp:sp>
    <dsp:sp modelId="{80CECDAF-FBB8-4EEC-99A2-ADFED1527D20}">
      <dsp:nvSpPr>
        <dsp:cNvPr id="0" name=""/>
        <dsp:cNvSpPr/>
      </dsp:nvSpPr>
      <dsp:spPr>
        <a:xfrm>
          <a:off x="3148459" y="817433"/>
          <a:ext cx="2019284" cy="585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Categoric</a:t>
          </a:r>
        </a:p>
      </dsp:txBody>
      <dsp:txXfrm>
        <a:off x="3148459" y="817433"/>
        <a:ext cx="2019284" cy="585093"/>
      </dsp:txXfrm>
    </dsp:sp>
    <dsp:sp modelId="{FDC345E1-2DF8-47C3-AB52-8DDBF902A9FA}">
      <dsp:nvSpPr>
        <dsp:cNvPr id="0" name=""/>
        <dsp:cNvSpPr/>
      </dsp:nvSpPr>
      <dsp:spPr>
        <a:xfrm>
          <a:off x="3573037" y="1648265"/>
          <a:ext cx="1594706" cy="585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/>
            <a:t>dtype</a:t>
          </a:r>
          <a:r>
            <a:rPr lang="en-US" sz="1500" b="1" kern="1200" dirty="0"/>
            <a:t>, </a:t>
          </a:r>
          <a:r>
            <a:rPr lang="en-US" sz="1500" b="1" kern="1200" dirty="0" err="1"/>
            <a:t>NaNs</a:t>
          </a:r>
          <a:r>
            <a:rPr lang="en-US" sz="1500" b="1" kern="1200" dirty="0"/>
            <a:t>, zeros</a:t>
          </a:r>
        </a:p>
      </dsp:txBody>
      <dsp:txXfrm>
        <a:off x="3573037" y="1648265"/>
        <a:ext cx="1594706" cy="585093"/>
      </dsp:txXfrm>
    </dsp:sp>
    <dsp:sp modelId="{749BC55F-7BA6-4700-9FFE-13DDAF6E7145}">
      <dsp:nvSpPr>
        <dsp:cNvPr id="0" name=""/>
        <dsp:cNvSpPr/>
      </dsp:nvSpPr>
      <dsp:spPr>
        <a:xfrm>
          <a:off x="3746634" y="2479098"/>
          <a:ext cx="1421109" cy="585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nominal/ordinal</a:t>
          </a:r>
          <a:endParaRPr lang="en-US" sz="1500" b="1" kern="1200" dirty="0"/>
        </a:p>
      </dsp:txBody>
      <dsp:txXfrm>
        <a:off x="3746634" y="2479098"/>
        <a:ext cx="1421109" cy="585093"/>
      </dsp:txXfrm>
    </dsp:sp>
    <dsp:sp modelId="{EDEC5DE6-CC34-4CFC-B120-8DB040D8BCE3}">
      <dsp:nvSpPr>
        <dsp:cNvPr id="0" name=""/>
        <dsp:cNvSpPr/>
      </dsp:nvSpPr>
      <dsp:spPr>
        <a:xfrm>
          <a:off x="3876736" y="3352566"/>
          <a:ext cx="1291007" cy="585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list of values</a:t>
          </a:r>
        </a:p>
      </dsp:txBody>
      <dsp:txXfrm>
        <a:off x="3876736" y="3352566"/>
        <a:ext cx="1291007" cy="585093"/>
      </dsp:txXfrm>
    </dsp:sp>
    <dsp:sp modelId="{B5E9D326-2405-4FD2-A4AA-C09C18680174}">
      <dsp:nvSpPr>
        <dsp:cNvPr id="0" name=""/>
        <dsp:cNvSpPr/>
      </dsp:nvSpPr>
      <dsp:spPr>
        <a:xfrm>
          <a:off x="3474952" y="4140762"/>
          <a:ext cx="1692791" cy="5850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distribution of values</a:t>
          </a:r>
        </a:p>
      </dsp:txBody>
      <dsp:txXfrm>
        <a:off x="3474952" y="4140762"/>
        <a:ext cx="1692791" cy="5850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C377D3-C262-49D6-8098-EBD489D1349A}">
      <dsp:nvSpPr>
        <dsp:cNvPr id="0" name=""/>
        <dsp:cNvSpPr/>
      </dsp:nvSpPr>
      <dsp:spPr>
        <a:xfrm>
          <a:off x="6388" y="1205239"/>
          <a:ext cx="2356208" cy="94248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Encode categoric features </a:t>
          </a:r>
        </a:p>
      </dsp:txBody>
      <dsp:txXfrm>
        <a:off x="477630" y="1205239"/>
        <a:ext cx="1413725" cy="942483"/>
      </dsp:txXfrm>
    </dsp:sp>
    <dsp:sp modelId="{52FC0C11-5C06-4A47-8E98-79CFC6021533}">
      <dsp:nvSpPr>
        <dsp:cNvPr id="0" name=""/>
        <dsp:cNvSpPr/>
      </dsp:nvSpPr>
      <dsp:spPr>
        <a:xfrm>
          <a:off x="6388" y="2265533"/>
          <a:ext cx="1884967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1" kern="1200" dirty="0"/>
            <a:t>Label</a:t>
          </a:r>
          <a:r>
            <a:rPr lang="en-US" sz="1600" b="1" kern="1200" baseline="0" dirty="0"/>
            <a:t> encoding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1" kern="1200" dirty="0"/>
            <a:t>Hot encoding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1" kern="1200" dirty="0"/>
            <a:t>Target encoding </a:t>
          </a:r>
        </a:p>
      </dsp:txBody>
      <dsp:txXfrm>
        <a:off x="6388" y="2265533"/>
        <a:ext cx="1884967" cy="1170000"/>
      </dsp:txXfrm>
    </dsp:sp>
    <dsp:sp modelId="{0F7541A3-2784-43ED-A921-9B4E33323E2C}">
      <dsp:nvSpPr>
        <dsp:cNvPr id="0" name=""/>
        <dsp:cNvSpPr/>
      </dsp:nvSpPr>
      <dsp:spPr>
        <a:xfrm>
          <a:off x="2146596" y="1205239"/>
          <a:ext cx="2356208" cy="94248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Bin continuous numeric features</a:t>
          </a:r>
        </a:p>
      </dsp:txBody>
      <dsp:txXfrm>
        <a:off x="2617838" y="1205239"/>
        <a:ext cx="1413725" cy="942483"/>
      </dsp:txXfrm>
    </dsp:sp>
    <dsp:sp modelId="{47B24310-8899-4132-9E21-B96DC000C0A1}">
      <dsp:nvSpPr>
        <dsp:cNvPr id="0" name=""/>
        <dsp:cNvSpPr/>
      </dsp:nvSpPr>
      <dsp:spPr>
        <a:xfrm>
          <a:off x="2146596" y="2265533"/>
          <a:ext cx="1884967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1" i="1" kern="1200" dirty="0"/>
            <a:t>age</a:t>
          </a:r>
          <a:r>
            <a:rPr lang="en-US" sz="1600" b="1" kern="1200" dirty="0"/>
            <a:t> </a:t>
          </a:r>
          <a:r>
            <a:rPr lang="en-US" sz="1600" b="1" kern="1200" dirty="0">
              <a:sym typeface="Wingdings" panose="05000000000000000000" pitchFamily="2" charset="2"/>
            </a:rPr>
            <a:t> </a:t>
          </a:r>
          <a:r>
            <a:rPr lang="en-US" sz="1600" b="1" i="1" kern="1200" dirty="0" err="1">
              <a:sym typeface="Wingdings" panose="05000000000000000000" pitchFamily="2" charset="2"/>
            </a:rPr>
            <a:t>age_grp</a:t>
          </a:r>
          <a:endParaRPr lang="en-US" sz="1600" b="1" i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1" i="1" kern="1200" dirty="0"/>
            <a:t>balance</a:t>
          </a:r>
          <a:r>
            <a:rPr lang="en-US" sz="1600" b="1" kern="1200" dirty="0"/>
            <a:t> (continuous) </a:t>
          </a:r>
          <a:r>
            <a:rPr lang="en-US" sz="1600" b="1" kern="1200" dirty="0">
              <a:sym typeface="Wingdings" panose="05000000000000000000" pitchFamily="2" charset="2"/>
            </a:rPr>
            <a:t> </a:t>
          </a:r>
          <a:r>
            <a:rPr lang="en-US" sz="1600" b="1" i="1" kern="1200" dirty="0">
              <a:sym typeface="Wingdings" panose="05000000000000000000" pitchFamily="2" charset="2"/>
            </a:rPr>
            <a:t>balance</a:t>
          </a:r>
          <a:r>
            <a:rPr lang="en-US" sz="1600" b="1" kern="1200" dirty="0">
              <a:sym typeface="Wingdings" panose="05000000000000000000" pitchFamily="2" charset="2"/>
            </a:rPr>
            <a:t> (binned)</a:t>
          </a:r>
          <a:endParaRPr lang="en-US" sz="1600" b="1" i="1" kern="1200" dirty="0"/>
        </a:p>
      </dsp:txBody>
      <dsp:txXfrm>
        <a:off x="2146596" y="2265533"/>
        <a:ext cx="1884967" cy="1170000"/>
      </dsp:txXfrm>
    </dsp:sp>
    <dsp:sp modelId="{5B02D889-0520-4508-A5D4-9A4C0BB51D5B}">
      <dsp:nvSpPr>
        <dsp:cNvPr id="0" name=""/>
        <dsp:cNvSpPr/>
      </dsp:nvSpPr>
      <dsp:spPr>
        <a:xfrm>
          <a:off x="4286805" y="1205239"/>
          <a:ext cx="2356208" cy="94248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Multi-variate analysis</a:t>
          </a:r>
          <a:endParaRPr lang="en-US" sz="1400" kern="1200" dirty="0"/>
        </a:p>
      </dsp:txBody>
      <dsp:txXfrm>
        <a:off x="4758047" y="1205239"/>
        <a:ext cx="1413725" cy="942483"/>
      </dsp:txXfrm>
    </dsp:sp>
    <dsp:sp modelId="{92C23E1E-6DFD-4E5B-84D9-A3AC1485EB26}">
      <dsp:nvSpPr>
        <dsp:cNvPr id="0" name=""/>
        <dsp:cNvSpPr/>
      </dsp:nvSpPr>
      <dsp:spPr>
        <a:xfrm>
          <a:off x="4286805" y="2265533"/>
          <a:ext cx="1884967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kern="1200" dirty="0"/>
            <a:t>Pearson correlation</a:t>
          </a:r>
          <a:endParaRPr lang="en-US" sz="1600" kern="1200" dirty="0"/>
        </a:p>
      </dsp:txBody>
      <dsp:txXfrm>
        <a:off x="4286805" y="2265533"/>
        <a:ext cx="1884967" cy="1170000"/>
      </dsp:txXfrm>
    </dsp:sp>
    <dsp:sp modelId="{5F49BC3D-79EB-48BB-A08A-EA3D538B7AD5}">
      <dsp:nvSpPr>
        <dsp:cNvPr id="0" name=""/>
        <dsp:cNvSpPr/>
      </dsp:nvSpPr>
      <dsp:spPr>
        <a:xfrm>
          <a:off x="6427014" y="1205239"/>
          <a:ext cx="2356208" cy="94248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Deduce new features </a:t>
          </a:r>
        </a:p>
      </dsp:txBody>
      <dsp:txXfrm>
        <a:off x="6898256" y="1205239"/>
        <a:ext cx="1413725" cy="942483"/>
      </dsp:txXfrm>
    </dsp:sp>
    <dsp:sp modelId="{9BF2ED8C-0621-4599-A83C-5E059B3AC981}">
      <dsp:nvSpPr>
        <dsp:cNvPr id="0" name=""/>
        <dsp:cNvSpPr/>
      </dsp:nvSpPr>
      <dsp:spPr>
        <a:xfrm>
          <a:off x="6427014" y="2265533"/>
          <a:ext cx="1884967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1" i="1" kern="1200" dirty="0"/>
            <a:t>rec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1" i="1" kern="1200" dirty="0"/>
            <a:t>overdraft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1" i="1" kern="1200" dirty="0"/>
            <a:t>indebt </a:t>
          </a:r>
          <a:endParaRPr lang="en-US" sz="1600" b="1" kern="1200" dirty="0"/>
        </a:p>
      </dsp:txBody>
      <dsp:txXfrm>
        <a:off x="6427014" y="2265533"/>
        <a:ext cx="1884967" cy="1170000"/>
      </dsp:txXfrm>
    </dsp:sp>
    <dsp:sp modelId="{95CA7D32-793F-4C59-A644-BE0D528F02D0}">
      <dsp:nvSpPr>
        <dsp:cNvPr id="0" name=""/>
        <dsp:cNvSpPr/>
      </dsp:nvSpPr>
      <dsp:spPr>
        <a:xfrm>
          <a:off x="8567223" y="1205239"/>
          <a:ext cx="2356208" cy="94248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/>
            <a:t>Drop un-needed features</a:t>
          </a:r>
        </a:p>
      </dsp:txBody>
      <dsp:txXfrm>
        <a:off x="9038465" y="1205239"/>
        <a:ext cx="1413725" cy="942483"/>
      </dsp:txXfrm>
    </dsp:sp>
    <dsp:sp modelId="{B7A417AC-5F41-4B9D-B29A-CBE3216C7DAD}">
      <dsp:nvSpPr>
        <dsp:cNvPr id="0" name=""/>
        <dsp:cNvSpPr/>
      </dsp:nvSpPr>
      <dsp:spPr>
        <a:xfrm>
          <a:off x="8567223" y="2265533"/>
          <a:ext cx="1884967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1" i="1" kern="1200" dirty="0"/>
            <a:t>day</a:t>
          </a:r>
          <a:endParaRPr lang="en-US" sz="16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1" i="1" kern="1200" dirty="0" err="1"/>
            <a:t>pday</a:t>
          </a:r>
          <a:br>
            <a:rPr lang="en-US" sz="1600" b="1" kern="1200" dirty="0"/>
          </a:br>
          <a:endParaRPr lang="en-US" sz="1600" b="1" kern="1200" dirty="0"/>
        </a:p>
      </dsp:txBody>
      <dsp:txXfrm>
        <a:off x="8567223" y="2265533"/>
        <a:ext cx="1884967" cy="117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AD4F-D51A-CE4F-9BF4-64AFA8185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D6271-9D96-0A4B-87B3-E1D50974D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1E53-AA61-CF45-A38E-0EFB66CC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1131-FC34-874C-8883-D359C253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D701F-03D9-D947-93D4-B9ECB20F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DA76-EFBB-F941-A966-1AB95DA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B00F2-99E1-2747-B65D-ED46D625D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1CB34-1F68-0142-B0FC-B44DF9F4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DD18D-202D-B54B-AE2B-6C070878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43CD5-A658-2A4D-9439-1801C9D9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3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1FCDC-919C-CA4C-A815-980B3A628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780B6-9946-8448-91F6-FFE2F3141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37C5F-BFDB-3E4B-9F8E-C05B1696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9A7B-A0EB-4B4D-AEB7-69CF137E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A1E11-39AB-3948-9FCB-6C976245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4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CB00-50B4-C942-A899-D1451AEC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41D0-1D38-5641-A2DD-950EB427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A9207-0D28-D342-816D-F8EDA3DD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E771C-66A5-F041-A46C-C8042E9B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D90BC-0A56-804B-997F-5C305234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685D-7B5A-5E41-8EAF-429769BB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B8E63-14F0-7C4B-B839-27AD382C1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C28A9-C0DF-B94F-819D-731A1640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1BED9-C99D-BE4D-9E2E-9FD6D575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2CCAB-C2B6-9044-BAF6-D8EB2348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5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9899-9E7E-1742-A79B-21918FC4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688A-9CC3-EE42-B095-6BC65AB62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497AD-DF30-1C4D-BD19-B21449121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6D767-4E38-C442-8372-77A1B64E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16581-5322-A847-976F-D94A69B1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309BF-49E6-3747-B55B-94BC0196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3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2536-1DE4-7A47-A386-016FBA94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83851-2E77-EC44-83BD-05390C2BB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A16C2-2051-BA40-9C17-A1802E311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2B78F-B765-8E49-9E78-1AC1408F1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434D3-6A0A-4D4A-84FB-CCE23E364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40FB1-D9CC-0B49-AE9F-5878A0AA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40F16-A558-2D4E-B42F-388ED6F8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39D33-CB03-E541-92B0-F417F7EE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5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11CA-FD74-5442-BF71-1E4931CA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041D4-0DBE-7A43-897B-B22E0E25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0DBF2-E963-E942-A045-ECDCDF19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C782F-97A5-4445-ADD2-16A5A997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5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550D9-34E2-494D-8F81-DD79230E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54BD3-48A6-5243-B89A-ABF7547E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EA97B-F750-2B4F-B2F1-E76745D1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4BA2-CCEF-9C4B-9341-1321C058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66DF-94F2-014A-B39E-D15811439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2D09A-4A40-E841-8F70-E1D544E03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27AEE-0B60-6343-B03C-96B10444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DEC06-105B-2E46-BC96-12B86D41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B33B3-3AB6-CA41-B81D-4E3D938D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8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1441-A4BA-BB44-8779-89F78283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6B248-D1F2-2646-A192-94B788A8B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0720E-5DD4-A642-9A31-CBA296386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844B1-5331-5F40-92A8-DA2DCDF3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B5CF2-05E5-DE46-AD28-692F9DB7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4854-AFC5-2349-BC93-AD9DF512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1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3905A-E05F-754C-8F9F-A8D1000A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0757D-7D59-B74F-B2FA-F4236D6F7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29EBB-89B5-F042-AECF-884D5A5AB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CE964-F870-0E41-9FE5-38142943DD71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A4430-3170-3C4D-A968-03CE0D4A8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085EA-4CCE-EE49-A933-CFF5955BD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niatarekfleifel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RaniaFleifel/Data-glacier-internship/tree/main/Data%20science%20project_Bank%20Marketing%20Campaig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pstat.bportugal.pt/" TargetMode="External"/><Relationship Id="rId2" Type="http://schemas.openxmlformats.org/officeDocument/2006/relationships/hyperlink" Target="https://data.nasdaq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1521903"/>
            <a:ext cx="10725398" cy="426270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Bank marketing (campaign)</a:t>
            </a:r>
          </a:p>
          <a:p>
            <a:pPr algn="r"/>
            <a:r>
              <a:rPr lang="en-US" sz="2500" dirty="0">
                <a:solidFill>
                  <a:srgbClr val="FF6600"/>
                </a:solidFill>
              </a:rPr>
              <a:t>Data science project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>
                <a:solidFill>
                  <a:schemeClr val="accent2"/>
                </a:solidFill>
              </a:rPr>
              <a:t>Group name:</a:t>
            </a:r>
            <a:r>
              <a:rPr lang="en-US" dirty="0">
                <a:solidFill>
                  <a:schemeClr val="accent2"/>
                </a:solidFill>
              </a:rPr>
              <a:t> Fleifel-solo </a:t>
            </a:r>
          </a:p>
          <a:p>
            <a:r>
              <a:rPr lang="en-US" b="1" u="sng" dirty="0">
                <a:solidFill>
                  <a:schemeClr val="accent2"/>
                </a:solidFill>
              </a:rPr>
              <a:t>Name:</a:t>
            </a:r>
            <a:r>
              <a:rPr lang="en-US" u="sng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Rania Tarek Fleifel</a:t>
            </a:r>
            <a:endParaRPr lang="en-US" b="1" u="sng" dirty="0">
              <a:solidFill>
                <a:schemeClr val="accent2"/>
              </a:solidFill>
            </a:endParaRPr>
          </a:p>
          <a:p>
            <a:r>
              <a:rPr lang="en-US" b="1" u="sng" dirty="0">
                <a:solidFill>
                  <a:schemeClr val="accent2"/>
                </a:solidFill>
              </a:rPr>
              <a:t>Email: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u="sng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raniatarekfleifel@gmail.com</a:t>
            </a:r>
            <a:endParaRPr lang="en-US" b="1" u="sng" dirty="0">
              <a:solidFill>
                <a:schemeClr val="accent2"/>
              </a:solidFill>
            </a:endParaRPr>
          </a:p>
          <a:p>
            <a:r>
              <a:rPr lang="en-US" b="1" u="sng" dirty="0">
                <a:solidFill>
                  <a:schemeClr val="accent2"/>
                </a:solidFill>
              </a:rPr>
              <a:t>Country:</a:t>
            </a:r>
            <a:r>
              <a:rPr lang="en-US" u="sng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Egypt, </a:t>
            </a:r>
            <a:r>
              <a:rPr lang="en-US" b="1" u="sng" dirty="0">
                <a:solidFill>
                  <a:schemeClr val="accent2"/>
                </a:solidFill>
              </a:rPr>
              <a:t>College:</a:t>
            </a:r>
            <a:r>
              <a:rPr lang="en-US" u="sng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Cairo university Faculty of engineering</a:t>
            </a:r>
          </a:p>
          <a:p>
            <a:r>
              <a:rPr lang="en-US" b="1" u="sng" dirty="0">
                <a:solidFill>
                  <a:schemeClr val="accent2"/>
                </a:solidFill>
              </a:rPr>
              <a:t>Specialization:</a:t>
            </a:r>
            <a:r>
              <a:rPr lang="en-US" dirty="0">
                <a:solidFill>
                  <a:schemeClr val="accent2"/>
                </a:solidFill>
              </a:rPr>
              <a:t> Data science</a:t>
            </a:r>
          </a:p>
          <a:p>
            <a:r>
              <a:rPr lang="en-US" b="1" u="sng" dirty="0">
                <a:solidFill>
                  <a:schemeClr val="accent2"/>
                </a:solidFill>
              </a:rPr>
              <a:t>Internship Batch: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u="sng" dirty="0">
                <a:solidFill>
                  <a:schemeClr val="accent2"/>
                </a:solidFill>
              </a:rPr>
              <a:t>LISUM13: 30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b="1" u="sng" dirty="0">
                <a:solidFill>
                  <a:schemeClr val="accent2"/>
                </a:solidFill>
              </a:rPr>
              <a:t>Submission date:</a:t>
            </a:r>
            <a:r>
              <a:rPr lang="en-US" dirty="0">
                <a:solidFill>
                  <a:schemeClr val="accent2"/>
                </a:solidFill>
              </a:rPr>
              <a:t> 21</a:t>
            </a:r>
            <a:r>
              <a:rPr lang="en-US" baseline="30000" dirty="0">
                <a:solidFill>
                  <a:schemeClr val="accent2"/>
                </a:solidFill>
              </a:rPr>
              <a:t>st</a:t>
            </a:r>
            <a:r>
              <a:rPr lang="en-US" dirty="0">
                <a:solidFill>
                  <a:schemeClr val="accent2"/>
                </a:solidFill>
              </a:rPr>
              <a:t> December 2022</a:t>
            </a:r>
          </a:p>
          <a:p>
            <a:r>
              <a:rPr lang="en-US" b="1" u="sng" dirty="0" err="1">
                <a:solidFill>
                  <a:schemeClr val="accent2"/>
                </a:solidFill>
              </a:rPr>
              <a:t>Github</a:t>
            </a:r>
            <a:r>
              <a:rPr lang="en-US" b="1" u="sng" dirty="0">
                <a:solidFill>
                  <a:schemeClr val="accent2"/>
                </a:solidFill>
              </a:rPr>
              <a:t> repo: </a:t>
            </a:r>
            <a:r>
              <a:rPr lang="en-US" b="1" u="sng" dirty="0">
                <a:solidFill>
                  <a:schemeClr val="accent2"/>
                </a:solidFill>
                <a:hlinkClick r:id="rId4"/>
              </a:rPr>
              <a:t>Bank marketing Campaign</a:t>
            </a:r>
            <a:endParaRPr lang="en-US" b="1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976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Transformation and scaling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BCB7FC-4529-44A9-AACA-6595F4E5FD1F}"/>
              </a:ext>
            </a:extLst>
          </p:cNvPr>
          <p:cNvSpPr/>
          <p:nvPr/>
        </p:nvSpPr>
        <p:spPr>
          <a:xfrm>
            <a:off x="595746" y="1587389"/>
            <a:ext cx="11333017" cy="2422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To combat outliers </a:t>
            </a:r>
            <a:r>
              <a:rPr lang="en-US" b="1" u="sng" dirty="0">
                <a:sym typeface="Wingdings" panose="05000000000000000000" pitchFamily="2" charset="2"/>
              </a:rPr>
              <a:t></a:t>
            </a:r>
            <a:r>
              <a:rPr lang="en-US" b="1" u="sng" dirty="0"/>
              <a:t> Scale feature df[n] using robust scaler</a:t>
            </a:r>
          </a:p>
          <a:p>
            <a:endParaRPr lang="en-US" dirty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decide on features to be scaled using this method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i="1" dirty="0"/>
              <a:t> If (df[n].max()&gt;Q3 + 1.5 * IQR) or (df[n].min()&lt;Q1 - 1.5 * IQR)  </a:t>
            </a:r>
            <a:r>
              <a:rPr lang="en-US" i="1" dirty="0">
                <a:sym typeface="Wingdings" panose="05000000000000000000" pitchFamily="2" charset="2"/>
              </a:rPr>
              <a:t></a:t>
            </a:r>
            <a:r>
              <a:rPr lang="en-US" i="1" dirty="0"/>
              <a:t> scale</a:t>
            </a:r>
            <a:endParaRPr lang="en-US" dirty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scaler utilizes the centering and scaling on data within the defined percentile (0.1,0.99). This isolates the effect of outliers on the scaled data and maintains the same distribution.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0A8A4-9BBF-4FDD-8527-C17501F86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3734964"/>
            <a:ext cx="9991725" cy="306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50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BCB7FC-4529-44A9-AACA-6595F4E5FD1F}"/>
              </a:ext>
            </a:extLst>
          </p:cNvPr>
          <p:cNvSpPr/>
          <p:nvPr/>
        </p:nvSpPr>
        <p:spPr>
          <a:xfrm>
            <a:off x="595746" y="1587389"/>
            <a:ext cx="11333017" cy="5084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Train-test split: </a:t>
            </a:r>
          </a:p>
          <a:p>
            <a:endParaRPr lang="en-US" dirty="0"/>
          </a:p>
          <a:p>
            <a:r>
              <a:rPr lang="en-US" b="1" dirty="0"/>
              <a:t>Stratified</a:t>
            </a:r>
            <a:r>
              <a:rPr lang="en-US" dirty="0"/>
              <a:t> 80% to 20% division between training and testing sets. </a:t>
            </a:r>
          </a:p>
          <a:p>
            <a:r>
              <a:rPr lang="en-US" dirty="0"/>
              <a:t>Guarantees same “imbalanced” distribution between the two sets.   </a:t>
            </a:r>
          </a:p>
          <a:p>
            <a:endParaRPr lang="en-US" b="1" u="sng" dirty="0"/>
          </a:p>
          <a:p>
            <a:endParaRPr lang="en-US" b="1" u="sng" dirty="0"/>
          </a:p>
          <a:p>
            <a:r>
              <a:rPr lang="en-US" b="1" u="sng" dirty="0"/>
              <a:t>Choice of metric:</a:t>
            </a:r>
          </a:p>
          <a:p>
            <a:endParaRPr lang="en-US" dirty="0"/>
          </a:p>
          <a:p>
            <a:r>
              <a:rPr lang="en-US" dirty="0"/>
              <a:t>NOT accuracy </a:t>
            </a:r>
            <a:r>
              <a:rPr lang="en-US" dirty="0">
                <a:sym typeface="Wingdings" panose="05000000000000000000" pitchFamily="2" charset="2"/>
              </a:rPr>
              <a:t> because of imbalanced classes that would give misleadingly high accuracy even when minority class isn’t being correctly classified at all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NOT ROC-curve very sensitive to skewed data</a:t>
            </a:r>
          </a:p>
          <a:p>
            <a:endParaRPr lang="en-US" dirty="0"/>
          </a:p>
          <a:p>
            <a:r>
              <a:rPr lang="en-US" dirty="0"/>
              <a:t>NOT recall </a:t>
            </a:r>
            <a:r>
              <a:rPr lang="en-US" dirty="0">
                <a:sym typeface="Wingdings" panose="05000000000000000000" pitchFamily="2" charset="2"/>
              </a:rPr>
              <a:t> we don’t really care that the model predicts lots of “1s” if they’re not correct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algn="ctr"/>
            <a:r>
              <a:rPr lang="en-US" dirty="0">
                <a:sym typeface="Wingdings" panose="05000000000000000000" pitchFamily="2" charset="2"/>
              </a:rPr>
              <a:t>		Therefore, </a:t>
            </a:r>
            <a:r>
              <a:rPr lang="en-US" b="1" dirty="0">
                <a:sym typeface="Wingdings" panose="05000000000000000000" pitchFamily="2" charset="2"/>
              </a:rPr>
              <a:t>Precision</a:t>
            </a:r>
            <a:r>
              <a:rPr lang="en-US" dirty="0">
                <a:sym typeface="Wingdings" panose="05000000000000000000" pitchFamily="2" charset="2"/>
              </a:rPr>
              <a:t>  the objective is to call costumers who are likely to use deposit products </a:t>
            </a:r>
          </a:p>
          <a:p>
            <a:pPr algn="ctr"/>
            <a:r>
              <a:rPr lang="en-US" dirty="0">
                <a:sym typeface="Wingdings" panose="05000000000000000000" pitchFamily="2" charset="2"/>
              </a:rPr>
              <a:t>(aka True positives)</a:t>
            </a:r>
            <a:endParaRPr lang="en-US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701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BCB7FC-4529-44A9-AACA-6595F4E5FD1F}"/>
              </a:ext>
            </a:extLst>
          </p:cNvPr>
          <p:cNvSpPr/>
          <p:nvPr/>
        </p:nvSpPr>
        <p:spPr>
          <a:xfrm>
            <a:off x="595746" y="2086152"/>
            <a:ext cx="11333017" cy="4468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/>
              <a:t>Predictive model used </a:t>
            </a:r>
            <a:r>
              <a:rPr lang="en-US" sz="3200" b="1" u="sng" dirty="0">
                <a:sym typeface="Wingdings" panose="05000000000000000000" pitchFamily="2" charset="2"/>
              </a:rPr>
              <a:t></a:t>
            </a:r>
            <a:r>
              <a:rPr lang="en-US" sz="3200" b="1" u="sng" dirty="0"/>
              <a:t> </a:t>
            </a:r>
            <a:r>
              <a:rPr lang="en-US" sz="3200" b="1" u="sng" dirty="0" err="1"/>
              <a:t>XGBoost</a:t>
            </a:r>
            <a:r>
              <a:rPr lang="en-US" sz="3200" b="1" u="sng" dirty="0"/>
              <a:t> classifier</a:t>
            </a:r>
            <a:endParaRPr lang="en-US" sz="3200" u="sng" dirty="0"/>
          </a:p>
          <a:p>
            <a:endParaRPr lang="en-US" b="1" u="sng" dirty="0"/>
          </a:p>
          <a:p>
            <a:r>
              <a:rPr lang="en-US" b="1" u="sng" dirty="0"/>
              <a:t>Reason of choice: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Tree-based model: robust to skewness and outliers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Gradient descent is used to fix errors in trees that joined the model in newer trees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Trees are added until no further improvements can be made.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Doesn’t require scaled-features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Has hyperparameter </a:t>
            </a:r>
            <a:r>
              <a:rPr lang="en-US" i="1" dirty="0"/>
              <a:t>scale_pos_weight </a:t>
            </a:r>
            <a:r>
              <a:rPr lang="en-US" dirty="0"/>
              <a:t>that controls the weight given to wrong classifications in different classes (combats class imbalance) </a:t>
            </a:r>
            <a:endParaRPr lang="en-US" i="1" dirty="0"/>
          </a:p>
          <a:p>
            <a:endParaRPr lang="en-US" b="1" u="sng" dirty="0"/>
          </a:p>
          <a:p>
            <a:r>
              <a:rPr lang="en-US" b="1" u="sng" dirty="0"/>
              <a:t>Hyperparameter tuning:</a:t>
            </a:r>
          </a:p>
          <a:p>
            <a:r>
              <a:rPr lang="en-US" dirty="0"/>
              <a:t>The s</a:t>
            </a:r>
            <a:r>
              <a:rPr lang="en-US" i="1" dirty="0"/>
              <a:t>cale_pos_weight</a:t>
            </a:r>
            <a:r>
              <a:rPr lang="en-US" dirty="0"/>
              <a:t> is set relative to the ratio between the positive to negative class in the training set (estimate), encouraging the model to over-correct the positive class</a:t>
            </a:r>
            <a:endParaRPr lang="en-US" b="1" u="sng" dirty="0"/>
          </a:p>
          <a:p>
            <a:endParaRPr lang="en-US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947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BCB7FC-4529-44A9-AACA-6595F4E5FD1F}"/>
              </a:ext>
            </a:extLst>
          </p:cNvPr>
          <p:cNvSpPr/>
          <p:nvPr/>
        </p:nvSpPr>
        <p:spPr>
          <a:xfrm>
            <a:off x="595746" y="1593450"/>
            <a:ext cx="1133301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Results</a:t>
            </a:r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r>
              <a:rPr lang="en-US" dirty="0"/>
              <a:t>The choice of weight improves the detection of the minority class, but it also confuses the majority class quite a lot. We believe this trade-off is still sensible in our problem. </a:t>
            </a:r>
            <a:r>
              <a:rPr lang="en-US" b="1" u="sng" dirty="0"/>
              <a:t>This result means that if the marketing team focus on the positively-predicted costumers, 72% of them will go-for the deposit product.</a:t>
            </a:r>
          </a:p>
          <a:p>
            <a:endParaRPr lang="en-US" b="1" dirty="0"/>
          </a:p>
          <a:p>
            <a:r>
              <a:rPr lang="en-US" dirty="0"/>
              <a:t>The feature </a:t>
            </a:r>
            <a:r>
              <a:rPr lang="en-US" i="1" dirty="0"/>
              <a:t>duration </a:t>
            </a:r>
            <a:r>
              <a:rPr lang="en-US" dirty="0"/>
              <a:t>is problematic from a logical perspective since the duration of the call is registered after the attempt to convince the costumer is already concluded. So the outcome of the conversation is already known.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866BB6-CCD5-491A-B125-F6C20DAC4A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253"/>
          <a:stretch/>
        </p:blipFill>
        <p:spPr>
          <a:xfrm>
            <a:off x="1928813" y="1751734"/>
            <a:ext cx="4000933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6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2480" y="2601119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C08CB0-2E68-164C-9080-887E2D20B522}"/>
              </a:ext>
            </a:extLst>
          </p:cNvPr>
          <p:cNvSpPr/>
          <p:nvPr/>
        </p:nvSpPr>
        <p:spPr>
          <a:xfrm>
            <a:off x="0" y="0"/>
            <a:ext cx="587248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67532E-7508-4245-8E91-38CA363A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8" y="6109624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0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1260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Problem description</a:t>
            </a:r>
            <a:endParaRPr lang="en-US" dirty="0"/>
          </a:p>
          <a:p>
            <a:r>
              <a:rPr lang="en-US" sz="1800" dirty="0"/>
              <a:t>Provide ABC bank with a predictive model that enables them to target costumers who’re more probable to invest in their new term deposit product.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b="1" dirty="0"/>
              <a:t>Subcategories of the study</a:t>
            </a:r>
          </a:p>
          <a:p>
            <a:pPr marL="342900" indent="-342900">
              <a:buAutoNum type="arabicParenR"/>
            </a:pPr>
            <a:r>
              <a:rPr lang="en-US" sz="1800" dirty="0"/>
              <a:t>Data preparation</a:t>
            </a:r>
          </a:p>
          <a:p>
            <a:pPr marL="342900" indent="-342900">
              <a:buAutoNum type="arabicParenR"/>
            </a:pPr>
            <a:r>
              <a:rPr lang="en-US" sz="1800" dirty="0"/>
              <a:t>Uni-variate data analysis</a:t>
            </a:r>
          </a:p>
          <a:p>
            <a:pPr marL="342900" indent="-342900">
              <a:buAutoNum type="arabicParenR"/>
            </a:pPr>
            <a:r>
              <a:rPr lang="en-US" sz="1800" dirty="0"/>
              <a:t>Features’ imputation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en-US" sz="1800" dirty="0"/>
              <a:t>Problems with the dataset</a:t>
            </a:r>
          </a:p>
          <a:p>
            <a:pPr marL="342900" indent="-342900">
              <a:buAutoNum type="arabicParenR"/>
            </a:pPr>
            <a:r>
              <a:rPr lang="en-US" sz="1800" dirty="0"/>
              <a:t>Feature engineering</a:t>
            </a:r>
          </a:p>
          <a:p>
            <a:pPr marL="342900" indent="-342900">
              <a:buAutoNum type="arabicParenR"/>
            </a:pPr>
            <a:r>
              <a:rPr lang="en-US" sz="1800" dirty="0"/>
              <a:t>Transformation and scaling</a:t>
            </a:r>
          </a:p>
          <a:p>
            <a:pPr marL="342900" indent="-342900">
              <a:buAutoNum type="arabicParenR"/>
            </a:pPr>
            <a:r>
              <a:rPr lang="en-US" sz="1800" dirty="0"/>
              <a:t>Prediction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6600"/>
                </a:solidFill>
              </a:rPr>
              <a:t>Bank marketing (campaign)</a:t>
            </a:r>
          </a:p>
        </p:txBody>
      </p:sp>
    </p:spTree>
    <p:extLst>
      <p:ext uri="{BB962C8B-B14F-4D97-AF65-F5344CB8AC3E}">
        <p14:creationId xmlns:p14="http://schemas.microsoft.com/office/powerpoint/2010/main" val="350453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BEE7A3-F2C2-8145-B852-24B96B83A958}"/>
              </a:ext>
            </a:extLst>
          </p:cNvPr>
          <p:cNvSpPr txBox="1"/>
          <p:nvPr/>
        </p:nvSpPr>
        <p:spPr>
          <a:xfrm>
            <a:off x="718783" y="3886153"/>
            <a:ext cx="9275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/>
              <a:t>Data 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provided is correct, there’s no wrong reporting of data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spans all year including weekends and holidays.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Means of communication, other than phone and mobile, are not considered.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Data preparation</a:t>
            </a: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ACB578DD-0E65-4421-AB43-859E4205A7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928635"/>
              </p:ext>
            </p:extLst>
          </p:nvPr>
        </p:nvGraphicFramePr>
        <p:xfrm>
          <a:off x="1012798" y="722708"/>
          <a:ext cx="10929820" cy="464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929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Uni-variate Data Analysis</a:t>
            </a:r>
            <a:endParaRPr 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02AD7AB-D4A2-4B2A-9D27-A1536C42BE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1323771"/>
              </p:ext>
            </p:extLst>
          </p:nvPr>
        </p:nvGraphicFramePr>
        <p:xfrm>
          <a:off x="235527" y="1445417"/>
          <a:ext cx="6165273" cy="4151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A54915A-6695-4AEB-9345-A400CCF89B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9717978"/>
              </p:ext>
            </p:extLst>
          </p:nvPr>
        </p:nvGraphicFramePr>
        <p:xfrm>
          <a:off x="6788729" y="1923156"/>
          <a:ext cx="5167744" cy="4740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0717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Features’ imputation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147D1-FFF4-4DE2-92F3-A13B99D2E53D}"/>
              </a:ext>
            </a:extLst>
          </p:cNvPr>
          <p:cNvSpPr txBox="1"/>
          <p:nvPr/>
        </p:nvSpPr>
        <p:spPr>
          <a:xfrm>
            <a:off x="538674" y="2333960"/>
            <a:ext cx="87023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New features: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that the data is ordered, we can deduce the </a:t>
            </a:r>
            <a:r>
              <a:rPr lang="en-US" i="1" dirty="0"/>
              <a:t>year</a:t>
            </a:r>
            <a:r>
              <a:rPr lang="en-US" dirty="0"/>
              <a:t> of each instance.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Impute </a:t>
            </a:r>
            <a:r>
              <a:rPr lang="en-US" i="1" dirty="0" err="1"/>
              <a:t>day_of_week</a:t>
            </a:r>
            <a:r>
              <a:rPr lang="en-US" dirty="0"/>
              <a:t> from </a:t>
            </a:r>
            <a:r>
              <a:rPr lang="en-US" i="1" dirty="0" err="1"/>
              <a:t>day,month,year</a:t>
            </a:r>
            <a:r>
              <a:rPr lang="en-US" dirty="0"/>
              <a:t>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social and economic indicators from Portugal in from May 2008 to Dec 2010 , data is retrieved from </a:t>
            </a:r>
            <a:r>
              <a:rPr lang="en-US" u="sng" dirty="0" err="1">
                <a:hlinkClick r:id="rId2"/>
              </a:rPr>
              <a:t>data.nasdaq</a:t>
            </a:r>
            <a:r>
              <a:rPr lang="en-US" dirty="0"/>
              <a:t> and </a:t>
            </a:r>
            <a:r>
              <a:rPr lang="en-US" u="sng" dirty="0" err="1">
                <a:hlinkClick r:id="rId3"/>
              </a:rPr>
              <a:t>bpstat.bportugal</a:t>
            </a:r>
            <a:r>
              <a:rPr lang="en-US" dirty="0"/>
              <a:t>  to represent employment, consumer price index, consumer confidence index and </a:t>
            </a:r>
            <a:r>
              <a:rPr lang="en-US" dirty="0" err="1"/>
              <a:t>euribor</a:t>
            </a:r>
            <a:r>
              <a:rPr lang="en-US" dirty="0"/>
              <a:t>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Features’ imputation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D10AE4-9AA4-428E-BA7C-5D9AE227768E}"/>
              </a:ext>
            </a:extLst>
          </p:cNvPr>
          <p:cNvSpPr/>
          <p:nvPr/>
        </p:nvSpPr>
        <p:spPr>
          <a:xfrm>
            <a:off x="540327" y="1738216"/>
            <a:ext cx="8534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Missing values: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euribor3m has zeros that are caused by 3 decimal approximation that would be misleading to predictive models. Hence we use forward-filling to fill each zero-valued euribor3m with the most recent non-zero value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Ambiguous values:</a:t>
            </a:r>
          </a:p>
          <a:p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poutcome</a:t>
            </a:r>
            <a:r>
              <a:rPr lang="en-US" dirty="0"/>
              <a:t>=</a:t>
            </a:r>
            <a:r>
              <a:rPr lang="en-US" i="1" dirty="0"/>
              <a:t>‘unknown’</a:t>
            </a:r>
            <a:r>
              <a:rPr lang="en-US" dirty="0"/>
              <a:t> with (pdays=99 or previous=0) is changed to a less ambiguous value indicating no previous contact </a:t>
            </a:r>
            <a:r>
              <a:rPr lang="en-US" i="1" dirty="0"/>
              <a:t>‘non-</a:t>
            </a:r>
            <a:r>
              <a:rPr lang="en-US" i="1" dirty="0" err="1"/>
              <a:t>existant</a:t>
            </a:r>
            <a:r>
              <a:rPr lang="en-US" i="1" dirty="0"/>
              <a:t>’</a:t>
            </a:r>
          </a:p>
          <a:p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Features with “unknown” fields, regardless how they’re encoded, induce a binary indicator to indicate whether this data was present or not. 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3453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Problems with the dataset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D10AE4-9AA4-428E-BA7C-5D9AE227768E}"/>
              </a:ext>
            </a:extLst>
          </p:cNvPr>
          <p:cNvSpPr/>
          <p:nvPr/>
        </p:nvSpPr>
        <p:spPr>
          <a:xfrm>
            <a:off x="540327" y="1738216"/>
            <a:ext cx="1152698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Problems with the dataset</a:t>
            </a:r>
          </a:p>
          <a:p>
            <a:endParaRPr lang="en-US" b="1" u="sng" dirty="0"/>
          </a:p>
          <a:p>
            <a:r>
              <a:rPr lang="en-US" dirty="0"/>
              <a:t>Skewness </a:t>
            </a:r>
            <a:r>
              <a:rPr lang="en-US" dirty="0">
                <a:sym typeface="Wingdings" panose="05000000000000000000" pitchFamily="2" charset="2"/>
              </a:rPr>
              <a:t> throws the predictive models’ results because errors are not distributed evenly around the mean </a:t>
            </a:r>
          </a:p>
          <a:p>
            <a:endParaRPr lang="en-US" dirty="0"/>
          </a:p>
          <a:p>
            <a:r>
              <a:rPr lang="en-US" dirty="0"/>
              <a:t>Outliers </a:t>
            </a:r>
            <a:r>
              <a:rPr lang="en-US" dirty="0">
                <a:sym typeface="Wingdings" panose="05000000000000000000" pitchFamily="2" charset="2"/>
              </a:rPr>
              <a:t> leads to misleading interpretation of data and overlooking important details in favor of capturing extreme values 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imbalance </a:t>
            </a:r>
            <a:r>
              <a:rPr lang="en-US" dirty="0">
                <a:sym typeface="Wingdings" panose="05000000000000000000" pitchFamily="2" charset="2"/>
              </a:rPr>
              <a:t> more training on the majority class means unfair predictions against the minority class, So criterion such as accuracy becomes quite misleading. </a:t>
            </a:r>
            <a:endParaRPr lang="en-US" b="1" u="sng" dirty="0"/>
          </a:p>
          <a:p>
            <a:endParaRPr lang="en-US" b="1" u="sng" dirty="0"/>
          </a:p>
          <a:p>
            <a:r>
              <a:rPr lang="en-US" b="1" u="sng" dirty="0"/>
              <a:t>Factors to consider while encoding features:</a:t>
            </a:r>
          </a:p>
          <a:p>
            <a:endParaRPr lang="en-US" b="1" u="sng" dirty="0"/>
          </a:p>
          <a:p>
            <a:r>
              <a:rPr lang="en-US" dirty="0"/>
              <a:t>High cardinality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results in non-conclusive models that fail to generalize well</a:t>
            </a:r>
          </a:p>
          <a:p>
            <a:endParaRPr lang="en-US" dirty="0"/>
          </a:p>
          <a:p>
            <a:r>
              <a:rPr lang="en-US" dirty="0"/>
              <a:t>High dimensionality </a:t>
            </a:r>
            <a:r>
              <a:rPr lang="en-US" dirty="0">
                <a:sym typeface="Wingdings" panose="05000000000000000000" pitchFamily="2" charset="2"/>
              </a:rPr>
              <a:t>  causes slow predictions and high complexity </a:t>
            </a:r>
            <a:endParaRPr lang="en-US" dirty="0"/>
          </a:p>
          <a:p>
            <a:endParaRPr lang="en-US" dirty="0"/>
          </a:p>
          <a:p>
            <a:r>
              <a:rPr lang="en-US" dirty="0"/>
              <a:t>Ordinal/nominal nature </a:t>
            </a:r>
            <a:r>
              <a:rPr lang="en-US" dirty="0">
                <a:sym typeface="Wingdings" panose="05000000000000000000" pitchFamily="2" charset="2"/>
              </a:rPr>
              <a:t> whether it makes sense to numerically order features. </a:t>
            </a:r>
            <a:endParaRPr lang="en-US" dirty="0"/>
          </a:p>
          <a:p>
            <a:r>
              <a:rPr lang="en-US" b="1" u="sng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9677E-8ED5-48F3-A126-3CE2D83B6FE4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0189"/>
          <a:stretch/>
        </p:blipFill>
        <p:spPr>
          <a:xfrm>
            <a:off x="9102437" y="3968172"/>
            <a:ext cx="2719184" cy="257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2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Feature engineering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43AB48B-DE29-4C6B-9220-D5F6A77EC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4319502"/>
              </p:ext>
            </p:extLst>
          </p:nvPr>
        </p:nvGraphicFramePr>
        <p:xfrm>
          <a:off x="838200" y="744118"/>
          <a:ext cx="10929820" cy="464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BB6F0D08-0B3E-4D91-AD45-5CD0389C5D31}"/>
              </a:ext>
            </a:extLst>
          </p:cNvPr>
          <p:cNvSpPr/>
          <p:nvPr/>
        </p:nvSpPr>
        <p:spPr>
          <a:xfrm>
            <a:off x="207109" y="4743519"/>
            <a:ext cx="93802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rec</a:t>
            </a:r>
            <a:r>
              <a:rPr lang="en-US" dirty="0"/>
              <a:t> is a binary indicator, that’s equal 1 for the recession period in 2008 and until June 2009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overdraft </a:t>
            </a:r>
            <a:r>
              <a:rPr lang="en-US" dirty="0"/>
              <a:t>is a binary indicator, that’s equal 1 for </a:t>
            </a:r>
            <a:r>
              <a:rPr lang="en-US" i="1" dirty="0"/>
              <a:t>balance</a:t>
            </a:r>
            <a:r>
              <a:rPr lang="en-US" dirty="0"/>
              <a:t>&lt;0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indebt </a:t>
            </a:r>
            <a:r>
              <a:rPr lang="en-US" dirty="0"/>
              <a:t>is a representative of number of loans per costumer (</a:t>
            </a:r>
            <a:r>
              <a:rPr lang="en-US" dirty="0" err="1"/>
              <a:t>loan+housing+default</a:t>
            </a:r>
            <a:r>
              <a:rPr lang="en-US" dirty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60430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DECAE3-36C4-B048-BBC3-A0828AC8256E}"/>
              </a:ext>
            </a:extLst>
          </p:cNvPr>
          <p:cNvSpPr/>
          <p:nvPr/>
        </p:nvSpPr>
        <p:spPr>
          <a:xfrm>
            <a:off x="0" y="0"/>
            <a:ext cx="12192000" cy="13644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itle 16">
            <a:extLst>
              <a:ext uri="{FF2B5EF4-FFF2-40B4-BE49-F238E27FC236}">
                <a16:creationId xmlns:a16="http://schemas.microsoft.com/office/drawing/2014/main" id="{C39E92EF-EA57-D14F-879A-1E01FCAE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2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Transformation and scaling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6F0D08-0B3E-4D91-AD45-5CD0389C5D31}"/>
              </a:ext>
            </a:extLst>
          </p:cNvPr>
          <p:cNvSpPr/>
          <p:nvPr/>
        </p:nvSpPr>
        <p:spPr>
          <a:xfrm>
            <a:off x="692019" y="1898933"/>
            <a:ext cx="938023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Numeric encoded (originally categoric) features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Do not scale or transform this data. Attempting either on these features will make the features lose their categoricity.</a:t>
            </a:r>
          </a:p>
          <a:p>
            <a:endParaRPr lang="en-US" dirty="0"/>
          </a:p>
          <a:p>
            <a:r>
              <a:rPr lang="en-US" b="1" dirty="0"/>
              <a:t>Numeric (economic indicators) features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Transform but do not attempt to remove outliers. Extreme values in this case are all meaningful and crucial to the conclusion</a:t>
            </a:r>
          </a:p>
          <a:p>
            <a:endParaRPr lang="en-US" dirty="0"/>
          </a:p>
          <a:p>
            <a:r>
              <a:rPr lang="en-US" b="1" dirty="0"/>
              <a:t>Numeric (continuous) features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Transform and scale as needed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0BBB28-EE3C-49EC-A606-66082B46F272}"/>
              </a:ext>
            </a:extLst>
          </p:cNvPr>
          <p:cNvSpPr/>
          <p:nvPr/>
        </p:nvSpPr>
        <p:spPr>
          <a:xfrm>
            <a:off x="692019" y="4443701"/>
            <a:ext cx="5514818" cy="1971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combat skewness </a:t>
            </a:r>
            <a:r>
              <a:rPr lang="en-US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Transform feature df[n]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Shift features to have all values at least 1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df[n]=df[n]-(df[n].min()-1)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2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 transform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Log(df[n])</a:t>
            </a:r>
          </a:p>
        </p:txBody>
      </p:sp>
    </p:spTree>
    <p:extLst>
      <p:ext uri="{BB962C8B-B14F-4D97-AF65-F5344CB8AC3E}">
        <p14:creationId xmlns:p14="http://schemas.microsoft.com/office/powerpoint/2010/main" val="48383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6475</TotalTime>
  <Words>1146</Words>
  <Application>Microsoft Office PowerPoint</Application>
  <PresentationFormat>Widescreen</PresentationFormat>
  <Paragraphs>184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Bank marketing (campaign)</vt:lpstr>
      <vt:lpstr>Data preparation</vt:lpstr>
      <vt:lpstr>Uni-variate Data Analysis</vt:lpstr>
      <vt:lpstr>Features’ imputation</vt:lpstr>
      <vt:lpstr>Features’ imputation</vt:lpstr>
      <vt:lpstr>Problems with the dataset</vt:lpstr>
      <vt:lpstr>Feature engineering</vt:lpstr>
      <vt:lpstr>Transformation and scaling</vt:lpstr>
      <vt:lpstr>Transformation and scaling</vt:lpstr>
      <vt:lpstr>Prediction</vt:lpstr>
      <vt:lpstr>Prediction</vt:lpstr>
      <vt:lpstr>Prediction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KPMG Case Study</dc:title>
  <dc:creator>surya prakash tripathi</dc:creator>
  <cp:lastModifiedBy>Rania Fleifel</cp:lastModifiedBy>
  <cp:revision>393</cp:revision>
  <cp:lastPrinted>2019-08-24T08:13:50Z</cp:lastPrinted>
  <dcterms:created xsi:type="dcterms:W3CDTF">2019-08-19T15:39:24Z</dcterms:created>
  <dcterms:modified xsi:type="dcterms:W3CDTF">2022-12-21T22:06:41Z</dcterms:modified>
</cp:coreProperties>
</file>