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59" r:id="rId4"/>
    <p:sldId id="303" r:id="rId5"/>
    <p:sldId id="285" r:id="rId6"/>
    <p:sldId id="282" r:id="rId7"/>
    <p:sldId id="284" r:id="rId8"/>
    <p:sldId id="287" r:id="rId9"/>
    <p:sldId id="289" r:id="rId10"/>
    <p:sldId id="290" r:id="rId11"/>
    <p:sldId id="291" r:id="rId12"/>
    <p:sldId id="292" r:id="rId13"/>
    <p:sldId id="296" r:id="rId14"/>
    <p:sldId id="295" r:id="rId15"/>
    <p:sldId id="297" r:id="rId16"/>
    <p:sldId id="293" r:id="rId17"/>
    <p:sldId id="288" r:id="rId18"/>
    <p:sldId id="283" r:id="rId19"/>
    <p:sldId id="300" r:id="rId20"/>
    <p:sldId id="304" r:id="rId21"/>
    <p:sldId id="305" r:id="rId22"/>
    <p:sldId id="306" r:id="rId23"/>
    <p:sldId id="307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08"/>
    <p:restoredTop sz="94681"/>
  </p:normalViewPr>
  <p:slideViewPr>
    <p:cSldViewPr snapToGrid="0" snapToObjects="1" showGuides="1">
      <p:cViewPr varScale="1">
        <p:scale>
          <a:sx n="69" d="100"/>
          <a:sy n="69" d="100"/>
        </p:scale>
        <p:origin x="84" y="132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91070-B1E1-4B81-A902-87BBB57A0A09}" type="doc">
      <dgm:prSet loTypeId="urn:microsoft.com/office/officeart/2005/8/layout/process1" loCatId="process" qsTypeId="urn:microsoft.com/office/officeart/2005/8/quickstyle/simple3" qsCatId="simple" csTypeId="urn:microsoft.com/office/officeart/2005/8/colors/accent2_2" csCatId="accent2" phldr="1"/>
      <dgm:spPr/>
    </dgm:pt>
    <dgm:pt modelId="{641333EA-776F-4AD2-AD20-74751A6ECDA0}">
      <dgm:prSet phldrT="[Text]" custT="1"/>
      <dgm:spPr/>
      <dgm:t>
        <a:bodyPr/>
        <a:lstStyle/>
        <a:p>
          <a:r>
            <a:rPr lang="en-US" sz="1400" b="1" i="0" dirty="0"/>
            <a:t>Errant data handling </a:t>
          </a:r>
          <a:endParaRPr lang="en-US" sz="1400" dirty="0"/>
        </a:p>
      </dgm:t>
    </dgm:pt>
    <dgm:pt modelId="{9E80AD36-BA38-4CC1-B9C7-B21E3DFB46B3}" type="parTrans" cxnId="{4BF8D38E-985B-4E54-8A34-0BF71BD2784F}">
      <dgm:prSet/>
      <dgm:spPr/>
      <dgm:t>
        <a:bodyPr/>
        <a:lstStyle/>
        <a:p>
          <a:endParaRPr lang="en-US"/>
        </a:p>
      </dgm:t>
    </dgm:pt>
    <dgm:pt modelId="{C34D9165-55C4-408D-9A84-8E4F9057492D}" type="sibTrans" cxnId="{4BF8D38E-985B-4E54-8A34-0BF71BD2784F}">
      <dgm:prSet/>
      <dgm:spPr/>
      <dgm:t>
        <a:bodyPr/>
        <a:lstStyle/>
        <a:p>
          <a:endParaRPr lang="en-US"/>
        </a:p>
      </dgm:t>
    </dgm:pt>
    <dgm:pt modelId="{83C78A7E-9FCA-47D7-B87D-0DF86CC31433}">
      <dgm:prSet phldrT="[Text]" custT="1"/>
      <dgm:spPr/>
      <dgm:t>
        <a:bodyPr/>
        <a:lstStyle/>
        <a:p>
          <a:r>
            <a:rPr lang="en-US" sz="1400" b="1" i="0" dirty="0"/>
            <a:t> Datasets merge</a:t>
          </a:r>
          <a:endParaRPr lang="en-US" sz="1400" dirty="0"/>
        </a:p>
      </dgm:t>
    </dgm:pt>
    <dgm:pt modelId="{7D6B7B0F-3A09-4E39-A46F-19A5872031B7}" type="parTrans" cxnId="{E05F345D-0566-4699-B06D-656BE38AEF47}">
      <dgm:prSet/>
      <dgm:spPr/>
      <dgm:t>
        <a:bodyPr/>
        <a:lstStyle/>
        <a:p>
          <a:endParaRPr lang="en-US"/>
        </a:p>
      </dgm:t>
    </dgm:pt>
    <dgm:pt modelId="{BA86D642-0161-44FC-B601-39AEA656F407}" type="sibTrans" cxnId="{E05F345D-0566-4699-B06D-656BE38AEF47}">
      <dgm:prSet/>
      <dgm:spPr/>
      <dgm:t>
        <a:bodyPr/>
        <a:lstStyle/>
        <a:p>
          <a:endParaRPr lang="en-US"/>
        </a:p>
      </dgm:t>
    </dgm:pt>
    <dgm:pt modelId="{F4E73E7C-7A61-45B3-A50F-4AFAB1BE0E7E}">
      <dgm:prSet phldrT="[Text]" custT="1"/>
      <dgm:spPr/>
      <dgm:t>
        <a:bodyPr/>
        <a:lstStyle/>
        <a:p>
          <a:r>
            <a:rPr lang="en-US" sz="1400" b="1" i="0" dirty="0"/>
            <a:t>Data Cleaning</a:t>
          </a:r>
          <a:endParaRPr lang="en-US" sz="1400" dirty="0"/>
        </a:p>
      </dgm:t>
    </dgm:pt>
    <dgm:pt modelId="{CF184616-B16A-4945-B4D4-AB5A95D62664}" type="parTrans" cxnId="{6B03E774-72C1-45E3-8EC4-EA988D4C8750}">
      <dgm:prSet/>
      <dgm:spPr/>
      <dgm:t>
        <a:bodyPr/>
        <a:lstStyle/>
        <a:p>
          <a:endParaRPr lang="en-US"/>
        </a:p>
      </dgm:t>
    </dgm:pt>
    <dgm:pt modelId="{238D0065-26F7-4C0F-A9D7-36AD57EDD952}" type="sibTrans" cxnId="{6B03E774-72C1-45E3-8EC4-EA988D4C8750}">
      <dgm:prSet/>
      <dgm:spPr/>
      <dgm:t>
        <a:bodyPr/>
        <a:lstStyle/>
        <a:p>
          <a:endParaRPr lang="en-US"/>
        </a:p>
      </dgm:t>
    </dgm:pt>
    <dgm:pt modelId="{685B3800-13FC-4330-9258-8412E43AC02F}">
      <dgm:prSet phldrT="[Text]" custT="1"/>
      <dgm:spPr/>
      <dgm:t>
        <a:bodyPr/>
        <a:lstStyle/>
        <a:p>
          <a:r>
            <a:rPr lang="en-US" sz="1400" b="1" i="0" dirty="0"/>
            <a:t>Data Processing into new features</a:t>
          </a:r>
          <a:endParaRPr lang="en-US" sz="1400" dirty="0"/>
        </a:p>
      </dgm:t>
    </dgm:pt>
    <dgm:pt modelId="{516413E6-F220-425D-871C-3968A6DA9E6A}" type="parTrans" cxnId="{D437662E-32E9-423F-8ECF-2A1BAF6F0BFD}">
      <dgm:prSet/>
      <dgm:spPr/>
      <dgm:t>
        <a:bodyPr/>
        <a:lstStyle/>
        <a:p>
          <a:endParaRPr lang="en-US"/>
        </a:p>
      </dgm:t>
    </dgm:pt>
    <dgm:pt modelId="{F08E92E5-BE99-44C7-9EB4-F39E3AEFBD9D}" type="sibTrans" cxnId="{D437662E-32E9-423F-8ECF-2A1BAF6F0BFD}">
      <dgm:prSet/>
      <dgm:spPr/>
      <dgm:t>
        <a:bodyPr/>
        <a:lstStyle/>
        <a:p>
          <a:endParaRPr lang="en-US"/>
        </a:p>
      </dgm:t>
    </dgm:pt>
    <dgm:pt modelId="{B070BB62-9C75-45CD-81D5-6E3736D3C3D5}">
      <dgm:prSet phldrT="[Text]" custT="1"/>
      <dgm:spPr/>
      <dgm:t>
        <a:bodyPr/>
        <a:lstStyle/>
        <a:p>
          <a:r>
            <a:rPr lang="en-US" sz="1400" b="1" u="sng" dirty="0"/>
            <a:t>Data description after processing &amp; Assumptions </a:t>
          </a:r>
        </a:p>
      </dgm:t>
    </dgm:pt>
    <dgm:pt modelId="{A145ED35-1A83-4044-B54A-F47F168B2F80}" type="parTrans" cxnId="{BD1FCCD3-9BFE-408B-85AC-E1D5FF9A428C}">
      <dgm:prSet/>
      <dgm:spPr/>
      <dgm:t>
        <a:bodyPr/>
        <a:lstStyle/>
        <a:p>
          <a:endParaRPr lang="en-US"/>
        </a:p>
      </dgm:t>
    </dgm:pt>
    <dgm:pt modelId="{3F1FA496-AD1B-4D44-A04D-359CE7A4B617}" type="sibTrans" cxnId="{BD1FCCD3-9BFE-408B-85AC-E1D5FF9A428C}">
      <dgm:prSet/>
      <dgm:spPr/>
      <dgm:t>
        <a:bodyPr/>
        <a:lstStyle/>
        <a:p>
          <a:endParaRPr lang="en-US"/>
        </a:p>
      </dgm:t>
    </dgm:pt>
    <dgm:pt modelId="{74095A7A-F24C-4169-A449-E7FCDA636BB4}">
      <dgm:prSet custT="1"/>
      <dgm:spPr/>
      <dgm:t>
        <a:bodyPr/>
        <a:lstStyle/>
        <a:p>
          <a:r>
            <a:rPr lang="en-US" sz="1400" dirty="0"/>
            <a:t>19 Features(8 derived features)</a:t>
          </a:r>
        </a:p>
      </dgm:t>
    </dgm:pt>
    <dgm:pt modelId="{9ED8BDD0-66C4-4087-922F-6F482BA7576A}" type="parTrans" cxnId="{E6332D6C-EA1F-496A-AB37-DB2B68F52F74}">
      <dgm:prSet/>
      <dgm:spPr/>
      <dgm:t>
        <a:bodyPr/>
        <a:lstStyle/>
        <a:p>
          <a:endParaRPr lang="en-US"/>
        </a:p>
      </dgm:t>
    </dgm:pt>
    <dgm:pt modelId="{106D9199-957B-4F97-AF95-AF1F31E62DF6}" type="sibTrans" cxnId="{E6332D6C-EA1F-496A-AB37-DB2B68F52F74}">
      <dgm:prSet/>
      <dgm:spPr/>
      <dgm:t>
        <a:bodyPr/>
        <a:lstStyle/>
        <a:p>
          <a:endParaRPr lang="en-US"/>
        </a:p>
      </dgm:t>
    </dgm:pt>
    <dgm:pt modelId="{62DDF0D9-CA9C-46E1-8BAC-A5332C1FCCDC}">
      <dgm:prSet custT="1"/>
      <dgm:spPr/>
      <dgm:t>
        <a:bodyPr/>
        <a:lstStyle/>
        <a:p>
          <a:r>
            <a:rPr lang="en-US" sz="1400" dirty="0"/>
            <a:t>Timeframe of the data: 2016-01-31 to 2018-12-31</a:t>
          </a:r>
        </a:p>
      </dgm:t>
    </dgm:pt>
    <dgm:pt modelId="{629CD823-A647-4379-AD6D-E9A7FB22AA9E}" type="parTrans" cxnId="{4ACAC456-4773-4338-9351-C7BCD40CDED5}">
      <dgm:prSet/>
      <dgm:spPr/>
      <dgm:t>
        <a:bodyPr/>
        <a:lstStyle/>
        <a:p>
          <a:endParaRPr lang="en-US"/>
        </a:p>
      </dgm:t>
    </dgm:pt>
    <dgm:pt modelId="{32E0FA5B-A71D-464E-AB3D-E83158C84307}" type="sibTrans" cxnId="{4ACAC456-4773-4338-9351-C7BCD40CDED5}">
      <dgm:prSet/>
      <dgm:spPr/>
      <dgm:t>
        <a:bodyPr/>
        <a:lstStyle/>
        <a:p>
          <a:endParaRPr lang="en-US"/>
        </a:p>
      </dgm:t>
    </dgm:pt>
    <dgm:pt modelId="{E4F980C5-731B-4B14-A479-15F1EDFF0006}">
      <dgm:prSet custT="1"/>
      <dgm:spPr/>
      <dgm:t>
        <a:bodyPr/>
        <a:lstStyle/>
        <a:p>
          <a:r>
            <a:rPr lang="en-US" sz="1400" dirty="0"/>
            <a:t>Total data points :359392 </a:t>
          </a:r>
        </a:p>
      </dgm:t>
    </dgm:pt>
    <dgm:pt modelId="{07ADBF6F-18BA-492C-8A88-D2C834CEA056}" type="parTrans" cxnId="{BA696130-2622-48EB-9AAE-5D0325D3CB6E}">
      <dgm:prSet/>
      <dgm:spPr/>
      <dgm:t>
        <a:bodyPr/>
        <a:lstStyle/>
        <a:p>
          <a:endParaRPr lang="en-US"/>
        </a:p>
      </dgm:t>
    </dgm:pt>
    <dgm:pt modelId="{5A214C62-0F2B-48B0-97F4-50DB1C8AD65F}" type="sibTrans" cxnId="{BA696130-2622-48EB-9AAE-5D0325D3CB6E}">
      <dgm:prSet/>
      <dgm:spPr/>
      <dgm:t>
        <a:bodyPr/>
        <a:lstStyle/>
        <a:p>
          <a:endParaRPr lang="en-US"/>
        </a:p>
      </dgm:t>
    </dgm:pt>
    <dgm:pt modelId="{267FD1FC-067B-4D22-9F12-E0E1E4E92DBA}">
      <dgm:prSet phldrT="[Text]" custT="1"/>
      <dgm:spPr/>
      <dgm:t>
        <a:bodyPr/>
        <a:lstStyle/>
        <a:p>
          <a:r>
            <a:rPr lang="en-US" sz="1400" b="1" dirty="0"/>
            <a:t>5 data sets </a:t>
          </a:r>
        </a:p>
      </dgm:t>
    </dgm:pt>
    <dgm:pt modelId="{47E6DFF9-7346-41BC-9B31-AEEB7643614C}" type="parTrans" cxnId="{97C0DF2E-46BF-41A4-9959-957DC2037692}">
      <dgm:prSet/>
      <dgm:spPr/>
      <dgm:t>
        <a:bodyPr/>
        <a:lstStyle/>
        <a:p>
          <a:endParaRPr lang="en-US"/>
        </a:p>
      </dgm:t>
    </dgm:pt>
    <dgm:pt modelId="{6A86B0DC-E051-49F0-93B0-278A7452FAEB}" type="sibTrans" cxnId="{97C0DF2E-46BF-41A4-9959-957DC2037692}">
      <dgm:prSet/>
      <dgm:spPr/>
      <dgm:t>
        <a:bodyPr/>
        <a:lstStyle/>
        <a:p>
          <a:endParaRPr lang="en-US"/>
        </a:p>
      </dgm:t>
    </dgm:pt>
    <dgm:pt modelId="{038FDF80-1E24-4C66-B68A-9A2F4D0FFB70}" type="pres">
      <dgm:prSet presAssocID="{64791070-B1E1-4B81-A902-87BBB57A0A09}" presName="Name0" presStyleCnt="0">
        <dgm:presLayoutVars>
          <dgm:dir/>
          <dgm:resizeHandles val="exact"/>
        </dgm:presLayoutVars>
      </dgm:prSet>
      <dgm:spPr/>
    </dgm:pt>
    <dgm:pt modelId="{A4846B5E-DC1B-448A-9E35-B99D5D14AF1F}" type="pres">
      <dgm:prSet presAssocID="{267FD1FC-067B-4D22-9F12-E0E1E4E92DBA}" presName="node" presStyleLbl="node1" presStyleIdx="0" presStyleCnt="6" custLinFactX="-91149" custLinFactNeighborX="-100000" custLinFactNeighborY="-24650">
        <dgm:presLayoutVars>
          <dgm:bulletEnabled val="1"/>
        </dgm:presLayoutVars>
      </dgm:prSet>
      <dgm:spPr/>
    </dgm:pt>
    <dgm:pt modelId="{DA93C132-138B-49F7-AD53-50EDE88969D8}" type="pres">
      <dgm:prSet presAssocID="{6A86B0DC-E051-49F0-93B0-278A7452FAEB}" presName="sibTrans" presStyleLbl="sibTrans2D1" presStyleIdx="0" presStyleCnt="5"/>
      <dgm:spPr/>
    </dgm:pt>
    <dgm:pt modelId="{27F43C04-3E75-40D6-87BA-F52729B8C92F}" type="pres">
      <dgm:prSet presAssocID="{6A86B0DC-E051-49F0-93B0-278A7452FAEB}" presName="connectorText" presStyleLbl="sibTrans2D1" presStyleIdx="0" presStyleCnt="5"/>
      <dgm:spPr/>
    </dgm:pt>
    <dgm:pt modelId="{F3DF5AA0-852E-4979-A7C6-69075AF85616}" type="pres">
      <dgm:prSet presAssocID="{641333EA-776F-4AD2-AD20-74751A6ECDA0}" presName="node" presStyleLbl="node1" presStyleIdx="1" presStyleCnt="6">
        <dgm:presLayoutVars>
          <dgm:bulletEnabled val="1"/>
        </dgm:presLayoutVars>
      </dgm:prSet>
      <dgm:spPr/>
    </dgm:pt>
    <dgm:pt modelId="{DF0FA718-31EB-4B1D-B9FD-1C3580F85599}" type="pres">
      <dgm:prSet presAssocID="{C34D9165-55C4-408D-9A84-8E4F9057492D}" presName="sibTrans" presStyleLbl="sibTrans2D1" presStyleIdx="1" presStyleCnt="5"/>
      <dgm:spPr/>
    </dgm:pt>
    <dgm:pt modelId="{A3D51B18-173D-4639-8725-DD0AE2FD5284}" type="pres">
      <dgm:prSet presAssocID="{C34D9165-55C4-408D-9A84-8E4F9057492D}" presName="connectorText" presStyleLbl="sibTrans2D1" presStyleIdx="1" presStyleCnt="5"/>
      <dgm:spPr/>
    </dgm:pt>
    <dgm:pt modelId="{B5BD0DBB-78FE-4713-8B06-7CD432863FC4}" type="pres">
      <dgm:prSet presAssocID="{83C78A7E-9FCA-47D7-B87D-0DF86CC31433}" presName="node" presStyleLbl="node1" presStyleIdx="2" presStyleCnt="6" custLinFactNeighborY="13946">
        <dgm:presLayoutVars>
          <dgm:bulletEnabled val="1"/>
        </dgm:presLayoutVars>
      </dgm:prSet>
      <dgm:spPr/>
    </dgm:pt>
    <dgm:pt modelId="{CE513662-F005-4697-A887-3E13B7E29BC2}" type="pres">
      <dgm:prSet presAssocID="{BA86D642-0161-44FC-B601-39AEA656F407}" presName="sibTrans" presStyleLbl="sibTrans2D1" presStyleIdx="2" presStyleCnt="5"/>
      <dgm:spPr/>
    </dgm:pt>
    <dgm:pt modelId="{6B145F65-1FE2-452F-8BBE-CCAE7FBCD956}" type="pres">
      <dgm:prSet presAssocID="{BA86D642-0161-44FC-B601-39AEA656F407}" presName="connectorText" presStyleLbl="sibTrans2D1" presStyleIdx="2" presStyleCnt="5"/>
      <dgm:spPr/>
    </dgm:pt>
    <dgm:pt modelId="{58AA2DAF-B644-4DCB-B231-DC3A10AB169E}" type="pres">
      <dgm:prSet presAssocID="{F4E73E7C-7A61-45B3-A50F-4AFAB1BE0E7E}" presName="node" presStyleLbl="node1" presStyleIdx="3" presStyleCnt="6">
        <dgm:presLayoutVars>
          <dgm:bulletEnabled val="1"/>
        </dgm:presLayoutVars>
      </dgm:prSet>
      <dgm:spPr/>
    </dgm:pt>
    <dgm:pt modelId="{9854632F-3E63-4E96-BA35-23CF2E932A8B}" type="pres">
      <dgm:prSet presAssocID="{238D0065-26F7-4C0F-A9D7-36AD57EDD952}" presName="sibTrans" presStyleLbl="sibTrans2D1" presStyleIdx="3" presStyleCnt="5"/>
      <dgm:spPr/>
    </dgm:pt>
    <dgm:pt modelId="{8882DA8E-B450-4362-8FA9-D90337FA62DF}" type="pres">
      <dgm:prSet presAssocID="{238D0065-26F7-4C0F-A9D7-36AD57EDD952}" presName="connectorText" presStyleLbl="sibTrans2D1" presStyleIdx="3" presStyleCnt="5"/>
      <dgm:spPr/>
    </dgm:pt>
    <dgm:pt modelId="{8C597E66-1E56-4725-83E9-161CC823C583}" type="pres">
      <dgm:prSet presAssocID="{685B3800-13FC-4330-9258-8412E43AC02F}" presName="node" presStyleLbl="node1" presStyleIdx="4" presStyleCnt="6" custLinFactNeighborY="-11518">
        <dgm:presLayoutVars>
          <dgm:bulletEnabled val="1"/>
        </dgm:presLayoutVars>
      </dgm:prSet>
      <dgm:spPr/>
    </dgm:pt>
    <dgm:pt modelId="{4F08770B-BE88-4555-B1B3-968BA001727D}" type="pres">
      <dgm:prSet presAssocID="{F08E92E5-BE99-44C7-9EB4-F39E3AEFBD9D}" presName="sibTrans" presStyleLbl="sibTrans2D1" presStyleIdx="4" presStyleCnt="5"/>
      <dgm:spPr/>
    </dgm:pt>
    <dgm:pt modelId="{F3F33EE0-BDEA-4CEE-B3CC-B0523788D65E}" type="pres">
      <dgm:prSet presAssocID="{F08E92E5-BE99-44C7-9EB4-F39E3AEFBD9D}" presName="connectorText" presStyleLbl="sibTrans2D1" presStyleIdx="4" presStyleCnt="5"/>
      <dgm:spPr/>
    </dgm:pt>
    <dgm:pt modelId="{B5D7AECE-F7D2-47BA-9326-A38E8D953F07}" type="pres">
      <dgm:prSet presAssocID="{B070BB62-9C75-45CD-81D5-6E3736D3C3D5}" presName="node" presStyleLbl="node1" presStyleIdx="5" presStyleCnt="6" custScaleX="337601" custScaleY="121074" custLinFactX="80268" custLinFactNeighborX="100000" custLinFactNeighborY="-14605">
        <dgm:presLayoutVars>
          <dgm:bulletEnabled val="1"/>
        </dgm:presLayoutVars>
      </dgm:prSet>
      <dgm:spPr/>
    </dgm:pt>
  </dgm:ptLst>
  <dgm:cxnLst>
    <dgm:cxn modelId="{97A51221-AE6C-40C8-B087-583E75CC0C50}" type="presOf" srcId="{74095A7A-F24C-4169-A449-E7FCDA636BB4}" destId="{B5D7AECE-F7D2-47BA-9326-A38E8D953F07}" srcOrd="0" destOrd="1" presId="urn:microsoft.com/office/officeart/2005/8/layout/process1"/>
    <dgm:cxn modelId="{B8165321-6CCE-485E-9C3F-3BEB335BB42B}" type="presOf" srcId="{B070BB62-9C75-45CD-81D5-6E3736D3C3D5}" destId="{B5D7AECE-F7D2-47BA-9326-A38E8D953F07}" srcOrd="0" destOrd="0" presId="urn:microsoft.com/office/officeart/2005/8/layout/process1"/>
    <dgm:cxn modelId="{BD984223-A128-4424-9788-EF36ABCDE343}" type="presOf" srcId="{F08E92E5-BE99-44C7-9EB4-F39E3AEFBD9D}" destId="{4F08770B-BE88-4555-B1B3-968BA001727D}" srcOrd="0" destOrd="0" presId="urn:microsoft.com/office/officeart/2005/8/layout/process1"/>
    <dgm:cxn modelId="{2C130F29-AE50-416D-B891-D8A003199452}" type="presOf" srcId="{267FD1FC-067B-4D22-9F12-E0E1E4E92DBA}" destId="{A4846B5E-DC1B-448A-9E35-B99D5D14AF1F}" srcOrd="0" destOrd="0" presId="urn:microsoft.com/office/officeart/2005/8/layout/process1"/>
    <dgm:cxn modelId="{D437662E-32E9-423F-8ECF-2A1BAF6F0BFD}" srcId="{64791070-B1E1-4B81-A902-87BBB57A0A09}" destId="{685B3800-13FC-4330-9258-8412E43AC02F}" srcOrd="4" destOrd="0" parTransId="{516413E6-F220-425D-871C-3968A6DA9E6A}" sibTransId="{F08E92E5-BE99-44C7-9EB4-F39E3AEFBD9D}"/>
    <dgm:cxn modelId="{97C0DF2E-46BF-41A4-9959-957DC2037692}" srcId="{64791070-B1E1-4B81-A902-87BBB57A0A09}" destId="{267FD1FC-067B-4D22-9F12-E0E1E4E92DBA}" srcOrd="0" destOrd="0" parTransId="{47E6DFF9-7346-41BC-9B31-AEEB7643614C}" sibTransId="{6A86B0DC-E051-49F0-93B0-278A7452FAEB}"/>
    <dgm:cxn modelId="{BA696130-2622-48EB-9AAE-5D0325D3CB6E}" srcId="{B070BB62-9C75-45CD-81D5-6E3736D3C3D5}" destId="{E4F980C5-731B-4B14-A479-15F1EDFF0006}" srcOrd="2" destOrd="0" parTransId="{07ADBF6F-18BA-492C-8A88-D2C834CEA056}" sibTransId="{5A214C62-0F2B-48B0-97F4-50DB1C8AD65F}"/>
    <dgm:cxn modelId="{CFC0923C-5F86-410A-8266-8367CC7550F1}" type="presOf" srcId="{641333EA-776F-4AD2-AD20-74751A6ECDA0}" destId="{F3DF5AA0-852E-4979-A7C6-69075AF85616}" srcOrd="0" destOrd="0" presId="urn:microsoft.com/office/officeart/2005/8/layout/process1"/>
    <dgm:cxn modelId="{0B06BA3F-8386-4EED-87C9-5453E343B9A8}" type="presOf" srcId="{62DDF0D9-CA9C-46E1-8BAC-A5332C1FCCDC}" destId="{B5D7AECE-F7D2-47BA-9326-A38E8D953F07}" srcOrd="0" destOrd="2" presId="urn:microsoft.com/office/officeart/2005/8/layout/process1"/>
    <dgm:cxn modelId="{E05F345D-0566-4699-B06D-656BE38AEF47}" srcId="{64791070-B1E1-4B81-A902-87BBB57A0A09}" destId="{83C78A7E-9FCA-47D7-B87D-0DF86CC31433}" srcOrd="2" destOrd="0" parTransId="{7D6B7B0F-3A09-4E39-A46F-19A5872031B7}" sibTransId="{BA86D642-0161-44FC-B601-39AEA656F407}"/>
    <dgm:cxn modelId="{DF34DE45-75CE-4F07-8A8E-9C77FAB0432A}" type="presOf" srcId="{C34D9165-55C4-408D-9A84-8E4F9057492D}" destId="{DF0FA718-31EB-4B1D-B9FD-1C3580F85599}" srcOrd="0" destOrd="0" presId="urn:microsoft.com/office/officeart/2005/8/layout/process1"/>
    <dgm:cxn modelId="{71281B47-4CDE-4FC2-B89F-60C68C0F60CF}" type="presOf" srcId="{238D0065-26F7-4C0F-A9D7-36AD57EDD952}" destId="{9854632F-3E63-4E96-BA35-23CF2E932A8B}" srcOrd="0" destOrd="0" presId="urn:microsoft.com/office/officeart/2005/8/layout/process1"/>
    <dgm:cxn modelId="{E6332D6C-EA1F-496A-AB37-DB2B68F52F74}" srcId="{B070BB62-9C75-45CD-81D5-6E3736D3C3D5}" destId="{74095A7A-F24C-4169-A449-E7FCDA636BB4}" srcOrd="0" destOrd="0" parTransId="{9ED8BDD0-66C4-4087-922F-6F482BA7576A}" sibTransId="{106D9199-957B-4F97-AF95-AF1F31E62DF6}"/>
    <dgm:cxn modelId="{6B03E774-72C1-45E3-8EC4-EA988D4C8750}" srcId="{64791070-B1E1-4B81-A902-87BBB57A0A09}" destId="{F4E73E7C-7A61-45B3-A50F-4AFAB1BE0E7E}" srcOrd="3" destOrd="0" parTransId="{CF184616-B16A-4945-B4D4-AB5A95D62664}" sibTransId="{238D0065-26F7-4C0F-A9D7-36AD57EDD952}"/>
    <dgm:cxn modelId="{4ACAC456-4773-4338-9351-C7BCD40CDED5}" srcId="{B070BB62-9C75-45CD-81D5-6E3736D3C3D5}" destId="{62DDF0D9-CA9C-46E1-8BAC-A5332C1FCCDC}" srcOrd="1" destOrd="0" parTransId="{629CD823-A647-4379-AD6D-E9A7FB22AA9E}" sibTransId="{32E0FA5B-A71D-464E-AB3D-E83158C84307}"/>
    <dgm:cxn modelId="{94BAE07D-3170-4554-A171-377C5AE4B930}" type="presOf" srcId="{BA86D642-0161-44FC-B601-39AEA656F407}" destId="{6B145F65-1FE2-452F-8BBE-CCAE7FBCD956}" srcOrd="1" destOrd="0" presId="urn:microsoft.com/office/officeart/2005/8/layout/process1"/>
    <dgm:cxn modelId="{1BCF0A7E-7E62-4AE8-8A6A-BA1BFD4CC39B}" type="presOf" srcId="{E4F980C5-731B-4B14-A479-15F1EDFF0006}" destId="{B5D7AECE-F7D2-47BA-9326-A38E8D953F07}" srcOrd="0" destOrd="3" presId="urn:microsoft.com/office/officeart/2005/8/layout/process1"/>
    <dgm:cxn modelId="{E897858B-D7ED-4656-9FA9-BB50C63938E1}" type="presOf" srcId="{685B3800-13FC-4330-9258-8412E43AC02F}" destId="{8C597E66-1E56-4725-83E9-161CC823C583}" srcOrd="0" destOrd="0" presId="urn:microsoft.com/office/officeart/2005/8/layout/process1"/>
    <dgm:cxn modelId="{4BF8D38E-985B-4E54-8A34-0BF71BD2784F}" srcId="{64791070-B1E1-4B81-A902-87BBB57A0A09}" destId="{641333EA-776F-4AD2-AD20-74751A6ECDA0}" srcOrd="1" destOrd="0" parTransId="{9E80AD36-BA38-4CC1-B9C7-B21E3DFB46B3}" sibTransId="{C34D9165-55C4-408D-9A84-8E4F9057492D}"/>
    <dgm:cxn modelId="{B60BEA93-C32E-4E5A-A3DA-477EF132E180}" type="presOf" srcId="{F08E92E5-BE99-44C7-9EB4-F39E3AEFBD9D}" destId="{F3F33EE0-BDEA-4CEE-B3CC-B0523788D65E}" srcOrd="1" destOrd="0" presId="urn:microsoft.com/office/officeart/2005/8/layout/process1"/>
    <dgm:cxn modelId="{8DC5969D-01F7-42F1-9FC7-FC668C0D0309}" type="presOf" srcId="{BA86D642-0161-44FC-B601-39AEA656F407}" destId="{CE513662-F005-4697-A887-3E13B7E29BC2}" srcOrd="0" destOrd="0" presId="urn:microsoft.com/office/officeart/2005/8/layout/process1"/>
    <dgm:cxn modelId="{B7B474A5-1198-497F-87DC-C101617C18A7}" type="presOf" srcId="{C34D9165-55C4-408D-9A84-8E4F9057492D}" destId="{A3D51B18-173D-4639-8725-DD0AE2FD5284}" srcOrd="1" destOrd="0" presId="urn:microsoft.com/office/officeart/2005/8/layout/process1"/>
    <dgm:cxn modelId="{95F6EBA6-4F71-42B7-BEE9-83CF85680691}" type="presOf" srcId="{64791070-B1E1-4B81-A902-87BBB57A0A09}" destId="{038FDF80-1E24-4C66-B68A-9A2F4D0FFB70}" srcOrd="0" destOrd="0" presId="urn:microsoft.com/office/officeart/2005/8/layout/process1"/>
    <dgm:cxn modelId="{01B0AEA8-7EA0-4B05-A5FC-899050250BD3}" type="presOf" srcId="{83C78A7E-9FCA-47D7-B87D-0DF86CC31433}" destId="{B5BD0DBB-78FE-4713-8B06-7CD432863FC4}" srcOrd="0" destOrd="0" presId="urn:microsoft.com/office/officeart/2005/8/layout/process1"/>
    <dgm:cxn modelId="{0EE27BAC-4141-4FB7-8507-01CF82AE4ED7}" type="presOf" srcId="{6A86B0DC-E051-49F0-93B0-278A7452FAEB}" destId="{DA93C132-138B-49F7-AD53-50EDE88969D8}" srcOrd="0" destOrd="0" presId="urn:microsoft.com/office/officeart/2005/8/layout/process1"/>
    <dgm:cxn modelId="{E48ABDC4-38DB-4511-B921-BC8F0CF69A02}" type="presOf" srcId="{238D0065-26F7-4C0F-A9D7-36AD57EDD952}" destId="{8882DA8E-B450-4362-8FA9-D90337FA62DF}" srcOrd="1" destOrd="0" presId="urn:microsoft.com/office/officeart/2005/8/layout/process1"/>
    <dgm:cxn modelId="{3DE11AC7-C315-4A45-9E89-540502625D6A}" type="presOf" srcId="{F4E73E7C-7A61-45B3-A50F-4AFAB1BE0E7E}" destId="{58AA2DAF-B644-4DCB-B231-DC3A10AB169E}" srcOrd="0" destOrd="0" presId="urn:microsoft.com/office/officeart/2005/8/layout/process1"/>
    <dgm:cxn modelId="{BD1FCCD3-9BFE-408B-85AC-E1D5FF9A428C}" srcId="{64791070-B1E1-4B81-A902-87BBB57A0A09}" destId="{B070BB62-9C75-45CD-81D5-6E3736D3C3D5}" srcOrd="5" destOrd="0" parTransId="{A145ED35-1A83-4044-B54A-F47F168B2F80}" sibTransId="{3F1FA496-AD1B-4D44-A04D-359CE7A4B617}"/>
    <dgm:cxn modelId="{D42E93E2-97E4-47FD-945F-54E4AAF83BA3}" type="presOf" srcId="{6A86B0DC-E051-49F0-93B0-278A7452FAEB}" destId="{27F43C04-3E75-40D6-87BA-F52729B8C92F}" srcOrd="1" destOrd="0" presId="urn:microsoft.com/office/officeart/2005/8/layout/process1"/>
    <dgm:cxn modelId="{A6EB3271-C4DC-46F4-8451-D682EDEFD168}" type="presParOf" srcId="{038FDF80-1E24-4C66-B68A-9A2F4D0FFB70}" destId="{A4846B5E-DC1B-448A-9E35-B99D5D14AF1F}" srcOrd="0" destOrd="0" presId="urn:microsoft.com/office/officeart/2005/8/layout/process1"/>
    <dgm:cxn modelId="{2F44BCFE-F39B-4F4C-B602-4B158515FF9C}" type="presParOf" srcId="{038FDF80-1E24-4C66-B68A-9A2F4D0FFB70}" destId="{DA93C132-138B-49F7-AD53-50EDE88969D8}" srcOrd="1" destOrd="0" presId="urn:microsoft.com/office/officeart/2005/8/layout/process1"/>
    <dgm:cxn modelId="{5EFC53C8-2B9F-4F66-9AE9-58CC85538BD9}" type="presParOf" srcId="{DA93C132-138B-49F7-AD53-50EDE88969D8}" destId="{27F43C04-3E75-40D6-87BA-F52729B8C92F}" srcOrd="0" destOrd="0" presId="urn:microsoft.com/office/officeart/2005/8/layout/process1"/>
    <dgm:cxn modelId="{623B5DB8-AA05-457C-A52C-9D6B60DB034A}" type="presParOf" srcId="{038FDF80-1E24-4C66-B68A-9A2F4D0FFB70}" destId="{F3DF5AA0-852E-4979-A7C6-69075AF85616}" srcOrd="2" destOrd="0" presId="urn:microsoft.com/office/officeart/2005/8/layout/process1"/>
    <dgm:cxn modelId="{0F6E8D09-787F-4D15-8485-98B7F049D18A}" type="presParOf" srcId="{038FDF80-1E24-4C66-B68A-9A2F4D0FFB70}" destId="{DF0FA718-31EB-4B1D-B9FD-1C3580F85599}" srcOrd="3" destOrd="0" presId="urn:microsoft.com/office/officeart/2005/8/layout/process1"/>
    <dgm:cxn modelId="{2C73FB7F-5F65-4663-A399-BB6D0FF23DD7}" type="presParOf" srcId="{DF0FA718-31EB-4B1D-B9FD-1C3580F85599}" destId="{A3D51B18-173D-4639-8725-DD0AE2FD5284}" srcOrd="0" destOrd="0" presId="urn:microsoft.com/office/officeart/2005/8/layout/process1"/>
    <dgm:cxn modelId="{DF0BD3DD-2B41-420B-9110-A413EAE230F4}" type="presParOf" srcId="{038FDF80-1E24-4C66-B68A-9A2F4D0FFB70}" destId="{B5BD0DBB-78FE-4713-8B06-7CD432863FC4}" srcOrd="4" destOrd="0" presId="urn:microsoft.com/office/officeart/2005/8/layout/process1"/>
    <dgm:cxn modelId="{B5931B6C-9E75-4513-BDE5-DCC3D8C8162F}" type="presParOf" srcId="{038FDF80-1E24-4C66-B68A-9A2F4D0FFB70}" destId="{CE513662-F005-4697-A887-3E13B7E29BC2}" srcOrd="5" destOrd="0" presId="urn:microsoft.com/office/officeart/2005/8/layout/process1"/>
    <dgm:cxn modelId="{76C3E044-71B5-4A06-8B2D-792891B221AB}" type="presParOf" srcId="{CE513662-F005-4697-A887-3E13B7E29BC2}" destId="{6B145F65-1FE2-452F-8BBE-CCAE7FBCD956}" srcOrd="0" destOrd="0" presId="urn:microsoft.com/office/officeart/2005/8/layout/process1"/>
    <dgm:cxn modelId="{28199650-F187-4ED3-B47B-7EFA14B507BE}" type="presParOf" srcId="{038FDF80-1E24-4C66-B68A-9A2F4D0FFB70}" destId="{58AA2DAF-B644-4DCB-B231-DC3A10AB169E}" srcOrd="6" destOrd="0" presId="urn:microsoft.com/office/officeart/2005/8/layout/process1"/>
    <dgm:cxn modelId="{BFEAD476-FA40-4BE6-A473-EBE8AD134937}" type="presParOf" srcId="{038FDF80-1E24-4C66-B68A-9A2F4D0FFB70}" destId="{9854632F-3E63-4E96-BA35-23CF2E932A8B}" srcOrd="7" destOrd="0" presId="urn:microsoft.com/office/officeart/2005/8/layout/process1"/>
    <dgm:cxn modelId="{DD96A06D-767C-4E2C-9E69-B43BB8EDC509}" type="presParOf" srcId="{9854632F-3E63-4E96-BA35-23CF2E932A8B}" destId="{8882DA8E-B450-4362-8FA9-D90337FA62DF}" srcOrd="0" destOrd="0" presId="urn:microsoft.com/office/officeart/2005/8/layout/process1"/>
    <dgm:cxn modelId="{060D460F-F1D1-43F2-84C9-AABFC0945C4C}" type="presParOf" srcId="{038FDF80-1E24-4C66-B68A-9A2F4D0FFB70}" destId="{8C597E66-1E56-4725-83E9-161CC823C583}" srcOrd="8" destOrd="0" presId="urn:microsoft.com/office/officeart/2005/8/layout/process1"/>
    <dgm:cxn modelId="{F36FD0DB-1EB6-476F-889C-AE8ABB2295C1}" type="presParOf" srcId="{038FDF80-1E24-4C66-B68A-9A2F4D0FFB70}" destId="{4F08770B-BE88-4555-B1B3-968BA001727D}" srcOrd="9" destOrd="0" presId="urn:microsoft.com/office/officeart/2005/8/layout/process1"/>
    <dgm:cxn modelId="{4BB8CE47-D2AA-4096-85BD-E1F76FE226F4}" type="presParOf" srcId="{4F08770B-BE88-4555-B1B3-968BA001727D}" destId="{F3F33EE0-BDEA-4CEE-B3CC-B0523788D65E}" srcOrd="0" destOrd="0" presId="urn:microsoft.com/office/officeart/2005/8/layout/process1"/>
    <dgm:cxn modelId="{D706167A-6278-47A7-8F5A-9CE132285BDE}" type="presParOf" srcId="{038FDF80-1E24-4C66-B68A-9A2F4D0FFB70}" destId="{B5D7AECE-F7D2-47BA-9326-A38E8D953F0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74C78-7539-437C-81A1-1130AF5896DA}" type="doc">
      <dgm:prSet loTypeId="urn:microsoft.com/office/officeart/2008/layout/LinedList" loCatId="hierarchy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98E0C48-4B34-4960-AC69-4969E12672CD}">
      <dgm:prSet phldrT="[Text]" custT="1"/>
      <dgm:spPr/>
      <dgm:t>
        <a:bodyPr anchor="ctr"/>
        <a:lstStyle/>
        <a:p>
          <a:pPr algn="ctr"/>
          <a:r>
            <a:rPr lang="en-US" sz="2500" b="1" dirty="0"/>
            <a:t>Roadmap</a:t>
          </a:r>
        </a:p>
      </dgm:t>
    </dgm:pt>
    <dgm:pt modelId="{6C2AD6A4-0F5A-4735-9BFD-0AE945F86EE1}" type="parTrans" cxnId="{B7CE9A33-4A94-4253-9E25-599940044D7F}">
      <dgm:prSet/>
      <dgm:spPr/>
      <dgm:t>
        <a:bodyPr/>
        <a:lstStyle/>
        <a:p>
          <a:endParaRPr lang="en-US" sz="1800"/>
        </a:p>
      </dgm:t>
    </dgm:pt>
    <dgm:pt modelId="{EDCFC9B0-8D45-4AD4-81EB-BC16C9EA9740}" type="sibTrans" cxnId="{B7CE9A33-4A94-4253-9E25-599940044D7F}">
      <dgm:prSet/>
      <dgm:spPr/>
      <dgm:t>
        <a:bodyPr/>
        <a:lstStyle/>
        <a:p>
          <a:endParaRPr lang="en-US" sz="1800"/>
        </a:p>
      </dgm:t>
    </dgm:pt>
    <dgm:pt modelId="{47F08B9C-1D77-47A3-B375-164C685CDFAE}">
      <dgm:prSet phldrT="[Text]" custT="1"/>
      <dgm:spPr/>
      <dgm:t>
        <a:bodyPr/>
        <a:lstStyle/>
        <a:p>
          <a:r>
            <a:rPr lang="en-US" sz="1800" b="1" dirty="0"/>
            <a:t>Market status quo </a:t>
          </a:r>
          <a:endParaRPr lang="en-US" sz="1800" dirty="0"/>
        </a:p>
      </dgm:t>
    </dgm:pt>
    <dgm:pt modelId="{0B0AF865-0DC3-4D8B-BD34-061E0BFAE8BB}" type="parTrans" cxnId="{E662985C-6621-4E41-8B70-AF9386D952A8}">
      <dgm:prSet/>
      <dgm:spPr/>
      <dgm:t>
        <a:bodyPr/>
        <a:lstStyle/>
        <a:p>
          <a:endParaRPr lang="en-US" sz="1800"/>
        </a:p>
      </dgm:t>
    </dgm:pt>
    <dgm:pt modelId="{5F67CA9B-78E6-4D24-AF91-78727F807E54}" type="sibTrans" cxnId="{E662985C-6621-4E41-8B70-AF9386D952A8}">
      <dgm:prSet/>
      <dgm:spPr/>
      <dgm:t>
        <a:bodyPr/>
        <a:lstStyle/>
        <a:p>
          <a:endParaRPr lang="en-US" sz="1800"/>
        </a:p>
      </dgm:t>
    </dgm:pt>
    <dgm:pt modelId="{D17D3733-93FE-4805-8C47-511AC742FA64}">
      <dgm:prSet phldrT="[Text]" custT="1"/>
      <dgm:spPr/>
      <dgm:t>
        <a:bodyPr/>
        <a:lstStyle/>
        <a:p>
          <a:pPr>
            <a:buAutoNum type="arabicParenR"/>
          </a:pPr>
          <a:r>
            <a:rPr lang="en-US" sz="1800" b="1" dirty="0"/>
            <a:t>Number of rides</a:t>
          </a:r>
        </a:p>
      </dgm:t>
    </dgm:pt>
    <dgm:pt modelId="{D14FC207-5041-49B0-83F3-634AC4EC13DE}" type="parTrans" cxnId="{062C6201-7766-4FB3-81F7-D943A5F7A30A}">
      <dgm:prSet/>
      <dgm:spPr/>
      <dgm:t>
        <a:bodyPr/>
        <a:lstStyle/>
        <a:p>
          <a:endParaRPr lang="en-US" sz="1800"/>
        </a:p>
      </dgm:t>
    </dgm:pt>
    <dgm:pt modelId="{BB96CB75-8458-4162-A9B4-492F32555A2F}" type="sibTrans" cxnId="{062C6201-7766-4FB3-81F7-D943A5F7A30A}">
      <dgm:prSet/>
      <dgm:spPr/>
      <dgm:t>
        <a:bodyPr/>
        <a:lstStyle/>
        <a:p>
          <a:endParaRPr lang="en-US" sz="1800"/>
        </a:p>
      </dgm:t>
    </dgm:pt>
    <dgm:pt modelId="{7039257A-073F-4B4A-A903-AFC2EEAFB71D}">
      <dgm:prSet phldrT="[Text]" custT="1"/>
      <dgm:spPr/>
      <dgm:t>
        <a:bodyPr/>
        <a:lstStyle/>
        <a:p>
          <a:pPr>
            <a:buAutoNum type="arabicParenR"/>
          </a:pPr>
          <a:r>
            <a:rPr lang="en-US" sz="1800" b="1" dirty="0"/>
            <a:t>Number of costumers</a:t>
          </a:r>
        </a:p>
      </dgm:t>
    </dgm:pt>
    <dgm:pt modelId="{D6494E56-4268-4616-BBC8-D972706015C6}" type="parTrans" cxnId="{7D21108F-812E-4786-A3A8-E9ECFE4B32A3}">
      <dgm:prSet/>
      <dgm:spPr/>
      <dgm:t>
        <a:bodyPr/>
        <a:lstStyle/>
        <a:p>
          <a:endParaRPr lang="en-US" sz="1800"/>
        </a:p>
      </dgm:t>
    </dgm:pt>
    <dgm:pt modelId="{1C7D2BE2-B5D5-4919-8AE6-981F9A01D895}" type="sibTrans" cxnId="{7D21108F-812E-4786-A3A8-E9ECFE4B32A3}">
      <dgm:prSet/>
      <dgm:spPr/>
      <dgm:t>
        <a:bodyPr/>
        <a:lstStyle/>
        <a:p>
          <a:endParaRPr lang="en-US" sz="1800"/>
        </a:p>
      </dgm:t>
    </dgm:pt>
    <dgm:pt modelId="{1E07FD2F-55A2-44AE-B911-E8D0A93C4B58}">
      <dgm:prSet phldrT="[Text]" custT="1"/>
      <dgm:spPr/>
      <dgm:t>
        <a:bodyPr/>
        <a:lstStyle/>
        <a:p>
          <a:r>
            <a:rPr lang="en-US" sz="1800" b="1" dirty="0"/>
            <a:t>Geography-centric analysis</a:t>
          </a:r>
          <a:endParaRPr lang="en-US" sz="1800" dirty="0"/>
        </a:p>
      </dgm:t>
    </dgm:pt>
    <dgm:pt modelId="{A7816E46-B8D8-45DC-A030-82350E8A0E20}" type="parTrans" cxnId="{04D979D7-3198-42FE-9394-409A89164464}">
      <dgm:prSet/>
      <dgm:spPr/>
      <dgm:t>
        <a:bodyPr/>
        <a:lstStyle/>
        <a:p>
          <a:endParaRPr lang="en-US" sz="1800"/>
        </a:p>
      </dgm:t>
    </dgm:pt>
    <dgm:pt modelId="{1EA676B4-B540-45CE-9C99-6726C9F15F8C}" type="sibTrans" cxnId="{04D979D7-3198-42FE-9394-409A89164464}">
      <dgm:prSet/>
      <dgm:spPr/>
      <dgm:t>
        <a:bodyPr/>
        <a:lstStyle/>
        <a:p>
          <a:endParaRPr lang="en-US" sz="1800"/>
        </a:p>
      </dgm:t>
    </dgm:pt>
    <dgm:pt modelId="{718B46E0-0C2D-4C4E-92D5-8222091CBC80}">
      <dgm:prSet phldrT="[Text]" custT="1"/>
      <dgm:spPr/>
      <dgm:t>
        <a:bodyPr/>
        <a:lstStyle/>
        <a:p>
          <a:r>
            <a:rPr lang="en-US" sz="1800" b="1" dirty="0"/>
            <a:t>Dominance among users per city</a:t>
          </a:r>
        </a:p>
      </dgm:t>
    </dgm:pt>
    <dgm:pt modelId="{F6500595-2898-4707-9D7B-26486D81A6BF}" type="parTrans" cxnId="{364FC112-5CDB-4731-9B60-36E70D49B43D}">
      <dgm:prSet/>
      <dgm:spPr/>
      <dgm:t>
        <a:bodyPr/>
        <a:lstStyle/>
        <a:p>
          <a:endParaRPr lang="en-US" sz="1800"/>
        </a:p>
      </dgm:t>
    </dgm:pt>
    <dgm:pt modelId="{90A77C19-0C32-4440-BB52-7AB5ADB2B7DE}" type="sibTrans" cxnId="{364FC112-5CDB-4731-9B60-36E70D49B43D}">
      <dgm:prSet/>
      <dgm:spPr/>
      <dgm:t>
        <a:bodyPr/>
        <a:lstStyle/>
        <a:p>
          <a:endParaRPr lang="en-US" sz="1800"/>
        </a:p>
      </dgm:t>
    </dgm:pt>
    <dgm:pt modelId="{FAE8D28A-4491-47BF-9CC7-50F03BD71106}">
      <dgm:prSet custT="1"/>
      <dgm:spPr/>
      <dgm:t>
        <a:bodyPr/>
        <a:lstStyle/>
        <a:p>
          <a:r>
            <a:rPr lang="en-US" sz="1800" b="1"/>
            <a:t>Mean profit</a:t>
          </a:r>
          <a:endParaRPr lang="en-US" sz="1800" dirty="0"/>
        </a:p>
      </dgm:t>
    </dgm:pt>
    <dgm:pt modelId="{C830377B-78D1-469E-889A-855A79A68582}" type="parTrans" cxnId="{9B47AD56-28CD-4444-A5FE-621CA51BA0B1}">
      <dgm:prSet/>
      <dgm:spPr/>
      <dgm:t>
        <a:bodyPr/>
        <a:lstStyle/>
        <a:p>
          <a:endParaRPr lang="en-US" sz="1800"/>
        </a:p>
      </dgm:t>
    </dgm:pt>
    <dgm:pt modelId="{FF9263AF-8538-42D4-98D5-E647BAFBE7F6}" type="sibTrans" cxnId="{9B47AD56-28CD-4444-A5FE-621CA51BA0B1}">
      <dgm:prSet/>
      <dgm:spPr/>
      <dgm:t>
        <a:bodyPr/>
        <a:lstStyle/>
        <a:p>
          <a:endParaRPr lang="en-US" sz="1800"/>
        </a:p>
      </dgm:t>
    </dgm:pt>
    <dgm:pt modelId="{B93233F2-B205-4C19-A523-97C8CDCEC723}">
      <dgm:prSet custT="1"/>
      <dgm:spPr/>
      <dgm:t>
        <a:bodyPr/>
        <a:lstStyle/>
        <a:p>
          <a:r>
            <a:rPr lang="en-US" sz="1800" b="1"/>
            <a:t>Rate of rides per city</a:t>
          </a:r>
          <a:endParaRPr lang="en-US" sz="1800" b="1" dirty="0"/>
        </a:p>
      </dgm:t>
    </dgm:pt>
    <dgm:pt modelId="{9A6CB642-51D0-44F9-83C7-F8FB8AAAF621}" type="parTrans" cxnId="{E5A71410-CE02-4E13-BA1F-79E5F95983DF}">
      <dgm:prSet/>
      <dgm:spPr/>
      <dgm:t>
        <a:bodyPr/>
        <a:lstStyle/>
        <a:p>
          <a:endParaRPr lang="en-US" sz="1800"/>
        </a:p>
      </dgm:t>
    </dgm:pt>
    <dgm:pt modelId="{B2522852-F11A-4971-8DA1-F88451012DC9}" type="sibTrans" cxnId="{E5A71410-CE02-4E13-BA1F-79E5F95983DF}">
      <dgm:prSet/>
      <dgm:spPr/>
      <dgm:t>
        <a:bodyPr/>
        <a:lstStyle/>
        <a:p>
          <a:endParaRPr lang="en-US" sz="1800"/>
        </a:p>
      </dgm:t>
    </dgm:pt>
    <dgm:pt modelId="{8991754E-B92D-4728-83AD-F5385BBBCF9C}">
      <dgm:prSet custT="1"/>
      <dgm:spPr/>
      <dgm:t>
        <a:bodyPr/>
        <a:lstStyle/>
        <a:p>
          <a:r>
            <a:rPr lang="en-US" sz="1800" b="1" dirty="0"/>
            <a:t>Profit per city </a:t>
          </a:r>
          <a:endParaRPr lang="en-US" sz="1800" dirty="0"/>
        </a:p>
      </dgm:t>
    </dgm:pt>
    <dgm:pt modelId="{0291CE1B-F0DB-4178-9EC3-5F9E04F11CE6}" type="parTrans" cxnId="{4D4CAC5F-135C-47AC-AA63-A7165208E1CF}">
      <dgm:prSet/>
      <dgm:spPr/>
      <dgm:t>
        <a:bodyPr/>
        <a:lstStyle/>
        <a:p>
          <a:endParaRPr lang="en-US" sz="1800"/>
        </a:p>
      </dgm:t>
    </dgm:pt>
    <dgm:pt modelId="{1BBB65CA-12FB-4AF3-9D9D-517B349A5833}" type="sibTrans" cxnId="{4D4CAC5F-135C-47AC-AA63-A7165208E1CF}">
      <dgm:prSet/>
      <dgm:spPr/>
      <dgm:t>
        <a:bodyPr/>
        <a:lstStyle/>
        <a:p>
          <a:endParaRPr lang="en-US" sz="1800"/>
        </a:p>
      </dgm:t>
    </dgm:pt>
    <dgm:pt modelId="{F9CBEEE2-15A3-435F-86FF-E68544BF6E90}">
      <dgm:prSet custT="1"/>
      <dgm:spPr/>
      <dgm:t>
        <a:bodyPr/>
        <a:lstStyle/>
        <a:p>
          <a:r>
            <a:rPr lang="en-US" sz="1800" b="1" dirty="0"/>
            <a:t>Dates-centric analysis</a:t>
          </a:r>
        </a:p>
      </dgm:t>
    </dgm:pt>
    <dgm:pt modelId="{BF87BB9E-2024-45D3-B78B-1A99ADE37A10}" type="parTrans" cxnId="{998D3976-25F9-45C2-A3A5-5FF69685E321}">
      <dgm:prSet/>
      <dgm:spPr/>
      <dgm:t>
        <a:bodyPr/>
        <a:lstStyle/>
        <a:p>
          <a:endParaRPr lang="en-US" sz="1800"/>
        </a:p>
      </dgm:t>
    </dgm:pt>
    <dgm:pt modelId="{8D055A39-4C4D-43DC-9502-13F1FC412894}" type="sibTrans" cxnId="{998D3976-25F9-45C2-A3A5-5FF69685E321}">
      <dgm:prSet/>
      <dgm:spPr/>
      <dgm:t>
        <a:bodyPr/>
        <a:lstStyle/>
        <a:p>
          <a:endParaRPr lang="en-US" sz="1800"/>
        </a:p>
      </dgm:t>
    </dgm:pt>
    <dgm:pt modelId="{9F4D80D8-C3FC-4A47-9131-980F4A5221AA}">
      <dgm:prSet custT="1"/>
      <dgm:spPr/>
      <dgm:t>
        <a:bodyPr/>
        <a:lstStyle/>
        <a:p>
          <a:r>
            <a:rPr lang="en-US" sz="1800" b="1" dirty="0"/>
            <a:t>Demography-centric analysis</a:t>
          </a:r>
        </a:p>
      </dgm:t>
    </dgm:pt>
    <dgm:pt modelId="{FF62C83C-0202-400B-A7C2-355F58C59208}" type="parTrans" cxnId="{C4D90BA1-B722-42F1-87AA-97BD1C4B933B}">
      <dgm:prSet/>
      <dgm:spPr/>
      <dgm:t>
        <a:bodyPr/>
        <a:lstStyle/>
        <a:p>
          <a:endParaRPr lang="en-US" sz="1800"/>
        </a:p>
      </dgm:t>
    </dgm:pt>
    <dgm:pt modelId="{C076BEA4-2C6A-4AD7-9FD7-A715E4352B0D}" type="sibTrans" cxnId="{C4D90BA1-B722-42F1-87AA-97BD1C4B933B}">
      <dgm:prSet/>
      <dgm:spPr/>
      <dgm:t>
        <a:bodyPr/>
        <a:lstStyle/>
        <a:p>
          <a:endParaRPr lang="en-US" sz="1800"/>
        </a:p>
      </dgm:t>
    </dgm:pt>
    <dgm:pt modelId="{06650673-4768-4083-AFEA-DCD3FED62334}">
      <dgm:prSet custT="1"/>
      <dgm:spPr/>
      <dgm:t>
        <a:bodyPr/>
        <a:lstStyle/>
        <a:p>
          <a:r>
            <a:rPr lang="en-US" sz="1800" b="1" dirty="0"/>
            <a:t>Women</a:t>
          </a:r>
        </a:p>
      </dgm:t>
    </dgm:pt>
    <dgm:pt modelId="{12371800-18FE-43C3-BB86-AF4F5DD940DC}" type="parTrans" cxnId="{AB48D97B-6025-4159-8E72-EBF4538A8BBC}">
      <dgm:prSet/>
      <dgm:spPr/>
      <dgm:t>
        <a:bodyPr/>
        <a:lstStyle/>
        <a:p>
          <a:endParaRPr lang="en-US" sz="1800"/>
        </a:p>
      </dgm:t>
    </dgm:pt>
    <dgm:pt modelId="{FCF137B2-04F0-4452-A603-5BF4B8AE39D9}" type="sibTrans" cxnId="{AB48D97B-6025-4159-8E72-EBF4538A8BBC}">
      <dgm:prSet/>
      <dgm:spPr/>
      <dgm:t>
        <a:bodyPr/>
        <a:lstStyle/>
        <a:p>
          <a:endParaRPr lang="en-US" sz="1800"/>
        </a:p>
      </dgm:t>
    </dgm:pt>
    <dgm:pt modelId="{F9B8ABCD-9E88-44AD-8728-27462F23492C}">
      <dgm:prSet custT="1"/>
      <dgm:spPr/>
      <dgm:t>
        <a:bodyPr/>
        <a:lstStyle/>
        <a:p>
          <a:r>
            <a:rPr lang="en-US" sz="1800" b="1" dirty="0"/>
            <a:t>Older</a:t>
          </a:r>
        </a:p>
      </dgm:t>
    </dgm:pt>
    <dgm:pt modelId="{E5E7397A-A35D-489E-A33C-16CA73D037EF}" type="parTrans" cxnId="{35730787-E332-45EC-847E-10436F948E02}">
      <dgm:prSet/>
      <dgm:spPr/>
      <dgm:t>
        <a:bodyPr/>
        <a:lstStyle/>
        <a:p>
          <a:endParaRPr lang="en-US" sz="1800"/>
        </a:p>
      </dgm:t>
    </dgm:pt>
    <dgm:pt modelId="{7F9F672E-6E6A-481B-B268-00D01158D534}" type="sibTrans" cxnId="{35730787-E332-45EC-847E-10436F948E02}">
      <dgm:prSet/>
      <dgm:spPr/>
      <dgm:t>
        <a:bodyPr/>
        <a:lstStyle/>
        <a:p>
          <a:endParaRPr lang="en-US" sz="1800"/>
        </a:p>
      </dgm:t>
    </dgm:pt>
    <dgm:pt modelId="{DE894B21-1840-4C09-94C4-F0D3A6C89231}">
      <dgm:prSet custT="1"/>
      <dgm:spPr/>
      <dgm:t>
        <a:bodyPr/>
        <a:lstStyle/>
        <a:p>
          <a:r>
            <a:rPr lang="en-US" sz="1800" b="1" dirty="0"/>
            <a:t>Rich</a:t>
          </a:r>
          <a:endParaRPr lang="en-US" sz="1800" dirty="0"/>
        </a:p>
      </dgm:t>
    </dgm:pt>
    <dgm:pt modelId="{489BDA5D-390C-494A-92D3-838AB3E170F5}" type="parTrans" cxnId="{9903B3C0-4FD9-4E97-BB11-CF7DC85BCB7C}">
      <dgm:prSet/>
      <dgm:spPr/>
      <dgm:t>
        <a:bodyPr/>
        <a:lstStyle/>
        <a:p>
          <a:endParaRPr lang="en-US" sz="1800"/>
        </a:p>
      </dgm:t>
    </dgm:pt>
    <dgm:pt modelId="{24069B38-4844-4208-BCCC-F5E5A08E3873}" type="sibTrans" cxnId="{9903B3C0-4FD9-4E97-BB11-CF7DC85BCB7C}">
      <dgm:prSet/>
      <dgm:spPr/>
      <dgm:t>
        <a:bodyPr/>
        <a:lstStyle/>
        <a:p>
          <a:endParaRPr lang="en-US" sz="1800"/>
        </a:p>
      </dgm:t>
    </dgm:pt>
    <dgm:pt modelId="{E778888D-09D9-413D-8A3F-8E9AAD783FDB}">
      <dgm:prSet custT="1"/>
      <dgm:spPr/>
      <dgm:t>
        <a:bodyPr/>
        <a:lstStyle/>
        <a:p>
          <a:r>
            <a:rPr lang="en-US" sz="1800" b="1" dirty="0"/>
            <a:t>Trends in dates</a:t>
          </a:r>
        </a:p>
      </dgm:t>
    </dgm:pt>
    <dgm:pt modelId="{076B990E-9C33-4C30-A477-DD2C2D655AC5}" type="parTrans" cxnId="{40B43817-15D2-4274-979D-6DC08454727F}">
      <dgm:prSet/>
      <dgm:spPr/>
      <dgm:t>
        <a:bodyPr/>
        <a:lstStyle/>
        <a:p>
          <a:endParaRPr lang="en-US" sz="1800"/>
        </a:p>
      </dgm:t>
    </dgm:pt>
    <dgm:pt modelId="{8BFF524C-7EA7-4E2E-BFAA-80B7B3BC9D5D}" type="sibTrans" cxnId="{40B43817-15D2-4274-979D-6DC08454727F}">
      <dgm:prSet/>
      <dgm:spPr/>
      <dgm:t>
        <a:bodyPr/>
        <a:lstStyle/>
        <a:p>
          <a:endParaRPr lang="en-US" sz="1800"/>
        </a:p>
      </dgm:t>
    </dgm:pt>
    <dgm:pt modelId="{C7096260-5A74-4AF3-BC22-C2F6F9DA08AE}">
      <dgm:prSet custT="1"/>
      <dgm:spPr/>
      <dgm:t>
        <a:bodyPr/>
        <a:lstStyle/>
        <a:p>
          <a:r>
            <a:rPr lang="en-US" sz="1800" b="1"/>
            <a:t>Effect of weekends/holidays</a:t>
          </a:r>
          <a:endParaRPr lang="en-US" sz="1800" b="1" dirty="0"/>
        </a:p>
      </dgm:t>
    </dgm:pt>
    <dgm:pt modelId="{E6535643-414C-4197-AB2A-B8A5809A8F72}" type="parTrans" cxnId="{BFC7C402-FD9B-4921-A327-2F307E000984}">
      <dgm:prSet/>
      <dgm:spPr/>
      <dgm:t>
        <a:bodyPr/>
        <a:lstStyle/>
        <a:p>
          <a:endParaRPr lang="en-US" sz="1800"/>
        </a:p>
      </dgm:t>
    </dgm:pt>
    <dgm:pt modelId="{824462BD-D47E-4B0F-AF71-E458A118A709}" type="sibTrans" cxnId="{BFC7C402-FD9B-4921-A327-2F307E000984}">
      <dgm:prSet/>
      <dgm:spPr/>
      <dgm:t>
        <a:bodyPr/>
        <a:lstStyle/>
        <a:p>
          <a:endParaRPr lang="en-US" sz="1800"/>
        </a:p>
      </dgm:t>
    </dgm:pt>
    <dgm:pt modelId="{4E78FF45-E6C8-4618-9992-C25E79DFD2D4}">
      <dgm:prSet custT="1"/>
      <dgm:spPr/>
      <dgm:t>
        <a:bodyPr/>
        <a:lstStyle/>
        <a:p>
          <a:r>
            <a:rPr lang="en-US" sz="1800" b="1"/>
            <a:t>Loyality of costumers</a:t>
          </a:r>
          <a:endParaRPr lang="en-US" sz="1800" b="1" dirty="0"/>
        </a:p>
      </dgm:t>
    </dgm:pt>
    <dgm:pt modelId="{FBEB4FC1-8E51-4AD4-A190-9DAEB2BA5B99}" type="parTrans" cxnId="{D2D1548B-D19A-4C3C-804C-CDEF443F3326}">
      <dgm:prSet/>
      <dgm:spPr/>
      <dgm:t>
        <a:bodyPr/>
        <a:lstStyle/>
        <a:p>
          <a:endParaRPr lang="en-US" sz="1800"/>
        </a:p>
      </dgm:t>
    </dgm:pt>
    <dgm:pt modelId="{C321192D-A3A1-4EA2-BBFA-AE14D279A073}" type="sibTrans" cxnId="{D2D1548B-D19A-4C3C-804C-CDEF443F3326}">
      <dgm:prSet/>
      <dgm:spPr/>
      <dgm:t>
        <a:bodyPr/>
        <a:lstStyle/>
        <a:p>
          <a:endParaRPr lang="en-US" sz="1800"/>
        </a:p>
      </dgm:t>
    </dgm:pt>
    <dgm:pt modelId="{BE58B536-52D3-444E-B1B2-95F5F1255E90}">
      <dgm:prSet custT="1"/>
      <dgm:spPr/>
      <dgm:t>
        <a:bodyPr/>
        <a:lstStyle/>
        <a:p>
          <a:r>
            <a:rPr lang="en-US" sz="1800" b="1"/>
            <a:t>Time based analysis</a:t>
          </a:r>
          <a:endParaRPr lang="en-US" sz="1800" b="1" dirty="0"/>
        </a:p>
      </dgm:t>
    </dgm:pt>
    <dgm:pt modelId="{4BFB9733-8CC3-4BCF-AA2F-E8D32D2B5343}" type="parTrans" cxnId="{E52F621E-570E-4BDF-83E4-D120894C4CB3}">
      <dgm:prSet/>
      <dgm:spPr/>
      <dgm:t>
        <a:bodyPr/>
        <a:lstStyle/>
        <a:p>
          <a:endParaRPr lang="en-US" sz="1800"/>
        </a:p>
      </dgm:t>
    </dgm:pt>
    <dgm:pt modelId="{E83481D4-A6F5-4C68-B3C5-1839246ACDE1}" type="sibTrans" cxnId="{E52F621E-570E-4BDF-83E4-D120894C4CB3}">
      <dgm:prSet/>
      <dgm:spPr/>
      <dgm:t>
        <a:bodyPr/>
        <a:lstStyle/>
        <a:p>
          <a:endParaRPr lang="en-US" sz="1800"/>
        </a:p>
      </dgm:t>
    </dgm:pt>
    <dgm:pt modelId="{50349EE8-8239-4556-9D28-B74453534573}">
      <dgm:prSet custT="1"/>
      <dgm:spPr/>
      <dgm:t>
        <a:bodyPr/>
        <a:lstStyle/>
        <a:p>
          <a:r>
            <a:rPr lang="en-US" sz="1800" b="1"/>
            <a:t>Trends in dates</a:t>
          </a:r>
          <a:endParaRPr lang="en-US" sz="1800" b="1" dirty="0"/>
        </a:p>
      </dgm:t>
    </dgm:pt>
    <dgm:pt modelId="{FE84A523-2BBE-4F8A-897A-FF71B917DFB7}" type="parTrans" cxnId="{ADEC4513-DBAB-4AF6-8618-D6A0604B6094}">
      <dgm:prSet/>
      <dgm:spPr/>
      <dgm:t>
        <a:bodyPr/>
        <a:lstStyle/>
        <a:p>
          <a:endParaRPr lang="en-US" sz="1800"/>
        </a:p>
      </dgm:t>
    </dgm:pt>
    <dgm:pt modelId="{0F88EFEA-723E-4D60-99C5-13B4E906A244}" type="sibTrans" cxnId="{ADEC4513-DBAB-4AF6-8618-D6A0604B6094}">
      <dgm:prSet/>
      <dgm:spPr/>
      <dgm:t>
        <a:bodyPr/>
        <a:lstStyle/>
        <a:p>
          <a:endParaRPr lang="en-US" sz="1800"/>
        </a:p>
      </dgm:t>
    </dgm:pt>
    <dgm:pt modelId="{DFB90EEA-0EC3-4207-A8E3-4ED25457562A}">
      <dgm:prSet custT="1"/>
      <dgm:spPr/>
      <dgm:t>
        <a:bodyPr/>
        <a:lstStyle/>
        <a:p>
          <a:r>
            <a:rPr lang="en-US" sz="1800" b="1"/>
            <a:t>Effect of weekends/holidays</a:t>
          </a:r>
          <a:endParaRPr lang="en-US" sz="1800" b="1" dirty="0"/>
        </a:p>
      </dgm:t>
    </dgm:pt>
    <dgm:pt modelId="{8B465E1C-A0B2-4DBD-B443-1DF870CAA0CD}" type="parTrans" cxnId="{9A59CD4D-B477-42C2-AFDB-89FF13DF7182}">
      <dgm:prSet/>
      <dgm:spPr/>
      <dgm:t>
        <a:bodyPr/>
        <a:lstStyle/>
        <a:p>
          <a:endParaRPr lang="en-US" sz="1800"/>
        </a:p>
      </dgm:t>
    </dgm:pt>
    <dgm:pt modelId="{B5212A3A-3D0C-40A6-B0EB-3364A7C5A774}" type="sibTrans" cxnId="{9A59CD4D-B477-42C2-AFDB-89FF13DF7182}">
      <dgm:prSet/>
      <dgm:spPr/>
      <dgm:t>
        <a:bodyPr/>
        <a:lstStyle/>
        <a:p>
          <a:endParaRPr lang="en-US" sz="1800"/>
        </a:p>
      </dgm:t>
    </dgm:pt>
    <dgm:pt modelId="{862206A5-B4C7-4099-A75D-2930BA385EF7}">
      <dgm:prSet custT="1"/>
      <dgm:spPr/>
      <dgm:t>
        <a:bodyPr/>
        <a:lstStyle/>
        <a:p>
          <a:r>
            <a:rPr lang="en-US" sz="1800" b="1"/>
            <a:t>Loyality of costumers</a:t>
          </a:r>
          <a:endParaRPr lang="en-US" sz="1800" b="1" dirty="0"/>
        </a:p>
      </dgm:t>
    </dgm:pt>
    <dgm:pt modelId="{79033E8D-8CA4-4046-A363-7DBC1042D59A}" type="parTrans" cxnId="{1E54B0C8-0A81-404B-9454-066EA1EB0D25}">
      <dgm:prSet/>
      <dgm:spPr/>
      <dgm:t>
        <a:bodyPr/>
        <a:lstStyle/>
        <a:p>
          <a:endParaRPr lang="en-US" sz="1800"/>
        </a:p>
      </dgm:t>
    </dgm:pt>
    <dgm:pt modelId="{9BFE124D-75FE-4C63-8284-9BEDAD31E185}" type="sibTrans" cxnId="{1E54B0C8-0A81-404B-9454-066EA1EB0D25}">
      <dgm:prSet/>
      <dgm:spPr/>
      <dgm:t>
        <a:bodyPr/>
        <a:lstStyle/>
        <a:p>
          <a:endParaRPr lang="en-US" sz="1800"/>
        </a:p>
      </dgm:t>
    </dgm:pt>
    <dgm:pt modelId="{1CBE22B8-4D98-40F4-97B7-A204F8ECA38D}">
      <dgm:prSet custT="1"/>
      <dgm:spPr/>
      <dgm:t>
        <a:bodyPr/>
        <a:lstStyle/>
        <a:p>
          <a:r>
            <a:rPr lang="en-US" sz="1800" b="1" dirty="0">
              <a:latin typeface="Calibri "/>
            </a:rPr>
            <a:t>Change-in-profit based analysis</a:t>
          </a:r>
        </a:p>
      </dgm:t>
    </dgm:pt>
    <dgm:pt modelId="{CCD6C5AB-5427-4D46-A2C6-B9C6082AA225}" type="parTrans" cxnId="{582FA521-6239-446A-B2EE-82A0720A3BC5}">
      <dgm:prSet/>
      <dgm:spPr/>
      <dgm:t>
        <a:bodyPr/>
        <a:lstStyle/>
        <a:p>
          <a:endParaRPr lang="en-US" sz="1800"/>
        </a:p>
      </dgm:t>
    </dgm:pt>
    <dgm:pt modelId="{C8CC2D1F-9C4E-4FB9-BF99-626912ABE450}" type="sibTrans" cxnId="{582FA521-6239-446A-B2EE-82A0720A3BC5}">
      <dgm:prSet/>
      <dgm:spPr/>
      <dgm:t>
        <a:bodyPr/>
        <a:lstStyle/>
        <a:p>
          <a:endParaRPr lang="en-US" sz="1800"/>
        </a:p>
      </dgm:t>
    </dgm:pt>
    <dgm:pt modelId="{9BE72280-C297-4440-A941-D660C1C20CA8}">
      <dgm:prSet custT="1"/>
      <dgm:spPr/>
      <dgm:t>
        <a:bodyPr/>
        <a:lstStyle/>
        <a:p>
          <a:r>
            <a:rPr lang="en-US" sz="1800" b="1" dirty="0">
              <a:latin typeface="Calibri "/>
            </a:rPr>
            <a:t>per month</a:t>
          </a:r>
          <a:endParaRPr lang="en-US" sz="1800" dirty="0"/>
        </a:p>
      </dgm:t>
    </dgm:pt>
    <dgm:pt modelId="{7F4D898F-4356-4C11-A22B-3558B67F2C74}" type="parTrans" cxnId="{A38FAC51-E51F-4D74-ACF4-884ABD8101F9}">
      <dgm:prSet/>
      <dgm:spPr/>
      <dgm:t>
        <a:bodyPr/>
        <a:lstStyle/>
        <a:p>
          <a:endParaRPr lang="en-US" sz="1800"/>
        </a:p>
      </dgm:t>
    </dgm:pt>
    <dgm:pt modelId="{E6A662FA-8BF8-405E-91E3-5E31BBEDC939}" type="sibTrans" cxnId="{A38FAC51-E51F-4D74-ACF4-884ABD8101F9}">
      <dgm:prSet/>
      <dgm:spPr/>
      <dgm:t>
        <a:bodyPr/>
        <a:lstStyle/>
        <a:p>
          <a:endParaRPr lang="en-US" sz="1800"/>
        </a:p>
      </dgm:t>
    </dgm:pt>
    <dgm:pt modelId="{CE2A47C1-1737-4876-B322-C460C5B87934}">
      <dgm:prSet custT="1"/>
      <dgm:spPr/>
      <dgm:t>
        <a:bodyPr/>
        <a:lstStyle/>
        <a:p>
          <a:r>
            <a:rPr lang="en-US" sz="1800" b="1" dirty="0">
              <a:latin typeface="Calibri "/>
            </a:rPr>
            <a:t>per city &amp; year </a:t>
          </a:r>
          <a:endParaRPr lang="en-US" sz="1800" dirty="0"/>
        </a:p>
      </dgm:t>
    </dgm:pt>
    <dgm:pt modelId="{5CD1EF58-B597-4F6F-8BCE-28A146888668}" type="parTrans" cxnId="{69A94023-CB0E-4DDA-9A57-57361EF8F40B}">
      <dgm:prSet/>
      <dgm:spPr/>
      <dgm:t>
        <a:bodyPr/>
        <a:lstStyle/>
        <a:p>
          <a:endParaRPr lang="en-US" sz="1800"/>
        </a:p>
      </dgm:t>
    </dgm:pt>
    <dgm:pt modelId="{E0848AED-A792-41D6-8FF7-7F47B68505C0}" type="sibTrans" cxnId="{69A94023-CB0E-4DDA-9A57-57361EF8F40B}">
      <dgm:prSet/>
      <dgm:spPr/>
      <dgm:t>
        <a:bodyPr/>
        <a:lstStyle/>
        <a:p>
          <a:endParaRPr lang="en-US" sz="1800"/>
        </a:p>
      </dgm:t>
    </dgm:pt>
    <dgm:pt modelId="{06CC9DF9-6C21-425A-8714-A21B2B6AC64A}" type="pres">
      <dgm:prSet presAssocID="{BC674C78-7539-437C-81A1-1130AF5896DA}" presName="vert0" presStyleCnt="0">
        <dgm:presLayoutVars>
          <dgm:dir/>
          <dgm:animOne val="branch"/>
          <dgm:animLvl val="lvl"/>
        </dgm:presLayoutVars>
      </dgm:prSet>
      <dgm:spPr/>
    </dgm:pt>
    <dgm:pt modelId="{13CD9274-4C77-44DC-9323-EEBB08449C0C}" type="pres">
      <dgm:prSet presAssocID="{398E0C48-4B34-4960-AC69-4969E12672CD}" presName="thickLine" presStyleLbl="alignNode1" presStyleIdx="0" presStyleCnt="1"/>
      <dgm:spPr/>
    </dgm:pt>
    <dgm:pt modelId="{7A3FB829-5B77-46F9-B3AD-9881F89821EC}" type="pres">
      <dgm:prSet presAssocID="{398E0C48-4B34-4960-AC69-4969E12672CD}" presName="horz1" presStyleCnt="0"/>
      <dgm:spPr/>
    </dgm:pt>
    <dgm:pt modelId="{9B6F60AF-B523-4AB9-97D3-563B701EC169}" type="pres">
      <dgm:prSet presAssocID="{398E0C48-4B34-4960-AC69-4969E12672CD}" presName="tx1" presStyleLbl="revTx" presStyleIdx="0" presStyleCnt="24"/>
      <dgm:spPr/>
    </dgm:pt>
    <dgm:pt modelId="{04A4BD27-52D8-4BAF-9042-BB92710F35D7}" type="pres">
      <dgm:prSet presAssocID="{398E0C48-4B34-4960-AC69-4969E12672CD}" presName="vert1" presStyleCnt="0"/>
      <dgm:spPr/>
    </dgm:pt>
    <dgm:pt modelId="{B97B46A6-8CBA-45A9-9D08-24305F012082}" type="pres">
      <dgm:prSet presAssocID="{47F08B9C-1D77-47A3-B375-164C685CDFAE}" presName="vertSpace2a" presStyleCnt="0"/>
      <dgm:spPr/>
    </dgm:pt>
    <dgm:pt modelId="{C4335A7E-46EB-4EA8-891E-D38A0A7A516C}" type="pres">
      <dgm:prSet presAssocID="{47F08B9C-1D77-47A3-B375-164C685CDFAE}" presName="horz2" presStyleCnt="0"/>
      <dgm:spPr/>
    </dgm:pt>
    <dgm:pt modelId="{CCA6858C-FD4F-4ADA-BE94-1E68408ACD84}" type="pres">
      <dgm:prSet presAssocID="{47F08B9C-1D77-47A3-B375-164C685CDFAE}" presName="horzSpace2" presStyleCnt="0"/>
      <dgm:spPr/>
    </dgm:pt>
    <dgm:pt modelId="{A115DD9C-9412-4A79-ABF4-B519EA452477}" type="pres">
      <dgm:prSet presAssocID="{47F08B9C-1D77-47A3-B375-164C685CDFAE}" presName="tx2" presStyleLbl="revTx" presStyleIdx="1" presStyleCnt="24"/>
      <dgm:spPr/>
    </dgm:pt>
    <dgm:pt modelId="{AF9B21F4-F696-453C-BBE0-064D2A38296B}" type="pres">
      <dgm:prSet presAssocID="{47F08B9C-1D77-47A3-B375-164C685CDFAE}" presName="vert2" presStyleCnt="0"/>
      <dgm:spPr/>
    </dgm:pt>
    <dgm:pt modelId="{F8079193-A1E3-4B74-9F1F-88184D57E66A}" type="pres">
      <dgm:prSet presAssocID="{D17D3733-93FE-4805-8C47-511AC742FA64}" presName="horz3" presStyleCnt="0"/>
      <dgm:spPr/>
    </dgm:pt>
    <dgm:pt modelId="{4F56B1CE-3317-4BEB-AE9B-1A6B4C342E50}" type="pres">
      <dgm:prSet presAssocID="{D17D3733-93FE-4805-8C47-511AC742FA64}" presName="horzSpace3" presStyleCnt="0"/>
      <dgm:spPr/>
    </dgm:pt>
    <dgm:pt modelId="{5E70058C-BA85-4E7E-9FDD-78358329501C}" type="pres">
      <dgm:prSet presAssocID="{D17D3733-93FE-4805-8C47-511AC742FA64}" presName="tx3" presStyleLbl="revTx" presStyleIdx="2" presStyleCnt="24"/>
      <dgm:spPr/>
    </dgm:pt>
    <dgm:pt modelId="{8A140DFE-2B13-4595-AAC5-BFE07664E262}" type="pres">
      <dgm:prSet presAssocID="{D17D3733-93FE-4805-8C47-511AC742FA64}" presName="vert3" presStyleCnt="0"/>
      <dgm:spPr/>
    </dgm:pt>
    <dgm:pt modelId="{FDFD0CA3-C506-4799-99E7-059B5881BAD9}" type="pres">
      <dgm:prSet presAssocID="{BB96CB75-8458-4162-A9B4-492F32555A2F}" presName="thinLine3" presStyleLbl="callout" presStyleIdx="0" presStyleCnt="17"/>
      <dgm:spPr/>
    </dgm:pt>
    <dgm:pt modelId="{8BC45A2D-5F4D-498E-8D6C-C0EA30C52B78}" type="pres">
      <dgm:prSet presAssocID="{7039257A-073F-4B4A-A903-AFC2EEAFB71D}" presName="horz3" presStyleCnt="0"/>
      <dgm:spPr/>
    </dgm:pt>
    <dgm:pt modelId="{B5354327-C358-4CC2-9E13-E2E9120B00F4}" type="pres">
      <dgm:prSet presAssocID="{7039257A-073F-4B4A-A903-AFC2EEAFB71D}" presName="horzSpace3" presStyleCnt="0"/>
      <dgm:spPr/>
    </dgm:pt>
    <dgm:pt modelId="{A00015AA-9BB9-4006-96A7-DABFFE27B7E4}" type="pres">
      <dgm:prSet presAssocID="{7039257A-073F-4B4A-A903-AFC2EEAFB71D}" presName="tx3" presStyleLbl="revTx" presStyleIdx="3" presStyleCnt="24"/>
      <dgm:spPr/>
    </dgm:pt>
    <dgm:pt modelId="{D344A459-7989-4B5F-9A26-45EC3808BD15}" type="pres">
      <dgm:prSet presAssocID="{7039257A-073F-4B4A-A903-AFC2EEAFB71D}" presName="vert3" presStyleCnt="0"/>
      <dgm:spPr/>
    </dgm:pt>
    <dgm:pt modelId="{849ACA13-E753-4E00-8E71-44437B1607ED}" type="pres">
      <dgm:prSet presAssocID="{1C7D2BE2-B5D5-4919-8AE6-981F9A01D895}" presName="thinLine3" presStyleLbl="callout" presStyleIdx="1" presStyleCnt="17"/>
      <dgm:spPr/>
    </dgm:pt>
    <dgm:pt modelId="{5764E2EE-20A8-4983-A5EB-6F8338C96891}" type="pres">
      <dgm:prSet presAssocID="{FAE8D28A-4491-47BF-9CC7-50F03BD71106}" presName="horz3" presStyleCnt="0"/>
      <dgm:spPr/>
    </dgm:pt>
    <dgm:pt modelId="{6EE57E2B-ECD5-49CE-BDC1-9D7F8FDDFDE8}" type="pres">
      <dgm:prSet presAssocID="{FAE8D28A-4491-47BF-9CC7-50F03BD71106}" presName="horzSpace3" presStyleCnt="0"/>
      <dgm:spPr/>
    </dgm:pt>
    <dgm:pt modelId="{2AF43E2F-539C-4436-9C72-E679A576B5C7}" type="pres">
      <dgm:prSet presAssocID="{FAE8D28A-4491-47BF-9CC7-50F03BD71106}" presName="tx3" presStyleLbl="revTx" presStyleIdx="4" presStyleCnt="24"/>
      <dgm:spPr/>
    </dgm:pt>
    <dgm:pt modelId="{C7A784CC-980A-4DF7-830A-94AAE6A1F215}" type="pres">
      <dgm:prSet presAssocID="{FAE8D28A-4491-47BF-9CC7-50F03BD71106}" presName="vert3" presStyleCnt="0"/>
      <dgm:spPr/>
    </dgm:pt>
    <dgm:pt modelId="{0FEDD66E-CA32-4D5B-AA4F-8679377F6811}" type="pres">
      <dgm:prSet presAssocID="{47F08B9C-1D77-47A3-B375-164C685CDFAE}" presName="thinLine2b" presStyleLbl="callout" presStyleIdx="2" presStyleCnt="17"/>
      <dgm:spPr/>
    </dgm:pt>
    <dgm:pt modelId="{AB0E5A2C-84BB-43CE-9847-82D614F027B0}" type="pres">
      <dgm:prSet presAssocID="{47F08B9C-1D77-47A3-B375-164C685CDFAE}" presName="vertSpace2b" presStyleCnt="0"/>
      <dgm:spPr/>
    </dgm:pt>
    <dgm:pt modelId="{04CA1E5D-2B5F-4152-8AFA-AACA3B4121A5}" type="pres">
      <dgm:prSet presAssocID="{1E07FD2F-55A2-44AE-B911-E8D0A93C4B58}" presName="horz2" presStyleCnt="0"/>
      <dgm:spPr/>
    </dgm:pt>
    <dgm:pt modelId="{19314ECA-876C-4032-9D7E-D3DACA91D7EC}" type="pres">
      <dgm:prSet presAssocID="{1E07FD2F-55A2-44AE-B911-E8D0A93C4B58}" presName="horzSpace2" presStyleCnt="0"/>
      <dgm:spPr/>
    </dgm:pt>
    <dgm:pt modelId="{50204B50-0485-45BF-B501-14108A39BB7B}" type="pres">
      <dgm:prSet presAssocID="{1E07FD2F-55A2-44AE-B911-E8D0A93C4B58}" presName="tx2" presStyleLbl="revTx" presStyleIdx="5" presStyleCnt="24"/>
      <dgm:spPr/>
    </dgm:pt>
    <dgm:pt modelId="{B2205764-E652-4747-B67C-3C2C440DE936}" type="pres">
      <dgm:prSet presAssocID="{1E07FD2F-55A2-44AE-B911-E8D0A93C4B58}" presName="vert2" presStyleCnt="0"/>
      <dgm:spPr/>
    </dgm:pt>
    <dgm:pt modelId="{15FB6AF7-048C-4D9D-AC98-015C4F5417FF}" type="pres">
      <dgm:prSet presAssocID="{718B46E0-0C2D-4C4E-92D5-8222091CBC80}" presName="horz3" presStyleCnt="0"/>
      <dgm:spPr/>
    </dgm:pt>
    <dgm:pt modelId="{A8AED225-6EA3-4782-9CCB-9798024431C7}" type="pres">
      <dgm:prSet presAssocID="{718B46E0-0C2D-4C4E-92D5-8222091CBC80}" presName="horzSpace3" presStyleCnt="0"/>
      <dgm:spPr/>
    </dgm:pt>
    <dgm:pt modelId="{9CD00292-3938-4722-B1A6-911DC6F2F4C2}" type="pres">
      <dgm:prSet presAssocID="{718B46E0-0C2D-4C4E-92D5-8222091CBC80}" presName="tx3" presStyleLbl="revTx" presStyleIdx="6" presStyleCnt="24"/>
      <dgm:spPr/>
    </dgm:pt>
    <dgm:pt modelId="{9D8D7F07-2C51-4D09-9888-6EA5F870B689}" type="pres">
      <dgm:prSet presAssocID="{718B46E0-0C2D-4C4E-92D5-8222091CBC80}" presName="vert3" presStyleCnt="0"/>
      <dgm:spPr/>
    </dgm:pt>
    <dgm:pt modelId="{489602EE-948A-4FC0-A0E7-5CD13E33C150}" type="pres">
      <dgm:prSet presAssocID="{90A77C19-0C32-4440-BB52-7AB5ADB2B7DE}" presName="thinLine3" presStyleLbl="callout" presStyleIdx="3" presStyleCnt="17"/>
      <dgm:spPr/>
    </dgm:pt>
    <dgm:pt modelId="{9E3875AD-5227-4946-B6C2-465712B64588}" type="pres">
      <dgm:prSet presAssocID="{B93233F2-B205-4C19-A523-97C8CDCEC723}" presName="horz3" presStyleCnt="0"/>
      <dgm:spPr/>
    </dgm:pt>
    <dgm:pt modelId="{F1DBDF54-45DC-468B-B98C-502F049CE550}" type="pres">
      <dgm:prSet presAssocID="{B93233F2-B205-4C19-A523-97C8CDCEC723}" presName="horzSpace3" presStyleCnt="0"/>
      <dgm:spPr/>
    </dgm:pt>
    <dgm:pt modelId="{8670CCCF-CA64-49D7-BE36-A708C375C3B9}" type="pres">
      <dgm:prSet presAssocID="{B93233F2-B205-4C19-A523-97C8CDCEC723}" presName="tx3" presStyleLbl="revTx" presStyleIdx="7" presStyleCnt="24"/>
      <dgm:spPr/>
    </dgm:pt>
    <dgm:pt modelId="{858590E8-0B7E-4BB8-9AD0-6BF71F0273B8}" type="pres">
      <dgm:prSet presAssocID="{B93233F2-B205-4C19-A523-97C8CDCEC723}" presName="vert3" presStyleCnt="0"/>
      <dgm:spPr/>
    </dgm:pt>
    <dgm:pt modelId="{35421E11-5D68-417B-BCA3-038D5038C842}" type="pres">
      <dgm:prSet presAssocID="{B2522852-F11A-4971-8DA1-F88451012DC9}" presName="thinLine3" presStyleLbl="callout" presStyleIdx="4" presStyleCnt="17"/>
      <dgm:spPr/>
    </dgm:pt>
    <dgm:pt modelId="{044FDBDC-8B96-4E94-8171-B70184053CFF}" type="pres">
      <dgm:prSet presAssocID="{8991754E-B92D-4728-83AD-F5385BBBCF9C}" presName="horz3" presStyleCnt="0"/>
      <dgm:spPr/>
    </dgm:pt>
    <dgm:pt modelId="{E740DC13-0BA9-463D-9915-76D9AE300F86}" type="pres">
      <dgm:prSet presAssocID="{8991754E-B92D-4728-83AD-F5385BBBCF9C}" presName="horzSpace3" presStyleCnt="0"/>
      <dgm:spPr/>
    </dgm:pt>
    <dgm:pt modelId="{3D57827E-2C56-4854-B858-5EF65E75C8D7}" type="pres">
      <dgm:prSet presAssocID="{8991754E-B92D-4728-83AD-F5385BBBCF9C}" presName="tx3" presStyleLbl="revTx" presStyleIdx="8" presStyleCnt="24"/>
      <dgm:spPr/>
    </dgm:pt>
    <dgm:pt modelId="{163C8021-987C-473C-9AE8-BE6B67D8ABF1}" type="pres">
      <dgm:prSet presAssocID="{8991754E-B92D-4728-83AD-F5385BBBCF9C}" presName="vert3" presStyleCnt="0"/>
      <dgm:spPr/>
    </dgm:pt>
    <dgm:pt modelId="{4A1820E5-98E8-49FA-91F5-81ACE99CE2DE}" type="pres">
      <dgm:prSet presAssocID="{1E07FD2F-55A2-44AE-B911-E8D0A93C4B58}" presName="thinLine2b" presStyleLbl="callout" presStyleIdx="5" presStyleCnt="17"/>
      <dgm:spPr/>
    </dgm:pt>
    <dgm:pt modelId="{F1D9F84C-8A9F-4AA5-AA35-1C1D9388E106}" type="pres">
      <dgm:prSet presAssocID="{1E07FD2F-55A2-44AE-B911-E8D0A93C4B58}" presName="vertSpace2b" presStyleCnt="0"/>
      <dgm:spPr/>
    </dgm:pt>
    <dgm:pt modelId="{61CF2E94-1934-4223-B745-0280AAE2BD86}" type="pres">
      <dgm:prSet presAssocID="{9F4D80D8-C3FC-4A47-9131-980F4A5221AA}" presName="horz2" presStyleCnt="0"/>
      <dgm:spPr/>
    </dgm:pt>
    <dgm:pt modelId="{AA079922-9AD1-4C7E-82C3-B37734223B39}" type="pres">
      <dgm:prSet presAssocID="{9F4D80D8-C3FC-4A47-9131-980F4A5221AA}" presName="horzSpace2" presStyleCnt="0"/>
      <dgm:spPr/>
    </dgm:pt>
    <dgm:pt modelId="{3FDE8BB6-96E9-4D29-A388-15D3289DC07A}" type="pres">
      <dgm:prSet presAssocID="{9F4D80D8-C3FC-4A47-9131-980F4A5221AA}" presName="tx2" presStyleLbl="revTx" presStyleIdx="9" presStyleCnt="24"/>
      <dgm:spPr/>
    </dgm:pt>
    <dgm:pt modelId="{FCA940DF-8A85-4163-BD2D-2040B8B2F257}" type="pres">
      <dgm:prSet presAssocID="{9F4D80D8-C3FC-4A47-9131-980F4A5221AA}" presName="vert2" presStyleCnt="0"/>
      <dgm:spPr/>
    </dgm:pt>
    <dgm:pt modelId="{053F998E-78F3-4EA4-9E9D-5F518FB28278}" type="pres">
      <dgm:prSet presAssocID="{06650673-4768-4083-AFEA-DCD3FED62334}" presName="horz3" presStyleCnt="0"/>
      <dgm:spPr/>
    </dgm:pt>
    <dgm:pt modelId="{C3E84236-EE20-41DD-8D03-68C43CA280F7}" type="pres">
      <dgm:prSet presAssocID="{06650673-4768-4083-AFEA-DCD3FED62334}" presName="horzSpace3" presStyleCnt="0"/>
      <dgm:spPr/>
    </dgm:pt>
    <dgm:pt modelId="{78F501F0-BEFC-46C2-91B3-7DF826BCA7A5}" type="pres">
      <dgm:prSet presAssocID="{06650673-4768-4083-AFEA-DCD3FED62334}" presName="tx3" presStyleLbl="revTx" presStyleIdx="10" presStyleCnt="24"/>
      <dgm:spPr/>
    </dgm:pt>
    <dgm:pt modelId="{0E7A81DD-6939-415C-96AE-D60A2FA2A956}" type="pres">
      <dgm:prSet presAssocID="{06650673-4768-4083-AFEA-DCD3FED62334}" presName="vert3" presStyleCnt="0"/>
      <dgm:spPr/>
    </dgm:pt>
    <dgm:pt modelId="{83B28F64-8E5C-4196-99D0-3977BA709BBC}" type="pres">
      <dgm:prSet presAssocID="{FCF137B2-04F0-4452-A603-5BF4B8AE39D9}" presName="thinLine3" presStyleLbl="callout" presStyleIdx="6" presStyleCnt="17"/>
      <dgm:spPr/>
    </dgm:pt>
    <dgm:pt modelId="{9C162A5A-DF60-4927-8EB7-FD158DFB7951}" type="pres">
      <dgm:prSet presAssocID="{F9B8ABCD-9E88-44AD-8728-27462F23492C}" presName="horz3" presStyleCnt="0"/>
      <dgm:spPr/>
    </dgm:pt>
    <dgm:pt modelId="{775C3042-4073-41D8-9DA7-93130A185CD0}" type="pres">
      <dgm:prSet presAssocID="{F9B8ABCD-9E88-44AD-8728-27462F23492C}" presName="horzSpace3" presStyleCnt="0"/>
      <dgm:spPr/>
    </dgm:pt>
    <dgm:pt modelId="{6E123C68-FF39-4B5A-BF50-9CB9DA4CECE7}" type="pres">
      <dgm:prSet presAssocID="{F9B8ABCD-9E88-44AD-8728-27462F23492C}" presName="tx3" presStyleLbl="revTx" presStyleIdx="11" presStyleCnt="24"/>
      <dgm:spPr/>
    </dgm:pt>
    <dgm:pt modelId="{DA2092B2-FD6E-4F4B-BD73-5FBAE1DDCA1D}" type="pres">
      <dgm:prSet presAssocID="{F9B8ABCD-9E88-44AD-8728-27462F23492C}" presName="vert3" presStyleCnt="0"/>
      <dgm:spPr/>
    </dgm:pt>
    <dgm:pt modelId="{1813FD43-9AC5-4C26-A399-3BAD48A2D623}" type="pres">
      <dgm:prSet presAssocID="{7F9F672E-6E6A-481B-B268-00D01158D534}" presName="thinLine3" presStyleLbl="callout" presStyleIdx="7" presStyleCnt="17"/>
      <dgm:spPr/>
    </dgm:pt>
    <dgm:pt modelId="{E607F902-43CA-40DF-B526-4E5BB3BD4AB5}" type="pres">
      <dgm:prSet presAssocID="{DE894B21-1840-4C09-94C4-F0D3A6C89231}" presName="horz3" presStyleCnt="0"/>
      <dgm:spPr/>
    </dgm:pt>
    <dgm:pt modelId="{1CB2734A-C7BB-4814-AD10-0F0D5951EB69}" type="pres">
      <dgm:prSet presAssocID="{DE894B21-1840-4C09-94C4-F0D3A6C89231}" presName="horzSpace3" presStyleCnt="0"/>
      <dgm:spPr/>
    </dgm:pt>
    <dgm:pt modelId="{4B4B68ED-C510-4FF4-ADE5-D85877214E89}" type="pres">
      <dgm:prSet presAssocID="{DE894B21-1840-4C09-94C4-F0D3A6C89231}" presName="tx3" presStyleLbl="revTx" presStyleIdx="12" presStyleCnt="24"/>
      <dgm:spPr/>
    </dgm:pt>
    <dgm:pt modelId="{352B88AC-BE44-48DC-91F2-DDF1D472A9BC}" type="pres">
      <dgm:prSet presAssocID="{DE894B21-1840-4C09-94C4-F0D3A6C89231}" presName="vert3" presStyleCnt="0"/>
      <dgm:spPr/>
    </dgm:pt>
    <dgm:pt modelId="{3416088E-4ABB-43B9-8D7C-FFDA61B211CF}" type="pres">
      <dgm:prSet presAssocID="{9F4D80D8-C3FC-4A47-9131-980F4A5221AA}" presName="thinLine2b" presStyleLbl="callout" presStyleIdx="8" presStyleCnt="17"/>
      <dgm:spPr/>
    </dgm:pt>
    <dgm:pt modelId="{1F93AFAD-4B2C-4803-B0CA-49377F946E73}" type="pres">
      <dgm:prSet presAssocID="{9F4D80D8-C3FC-4A47-9131-980F4A5221AA}" presName="vertSpace2b" presStyleCnt="0"/>
      <dgm:spPr/>
    </dgm:pt>
    <dgm:pt modelId="{27E157F7-3830-483B-A11A-D15F00353A21}" type="pres">
      <dgm:prSet presAssocID="{F9CBEEE2-15A3-435F-86FF-E68544BF6E90}" presName="horz2" presStyleCnt="0"/>
      <dgm:spPr/>
    </dgm:pt>
    <dgm:pt modelId="{D92CD6B3-6A97-49BE-AAAD-A24BC64EE7B5}" type="pres">
      <dgm:prSet presAssocID="{F9CBEEE2-15A3-435F-86FF-E68544BF6E90}" presName="horzSpace2" presStyleCnt="0"/>
      <dgm:spPr/>
    </dgm:pt>
    <dgm:pt modelId="{2B4E2ECD-4FAC-44A3-9112-B30C059B7F3B}" type="pres">
      <dgm:prSet presAssocID="{F9CBEEE2-15A3-435F-86FF-E68544BF6E90}" presName="tx2" presStyleLbl="revTx" presStyleIdx="13" presStyleCnt="24"/>
      <dgm:spPr/>
    </dgm:pt>
    <dgm:pt modelId="{829B6866-5C0F-4827-8C4A-C91507EA725A}" type="pres">
      <dgm:prSet presAssocID="{F9CBEEE2-15A3-435F-86FF-E68544BF6E90}" presName="vert2" presStyleCnt="0"/>
      <dgm:spPr/>
    </dgm:pt>
    <dgm:pt modelId="{7BBDFF08-1AB7-4F04-870D-140A57DC27F9}" type="pres">
      <dgm:prSet presAssocID="{E778888D-09D9-413D-8A3F-8E9AAD783FDB}" presName="horz3" presStyleCnt="0"/>
      <dgm:spPr/>
    </dgm:pt>
    <dgm:pt modelId="{D0620E94-B58A-4A90-BB9C-1B69B5AA29DA}" type="pres">
      <dgm:prSet presAssocID="{E778888D-09D9-413D-8A3F-8E9AAD783FDB}" presName="horzSpace3" presStyleCnt="0"/>
      <dgm:spPr/>
    </dgm:pt>
    <dgm:pt modelId="{5BE6CC5F-535E-4DB5-BBD2-04027328B16D}" type="pres">
      <dgm:prSet presAssocID="{E778888D-09D9-413D-8A3F-8E9AAD783FDB}" presName="tx3" presStyleLbl="revTx" presStyleIdx="14" presStyleCnt="24"/>
      <dgm:spPr/>
    </dgm:pt>
    <dgm:pt modelId="{2F1CB6E9-3AE0-4FE9-B068-01C214AFD061}" type="pres">
      <dgm:prSet presAssocID="{E778888D-09D9-413D-8A3F-8E9AAD783FDB}" presName="vert3" presStyleCnt="0"/>
      <dgm:spPr/>
    </dgm:pt>
    <dgm:pt modelId="{65F9363C-1E63-442E-9CA0-F790A74A60F2}" type="pres">
      <dgm:prSet presAssocID="{8BFF524C-7EA7-4E2E-BFAA-80B7B3BC9D5D}" presName="thinLine3" presStyleLbl="callout" presStyleIdx="9" presStyleCnt="17"/>
      <dgm:spPr/>
    </dgm:pt>
    <dgm:pt modelId="{45BEF0AE-28D1-4634-A3E0-407E559C49D4}" type="pres">
      <dgm:prSet presAssocID="{C7096260-5A74-4AF3-BC22-C2F6F9DA08AE}" presName="horz3" presStyleCnt="0"/>
      <dgm:spPr/>
    </dgm:pt>
    <dgm:pt modelId="{7A650704-F93B-401E-8E62-E2C65F715CE7}" type="pres">
      <dgm:prSet presAssocID="{C7096260-5A74-4AF3-BC22-C2F6F9DA08AE}" presName="horzSpace3" presStyleCnt="0"/>
      <dgm:spPr/>
    </dgm:pt>
    <dgm:pt modelId="{B6895A93-EB1C-4E7F-B897-F08D566C85B1}" type="pres">
      <dgm:prSet presAssocID="{C7096260-5A74-4AF3-BC22-C2F6F9DA08AE}" presName="tx3" presStyleLbl="revTx" presStyleIdx="15" presStyleCnt="24"/>
      <dgm:spPr/>
    </dgm:pt>
    <dgm:pt modelId="{734FFC20-93B0-44BC-AA59-57E159E2CFCD}" type="pres">
      <dgm:prSet presAssocID="{C7096260-5A74-4AF3-BC22-C2F6F9DA08AE}" presName="vert3" presStyleCnt="0"/>
      <dgm:spPr/>
    </dgm:pt>
    <dgm:pt modelId="{93D4C98A-5A09-443A-9A9F-4A2CA70ABA77}" type="pres">
      <dgm:prSet presAssocID="{824462BD-D47E-4B0F-AF71-E458A118A709}" presName="thinLine3" presStyleLbl="callout" presStyleIdx="10" presStyleCnt="17"/>
      <dgm:spPr/>
    </dgm:pt>
    <dgm:pt modelId="{EA7CAECC-F167-4C88-A5F0-D76DF317BAAF}" type="pres">
      <dgm:prSet presAssocID="{4E78FF45-E6C8-4618-9992-C25E79DFD2D4}" presName="horz3" presStyleCnt="0"/>
      <dgm:spPr/>
    </dgm:pt>
    <dgm:pt modelId="{24E97095-252A-44D9-9650-3A1FBB5C419B}" type="pres">
      <dgm:prSet presAssocID="{4E78FF45-E6C8-4618-9992-C25E79DFD2D4}" presName="horzSpace3" presStyleCnt="0"/>
      <dgm:spPr/>
    </dgm:pt>
    <dgm:pt modelId="{80793815-8499-4643-8149-687FE461462B}" type="pres">
      <dgm:prSet presAssocID="{4E78FF45-E6C8-4618-9992-C25E79DFD2D4}" presName="tx3" presStyleLbl="revTx" presStyleIdx="16" presStyleCnt="24"/>
      <dgm:spPr/>
    </dgm:pt>
    <dgm:pt modelId="{5CA3CCCD-305F-462D-A312-C56A87F206B2}" type="pres">
      <dgm:prSet presAssocID="{4E78FF45-E6C8-4618-9992-C25E79DFD2D4}" presName="vert3" presStyleCnt="0"/>
      <dgm:spPr/>
    </dgm:pt>
    <dgm:pt modelId="{795C5E95-E10B-4F08-9CDE-09894686AA7A}" type="pres">
      <dgm:prSet presAssocID="{F9CBEEE2-15A3-435F-86FF-E68544BF6E90}" presName="thinLine2b" presStyleLbl="callout" presStyleIdx="11" presStyleCnt="17"/>
      <dgm:spPr/>
    </dgm:pt>
    <dgm:pt modelId="{87150A02-888A-407D-98C5-3242A59F3E1D}" type="pres">
      <dgm:prSet presAssocID="{F9CBEEE2-15A3-435F-86FF-E68544BF6E90}" presName="vertSpace2b" presStyleCnt="0"/>
      <dgm:spPr/>
    </dgm:pt>
    <dgm:pt modelId="{CF10F33B-8DAE-4E64-B0CF-8CB3BC780365}" type="pres">
      <dgm:prSet presAssocID="{BE58B536-52D3-444E-B1B2-95F5F1255E90}" presName="horz2" presStyleCnt="0"/>
      <dgm:spPr/>
    </dgm:pt>
    <dgm:pt modelId="{EE8C4895-33F8-4505-BCD4-4AE45C530183}" type="pres">
      <dgm:prSet presAssocID="{BE58B536-52D3-444E-B1B2-95F5F1255E90}" presName="horzSpace2" presStyleCnt="0"/>
      <dgm:spPr/>
    </dgm:pt>
    <dgm:pt modelId="{EFB51386-F957-412C-9561-F8EF37E1AEA9}" type="pres">
      <dgm:prSet presAssocID="{BE58B536-52D3-444E-B1B2-95F5F1255E90}" presName="tx2" presStyleLbl="revTx" presStyleIdx="17" presStyleCnt="24"/>
      <dgm:spPr/>
    </dgm:pt>
    <dgm:pt modelId="{4E76D173-9365-4136-8E9F-B9C7C992EF21}" type="pres">
      <dgm:prSet presAssocID="{BE58B536-52D3-444E-B1B2-95F5F1255E90}" presName="vert2" presStyleCnt="0"/>
      <dgm:spPr/>
    </dgm:pt>
    <dgm:pt modelId="{9FB10A24-B5EF-4F67-AADB-97439795B13C}" type="pres">
      <dgm:prSet presAssocID="{50349EE8-8239-4556-9D28-B74453534573}" presName="horz3" presStyleCnt="0"/>
      <dgm:spPr/>
    </dgm:pt>
    <dgm:pt modelId="{FA24DAE6-DED3-4192-A4B2-16FCE8A6CD00}" type="pres">
      <dgm:prSet presAssocID="{50349EE8-8239-4556-9D28-B74453534573}" presName="horzSpace3" presStyleCnt="0"/>
      <dgm:spPr/>
    </dgm:pt>
    <dgm:pt modelId="{657EA3ED-BCFB-4A0E-B8F0-4884753ECCA0}" type="pres">
      <dgm:prSet presAssocID="{50349EE8-8239-4556-9D28-B74453534573}" presName="tx3" presStyleLbl="revTx" presStyleIdx="18" presStyleCnt="24"/>
      <dgm:spPr/>
    </dgm:pt>
    <dgm:pt modelId="{DB97DBD6-F155-4DA8-9D43-3CF85BF22928}" type="pres">
      <dgm:prSet presAssocID="{50349EE8-8239-4556-9D28-B74453534573}" presName="vert3" presStyleCnt="0"/>
      <dgm:spPr/>
    </dgm:pt>
    <dgm:pt modelId="{5CF735D7-E439-4852-B68D-C15F891FA429}" type="pres">
      <dgm:prSet presAssocID="{0F88EFEA-723E-4D60-99C5-13B4E906A244}" presName="thinLine3" presStyleLbl="callout" presStyleIdx="12" presStyleCnt="17"/>
      <dgm:spPr/>
    </dgm:pt>
    <dgm:pt modelId="{A3405B96-493F-4A7B-992F-EE8105DB0DFA}" type="pres">
      <dgm:prSet presAssocID="{DFB90EEA-0EC3-4207-A8E3-4ED25457562A}" presName="horz3" presStyleCnt="0"/>
      <dgm:spPr/>
    </dgm:pt>
    <dgm:pt modelId="{142557EE-6D7A-4327-836F-1827D9F6006D}" type="pres">
      <dgm:prSet presAssocID="{DFB90EEA-0EC3-4207-A8E3-4ED25457562A}" presName="horzSpace3" presStyleCnt="0"/>
      <dgm:spPr/>
    </dgm:pt>
    <dgm:pt modelId="{7AB93385-2138-4238-92AB-CB4A7AF969C9}" type="pres">
      <dgm:prSet presAssocID="{DFB90EEA-0EC3-4207-A8E3-4ED25457562A}" presName="tx3" presStyleLbl="revTx" presStyleIdx="19" presStyleCnt="24"/>
      <dgm:spPr/>
    </dgm:pt>
    <dgm:pt modelId="{005F6138-49AD-4694-8562-F6BCB060D3D0}" type="pres">
      <dgm:prSet presAssocID="{DFB90EEA-0EC3-4207-A8E3-4ED25457562A}" presName="vert3" presStyleCnt="0"/>
      <dgm:spPr/>
    </dgm:pt>
    <dgm:pt modelId="{391C7396-D5F2-433F-9BC6-67F7D2484968}" type="pres">
      <dgm:prSet presAssocID="{B5212A3A-3D0C-40A6-B0EB-3364A7C5A774}" presName="thinLine3" presStyleLbl="callout" presStyleIdx="13" presStyleCnt="17"/>
      <dgm:spPr/>
    </dgm:pt>
    <dgm:pt modelId="{6FCD4875-8E16-42DB-8E7E-B98E6B3491D7}" type="pres">
      <dgm:prSet presAssocID="{862206A5-B4C7-4099-A75D-2930BA385EF7}" presName="horz3" presStyleCnt="0"/>
      <dgm:spPr/>
    </dgm:pt>
    <dgm:pt modelId="{E6536697-90EF-4854-982C-7F175CB4C9EA}" type="pres">
      <dgm:prSet presAssocID="{862206A5-B4C7-4099-A75D-2930BA385EF7}" presName="horzSpace3" presStyleCnt="0"/>
      <dgm:spPr/>
    </dgm:pt>
    <dgm:pt modelId="{90045FFA-0937-4411-AF00-76B9D4678575}" type="pres">
      <dgm:prSet presAssocID="{862206A5-B4C7-4099-A75D-2930BA385EF7}" presName="tx3" presStyleLbl="revTx" presStyleIdx="20" presStyleCnt="24"/>
      <dgm:spPr/>
    </dgm:pt>
    <dgm:pt modelId="{01B0C790-6F7C-43DA-8628-AB1F01EB7B51}" type="pres">
      <dgm:prSet presAssocID="{862206A5-B4C7-4099-A75D-2930BA385EF7}" presName="vert3" presStyleCnt="0"/>
      <dgm:spPr/>
    </dgm:pt>
    <dgm:pt modelId="{23C64E14-989B-4C13-9133-12448CC38E29}" type="pres">
      <dgm:prSet presAssocID="{BE58B536-52D3-444E-B1B2-95F5F1255E90}" presName="thinLine2b" presStyleLbl="callout" presStyleIdx="14" presStyleCnt="17"/>
      <dgm:spPr/>
    </dgm:pt>
    <dgm:pt modelId="{87F505A4-B77B-4EC2-A93A-010E041E485D}" type="pres">
      <dgm:prSet presAssocID="{BE58B536-52D3-444E-B1B2-95F5F1255E90}" presName="vertSpace2b" presStyleCnt="0"/>
      <dgm:spPr/>
    </dgm:pt>
    <dgm:pt modelId="{6DF31EF1-5841-4A75-AF6B-24AA13B2A9FF}" type="pres">
      <dgm:prSet presAssocID="{1CBE22B8-4D98-40F4-97B7-A204F8ECA38D}" presName="horz2" presStyleCnt="0"/>
      <dgm:spPr/>
    </dgm:pt>
    <dgm:pt modelId="{141F3D43-B8CD-4349-896A-EF0C29B430D4}" type="pres">
      <dgm:prSet presAssocID="{1CBE22B8-4D98-40F4-97B7-A204F8ECA38D}" presName="horzSpace2" presStyleCnt="0"/>
      <dgm:spPr/>
    </dgm:pt>
    <dgm:pt modelId="{02F5807D-533F-462F-954A-987A44AC7C2A}" type="pres">
      <dgm:prSet presAssocID="{1CBE22B8-4D98-40F4-97B7-A204F8ECA38D}" presName="tx2" presStyleLbl="revTx" presStyleIdx="21" presStyleCnt="24"/>
      <dgm:spPr/>
    </dgm:pt>
    <dgm:pt modelId="{478AB6F1-17B1-4FF1-8882-38C353507B8E}" type="pres">
      <dgm:prSet presAssocID="{1CBE22B8-4D98-40F4-97B7-A204F8ECA38D}" presName="vert2" presStyleCnt="0"/>
      <dgm:spPr/>
    </dgm:pt>
    <dgm:pt modelId="{351B266A-6CAF-4CE3-B267-B80680C34F83}" type="pres">
      <dgm:prSet presAssocID="{9BE72280-C297-4440-A941-D660C1C20CA8}" presName="horz3" presStyleCnt="0"/>
      <dgm:spPr/>
    </dgm:pt>
    <dgm:pt modelId="{03BFCD3D-BD7F-4D80-BEFD-F54ABE7B06EB}" type="pres">
      <dgm:prSet presAssocID="{9BE72280-C297-4440-A941-D660C1C20CA8}" presName="horzSpace3" presStyleCnt="0"/>
      <dgm:spPr/>
    </dgm:pt>
    <dgm:pt modelId="{CBBD4F2A-15C3-45C6-B91F-21417EEE47B4}" type="pres">
      <dgm:prSet presAssocID="{9BE72280-C297-4440-A941-D660C1C20CA8}" presName="tx3" presStyleLbl="revTx" presStyleIdx="22" presStyleCnt="24"/>
      <dgm:spPr/>
    </dgm:pt>
    <dgm:pt modelId="{345E77B7-689C-4E07-B70A-72D306008D75}" type="pres">
      <dgm:prSet presAssocID="{9BE72280-C297-4440-A941-D660C1C20CA8}" presName="vert3" presStyleCnt="0"/>
      <dgm:spPr/>
    </dgm:pt>
    <dgm:pt modelId="{1AE496A9-B2C2-45DF-BAEA-96731015368D}" type="pres">
      <dgm:prSet presAssocID="{E6A662FA-8BF8-405E-91E3-5E31BBEDC939}" presName="thinLine3" presStyleLbl="callout" presStyleIdx="15" presStyleCnt="17"/>
      <dgm:spPr/>
    </dgm:pt>
    <dgm:pt modelId="{672D5453-2BD8-42AB-8D0D-E7984B2E2B9C}" type="pres">
      <dgm:prSet presAssocID="{CE2A47C1-1737-4876-B322-C460C5B87934}" presName="horz3" presStyleCnt="0"/>
      <dgm:spPr/>
    </dgm:pt>
    <dgm:pt modelId="{0CE7F4C7-AFA9-4249-AB2E-FAA0C8710726}" type="pres">
      <dgm:prSet presAssocID="{CE2A47C1-1737-4876-B322-C460C5B87934}" presName="horzSpace3" presStyleCnt="0"/>
      <dgm:spPr/>
    </dgm:pt>
    <dgm:pt modelId="{2243AE24-4763-4F38-9E8A-D92B574451E2}" type="pres">
      <dgm:prSet presAssocID="{CE2A47C1-1737-4876-B322-C460C5B87934}" presName="tx3" presStyleLbl="revTx" presStyleIdx="23" presStyleCnt="24"/>
      <dgm:spPr/>
    </dgm:pt>
    <dgm:pt modelId="{DC55C120-5BD7-4ED1-B403-3864B7EBCF71}" type="pres">
      <dgm:prSet presAssocID="{CE2A47C1-1737-4876-B322-C460C5B87934}" presName="vert3" presStyleCnt="0"/>
      <dgm:spPr/>
    </dgm:pt>
    <dgm:pt modelId="{50AC2082-BD08-49A0-A4E1-D25396C39CC0}" type="pres">
      <dgm:prSet presAssocID="{1CBE22B8-4D98-40F4-97B7-A204F8ECA38D}" presName="thinLine2b" presStyleLbl="callout" presStyleIdx="16" presStyleCnt="17"/>
      <dgm:spPr/>
    </dgm:pt>
    <dgm:pt modelId="{5F497A6A-5508-43C2-9CC0-61531845D284}" type="pres">
      <dgm:prSet presAssocID="{1CBE22B8-4D98-40F4-97B7-A204F8ECA38D}" presName="vertSpace2b" presStyleCnt="0"/>
      <dgm:spPr/>
    </dgm:pt>
  </dgm:ptLst>
  <dgm:cxnLst>
    <dgm:cxn modelId="{062C6201-7766-4FB3-81F7-D943A5F7A30A}" srcId="{47F08B9C-1D77-47A3-B375-164C685CDFAE}" destId="{D17D3733-93FE-4805-8C47-511AC742FA64}" srcOrd="0" destOrd="0" parTransId="{D14FC207-5041-49B0-83F3-634AC4EC13DE}" sibTransId="{BB96CB75-8458-4162-A9B4-492F32555A2F}"/>
    <dgm:cxn modelId="{BFC7C402-FD9B-4921-A327-2F307E000984}" srcId="{F9CBEEE2-15A3-435F-86FF-E68544BF6E90}" destId="{C7096260-5A74-4AF3-BC22-C2F6F9DA08AE}" srcOrd="1" destOrd="0" parTransId="{E6535643-414C-4197-AB2A-B8A5809A8F72}" sibTransId="{824462BD-D47E-4B0F-AF71-E458A118A709}"/>
    <dgm:cxn modelId="{96CCE904-2C3D-4A34-9B01-18E4CCEEA851}" type="presOf" srcId="{BC674C78-7539-437C-81A1-1130AF5896DA}" destId="{06CC9DF9-6C21-425A-8714-A21B2B6AC64A}" srcOrd="0" destOrd="0" presId="urn:microsoft.com/office/officeart/2008/layout/LinedList"/>
    <dgm:cxn modelId="{EF08B90A-C653-4EFE-BE1D-DA017E1DD126}" type="presOf" srcId="{1E07FD2F-55A2-44AE-B911-E8D0A93C4B58}" destId="{50204B50-0485-45BF-B501-14108A39BB7B}" srcOrd="0" destOrd="0" presId="urn:microsoft.com/office/officeart/2008/layout/LinedList"/>
    <dgm:cxn modelId="{75F12A0D-02DA-4446-9281-A5E11C1F0712}" type="presOf" srcId="{47F08B9C-1D77-47A3-B375-164C685CDFAE}" destId="{A115DD9C-9412-4A79-ABF4-B519EA452477}" srcOrd="0" destOrd="0" presId="urn:microsoft.com/office/officeart/2008/layout/LinedList"/>
    <dgm:cxn modelId="{E5A71410-CE02-4E13-BA1F-79E5F95983DF}" srcId="{1E07FD2F-55A2-44AE-B911-E8D0A93C4B58}" destId="{B93233F2-B205-4C19-A523-97C8CDCEC723}" srcOrd="1" destOrd="0" parTransId="{9A6CB642-51D0-44F9-83C7-F8FB8AAAF621}" sibTransId="{B2522852-F11A-4971-8DA1-F88451012DC9}"/>
    <dgm:cxn modelId="{364FC112-5CDB-4731-9B60-36E70D49B43D}" srcId="{1E07FD2F-55A2-44AE-B911-E8D0A93C4B58}" destId="{718B46E0-0C2D-4C4E-92D5-8222091CBC80}" srcOrd="0" destOrd="0" parTransId="{F6500595-2898-4707-9D7B-26486D81A6BF}" sibTransId="{90A77C19-0C32-4440-BB52-7AB5ADB2B7DE}"/>
    <dgm:cxn modelId="{ADEC4513-DBAB-4AF6-8618-D6A0604B6094}" srcId="{BE58B536-52D3-444E-B1B2-95F5F1255E90}" destId="{50349EE8-8239-4556-9D28-B74453534573}" srcOrd="0" destOrd="0" parTransId="{FE84A523-2BBE-4F8A-897A-FF71B917DFB7}" sibTransId="{0F88EFEA-723E-4D60-99C5-13B4E906A244}"/>
    <dgm:cxn modelId="{F7591116-A3B7-435C-B3AA-C289B3507104}" type="presOf" srcId="{DE894B21-1840-4C09-94C4-F0D3A6C89231}" destId="{4B4B68ED-C510-4FF4-ADE5-D85877214E89}" srcOrd="0" destOrd="0" presId="urn:microsoft.com/office/officeart/2008/layout/LinedList"/>
    <dgm:cxn modelId="{40B43817-15D2-4274-979D-6DC08454727F}" srcId="{F9CBEEE2-15A3-435F-86FF-E68544BF6E90}" destId="{E778888D-09D9-413D-8A3F-8E9AAD783FDB}" srcOrd="0" destOrd="0" parTransId="{076B990E-9C33-4C30-A477-DD2C2D655AC5}" sibTransId="{8BFF524C-7EA7-4E2E-BFAA-80B7B3BC9D5D}"/>
    <dgm:cxn modelId="{E52F621E-570E-4BDF-83E4-D120894C4CB3}" srcId="{398E0C48-4B34-4960-AC69-4969E12672CD}" destId="{BE58B536-52D3-444E-B1B2-95F5F1255E90}" srcOrd="4" destOrd="0" parTransId="{4BFB9733-8CC3-4BCF-AA2F-E8D32D2B5343}" sibTransId="{E83481D4-A6F5-4C68-B3C5-1839246ACDE1}"/>
    <dgm:cxn modelId="{582FA521-6239-446A-B2EE-82A0720A3BC5}" srcId="{398E0C48-4B34-4960-AC69-4969E12672CD}" destId="{1CBE22B8-4D98-40F4-97B7-A204F8ECA38D}" srcOrd="5" destOrd="0" parTransId="{CCD6C5AB-5427-4D46-A2C6-B9C6082AA225}" sibTransId="{C8CC2D1F-9C4E-4FB9-BF99-626912ABE450}"/>
    <dgm:cxn modelId="{69A94023-CB0E-4DDA-9A57-57361EF8F40B}" srcId="{1CBE22B8-4D98-40F4-97B7-A204F8ECA38D}" destId="{CE2A47C1-1737-4876-B322-C460C5B87934}" srcOrd="1" destOrd="0" parTransId="{5CD1EF58-B597-4F6F-8BCE-28A146888668}" sibTransId="{E0848AED-A792-41D6-8FF7-7F47B68505C0}"/>
    <dgm:cxn modelId="{B8F7C826-4DBF-4449-8D6F-84220C2D2B2A}" type="presOf" srcId="{BE58B536-52D3-444E-B1B2-95F5F1255E90}" destId="{EFB51386-F957-412C-9561-F8EF37E1AEA9}" srcOrd="0" destOrd="0" presId="urn:microsoft.com/office/officeart/2008/layout/LinedList"/>
    <dgm:cxn modelId="{DCD8E627-A4C8-40B7-9B5E-2201682F37DE}" type="presOf" srcId="{F9CBEEE2-15A3-435F-86FF-E68544BF6E90}" destId="{2B4E2ECD-4FAC-44A3-9112-B30C059B7F3B}" srcOrd="0" destOrd="0" presId="urn:microsoft.com/office/officeart/2008/layout/LinedList"/>
    <dgm:cxn modelId="{8621AC29-0807-494B-A816-E5C95D85523F}" type="presOf" srcId="{9BE72280-C297-4440-A941-D660C1C20CA8}" destId="{CBBD4F2A-15C3-45C6-B91F-21417EEE47B4}" srcOrd="0" destOrd="0" presId="urn:microsoft.com/office/officeart/2008/layout/LinedList"/>
    <dgm:cxn modelId="{CCB8AF32-E3B7-45B6-9A00-FA2EFC28883E}" type="presOf" srcId="{FAE8D28A-4491-47BF-9CC7-50F03BD71106}" destId="{2AF43E2F-539C-4436-9C72-E679A576B5C7}" srcOrd="0" destOrd="0" presId="urn:microsoft.com/office/officeart/2008/layout/LinedList"/>
    <dgm:cxn modelId="{B7CE9A33-4A94-4253-9E25-599940044D7F}" srcId="{BC674C78-7539-437C-81A1-1130AF5896DA}" destId="{398E0C48-4B34-4960-AC69-4969E12672CD}" srcOrd="0" destOrd="0" parTransId="{6C2AD6A4-0F5A-4735-9BFD-0AE945F86EE1}" sibTransId="{EDCFC9B0-8D45-4AD4-81EB-BC16C9EA9740}"/>
    <dgm:cxn modelId="{F5B58934-892A-4C06-848E-D4200C4AA6B0}" type="presOf" srcId="{718B46E0-0C2D-4C4E-92D5-8222091CBC80}" destId="{9CD00292-3938-4722-B1A6-911DC6F2F4C2}" srcOrd="0" destOrd="0" presId="urn:microsoft.com/office/officeart/2008/layout/LinedList"/>
    <dgm:cxn modelId="{1966E339-CF7F-42FC-A8D2-AD597BF00381}" type="presOf" srcId="{8991754E-B92D-4728-83AD-F5385BBBCF9C}" destId="{3D57827E-2C56-4854-B858-5EF65E75C8D7}" srcOrd="0" destOrd="0" presId="urn:microsoft.com/office/officeart/2008/layout/LinedList"/>
    <dgm:cxn modelId="{06AD613F-11AA-478B-ADB6-59356B8FD4D6}" type="presOf" srcId="{4E78FF45-E6C8-4618-9992-C25E79DFD2D4}" destId="{80793815-8499-4643-8149-687FE461462B}" srcOrd="0" destOrd="0" presId="urn:microsoft.com/office/officeart/2008/layout/LinedList"/>
    <dgm:cxn modelId="{E662985C-6621-4E41-8B70-AF9386D952A8}" srcId="{398E0C48-4B34-4960-AC69-4969E12672CD}" destId="{47F08B9C-1D77-47A3-B375-164C685CDFAE}" srcOrd="0" destOrd="0" parTransId="{0B0AF865-0DC3-4D8B-BD34-061E0BFAE8BB}" sibTransId="{5F67CA9B-78E6-4D24-AF91-78727F807E54}"/>
    <dgm:cxn modelId="{4D4CAC5F-135C-47AC-AA63-A7165208E1CF}" srcId="{1E07FD2F-55A2-44AE-B911-E8D0A93C4B58}" destId="{8991754E-B92D-4728-83AD-F5385BBBCF9C}" srcOrd="2" destOrd="0" parTransId="{0291CE1B-F0DB-4178-9EC3-5F9E04F11CE6}" sibTransId="{1BBB65CA-12FB-4AF3-9D9D-517B349A5833}"/>
    <dgm:cxn modelId="{48605762-3D29-42E4-A625-95B55CCCC5AB}" type="presOf" srcId="{B93233F2-B205-4C19-A523-97C8CDCEC723}" destId="{8670CCCF-CA64-49D7-BE36-A708C375C3B9}" srcOrd="0" destOrd="0" presId="urn:microsoft.com/office/officeart/2008/layout/LinedList"/>
    <dgm:cxn modelId="{24384966-C58C-4092-81CC-15D5498BEB7B}" type="presOf" srcId="{7039257A-073F-4B4A-A903-AFC2EEAFB71D}" destId="{A00015AA-9BB9-4006-96A7-DABFFE27B7E4}" srcOrd="0" destOrd="0" presId="urn:microsoft.com/office/officeart/2008/layout/LinedList"/>
    <dgm:cxn modelId="{8A7B874D-2F89-4A6E-9124-CC966915CC6C}" type="presOf" srcId="{DFB90EEA-0EC3-4207-A8E3-4ED25457562A}" destId="{7AB93385-2138-4238-92AB-CB4A7AF969C9}" srcOrd="0" destOrd="0" presId="urn:microsoft.com/office/officeart/2008/layout/LinedList"/>
    <dgm:cxn modelId="{9A59CD4D-B477-42C2-AFDB-89FF13DF7182}" srcId="{BE58B536-52D3-444E-B1B2-95F5F1255E90}" destId="{DFB90EEA-0EC3-4207-A8E3-4ED25457562A}" srcOrd="1" destOrd="0" parTransId="{8B465E1C-A0B2-4DBD-B443-1DF870CAA0CD}" sibTransId="{B5212A3A-3D0C-40A6-B0EB-3364A7C5A774}"/>
    <dgm:cxn modelId="{A38FAC51-E51F-4D74-ACF4-884ABD8101F9}" srcId="{1CBE22B8-4D98-40F4-97B7-A204F8ECA38D}" destId="{9BE72280-C297-4440-A941-D660C1C20CA8}" srcOrd="0" destOrd="0" parTransId="{7F4D898F-4356-4C11-A22B-3558B67F2C74}" sibTransId="{E6A662FA-8BF8-405E-91E3-5E31BBEDC939}"/>
    <dgm:cxn modelId="{18589C54-8529-4A09-8291-24EF4DB88C98}" type="presOf" srcId="{D17D3733-93FE-4805-8C47-511AC742FA64}" destId="{5E70058C-BA85-4E7E-9FDD-78358329501C}" srcOrd="0" destOrd="0" presId="urn:microsoft.com/office/officeart/2008/layout/LinedList"/>
    <dgm:cxn modelId="{998D3976-25F9-45C2-A3A5-5FF69685E321}" srcId="{398E0C48-4B34-4960-AC69-4969E12672CD}" destId="{F9CBEEE2-15A3-435F-86FF-E68544BF6E90}" srcOrd="3" destOrd="0" parTransId="{BF87BB9E-2024-45D3-B78B-1A99ADE37A10}" sibTransId="{8D055A39-4C4D-43DC-9502-13F1FC412894}"/>
    <dgm:cxn modelId="{9B47AD56-28CD-4444-A5FE-621CA51BA0B1}" srcId="{47F08B9C-1D77-47A3-B375-164C685CDFAE}" destId="{FAE8D28A-4491-47BF-9CC7-50F03BD71106}" srcOrd="2" destOrd="0" parTransId="{C830377B-78D1-469E-889A-855A79A68582}" sibTransId="{FF9263AF-8538-42D4-98D5-E647BAFBE7F6}"/>
    <dgm:cxn modelId="{0535475A-59F4-45C7-A534-8877CB7CCD37}" type="presOf" srcId="{862206A5-B4C7-4099-A75D-2930BA385EF7}" destId="{90045FFA-0937-4411-AF00-76B9D4678575}" srcOrd="0" destOrd="0" presId="urn:microsoft.com/office/officeart/2008/layout/LinedList"/>
    <dgm:cxn modelId="{AB48D97B-6025-4159-8E72-EBF4538A8BBC}" srcId="{9F4D80D8-C3FC-4A47-9131-980F4A5221AA}" destId="{06650673-4768-4083-AFEA-DCD3FED62334}" srcOrd="0" destOrd="0" parTransId="{12371800-18FE-43C3-BB86-AF4F5DD940DC}" sibTransId="{FCF137B2-04F0-4452-A603-5BF4B8AE39D9}"/>
    <dgm:cxn modelId="{35730787-E332-45EC-847E-10436F948E02}" srcId="{9F4D80D8-C3FC-4A47-9131-980F4A5221AA}" destId="{F9B8ABCD-9E88-44AD-8728-27462F23492C}" srcOrd="1" destOrd="0" parTransId="{E5E7397A-A35D-489E-A33C-16CA73D037EF}" sibTransId="{7F9F672E-6E6A-481B-B268-00D01158D534}"/>
    <dgm:cxn modelId="{6622A489-4FE7-4918-8E76-BE47D563CBCC}" type="presOf" srcId="{398E0C48-4B34-4960-AC69-4969E12672CD}" destId="{9B6F60AF-B523-4AB9-97D3-563B701EC169}" srcOrd="0" destOrd="0" presId="urn:microsoft.com/office/officeart/2008/layout/LinedList"/>
    <dgm:cxn modelId="{D9DCB08A-8BE5-44BA-99D1-7B5C8C50D3FB}" type="presOf" srcId="{50349EE8-8239-4556-9D28-B74453534573}" destId="{657EA3ED-BCFB-4A0E-B8F0-4884753ECCA0}" srcOrd="0" destOrd="0" presId="urn:microsoft.com/office/officeart/2008/layout/LinedList"/>
    <dgm:cxn modelId="{D2D1548B-D19A-4C3C-804C-CDEF443F3326}" srcId="{F9CBEEE2-15A3-435F-86FF-E68544BF6E90}" destId="{4E78FF45-E6C8-4618-9992-C25E79DFD2D4}" srcOrd="2" destOrd="0" parTransId="{FBEB4FC1-8E51-4AD4-A190-9DAEB2BA5B99}" sibTransId="{C321192D-A3A1-4EA2-BBFA-AE14D279A073}"/>
    <dgm:cxn modelId="{7D21108F-812E-4786-A3A8-E9ECFE4B32A3}" srcId="{47F08B9C-1D77-47A3-B375-164C685CDFAE}" destId="{7039257A-073F-4B4A-A903-AFC2EEAFB71D}" srcOrd="1" destOrd="0" parTransId="{D6494E56-4268-4616-BBC8-D972706015C6}" sibTransId="{1C7D2BE2-B5D5-4919-8AE6-981F9A01D895}"/>
    <dgm:cxn modelId="{00BAB999-EDAC-4532-B661-C83E224898D2}" type="presOf" srcId="{C7096260-5A74-4AF3-BC22-C2F6F9DA08AE}" destId="{B6895A93-EB1C-4E7F-B897-F08D566C85B1}" srcOrd="0" destOrd="0" presId="urn:microsoft.com/office/officeart/2008/layout/LinedList"/>
    <dgm:cxn modelId="{DDB5039D-C725-4048-92E6-4B17F07882D4}" type="presOf" srcId="{E778888D-09D9-413D-8A3F-8E9AAD783FDB}" destId="{5BE6CC5F-535E-4DB5-BBD2-04027328B16D}" srcOrd="0" destOrd="0" presId="urn:microsoft.com/office/officeart/2008/layout/LinedList"/>
    <dgm:cxn modelId="{C4D90BA1-B722-42F1-87AA-97BD1C4B933B}" srcId="{398E0C48-4B34-4960-AC69-4969E12672CD}" destId="{9F4D80D8-C3FC-4A47-9131-980F4A5221AA}" srcOrd="2" destOrd="0" parTransId="{FF62C83C-0202-400B-A7C2-355F58C59208}" sibTransId="{C076BEA4-2C6A-4AD7-9FD7-A715E4352B0D}"/>
    <dgm:cxn modelId="{8D4112B5-0057-4655-931E-4127466D2504}" type="presOf" srcId="{9F4D80D8-C3FC-4A47-9131-980F4A5221AA}" destId="{3FDE8BB6-96E9-4D29-A388-15D3289DC07A}" srcOrd="0" destOrd="0" presId="urn:microsoft.com/office/officeart/2008/layout/LinedList"/>
    <dgm:cxn modelId="{9903B3C0-4FD9-4E97-BB11-CF7DC85BCB7C}" srcId="{9F4D80D8-C3FC-4A47-9131-980F4A5221AA}" destId="{DE894B21-1840-4C09-94C4-F0D3A6C89231}" srcOrd="2" destOrd="0" parTransId="{489BDA5D-390C-494A-92D3-838AB3E170F5}" sibTransId="{24069B38-4844-4208-BCCC-F5E5A08E3873}"/>
    <dgm:cxn modelId="{1E54B0C8-0A81-404B-9454-066EA1EB0D25}" srcId="{BE58B536-52D3-444E-B1B2-95F5F1255E90}" destId="{862206A5-B4C7-4099-A75D-2930BA385EF7}" srcOrd="2" destOrd="0" parTransId="{79033E8D-8CA4-4046-A363-7DBC1042D59A}" sibTransId="{9BFE124D-75FE-4C63-8284-9BEDAD31E185}"/>
    <dgm:cxn modelId="{04D979D7-3198-42FE-9394-409A89164464}" srcId="{398E0C48-4B34-4960-AC69-4969E12672CD}" destId="{1E07FD2F-55A2-44AE-B911-E8D0A93C4B58}" srcOrd="1" destOrd="0" parTransId="{A7816E46-B8D8-45DC-A030-82350E8A0E20}" sibTransId="{1EA676B4-B540-45CE-9C99-6726C9F15F8C}"/>
    <dgm:cxn modelId="{894B10D8-B6CC-4BC6-9DDB-E7751EEB18B2}" type="presOf" srcId="{CE2A47C1-1737-4876-B322-C460C5B87934}" destId="{2243AE24-4763-4F38-9E8A-D92B574451E2}" srcOrd="0" destOrd="0" presId="urn:microsoft.com/office/officeart/2008/layout/LinedList"/>
    <dgm:cxn modelId="{2C21D3E8-2E0E-446F-B1D7-23641A291A8B}" type="presOf" srcId="{06650673-4768-4083-AFEA-DCD3FED62334}" destId="{78F501F0-BEFC-46C2-91B3-7DF826BCA7A5}" srcOrd="0" destOrd="0" presId="urn:microsoft.com/office/officeart/2008/layout/LinedList"/>
    <dgm:cxn modelId="{059F32EA-459E-40AE-BC69-377C384A3716}" type="presOf" srcId="{F9B8ABCD-9E88-44AD-8728-27462F23492C}" destId="{6E123C68-FF39-4B5A-BF50-9CB9DA4CECE7}" srcOrd="0" destOrd="0" presId="urn:microsoft.com/office/officeart/2008/layout/LinedList"/>
    <dgm:cxn modelId="{CEFAB1EB-9E08-4206-B6F1-866B4D774C57}" type="presOf" srcId="{1CBE22B8-4D98-40F4-97B7-A204F8ECA38D}" destId="{02F5807D-533F-462F-954A-987A44AC7C2A}" srcOrd="0" destOrd="0" presId="urn:microsoft.com/office/officeart/2008/layout/LinedList"/>
    <dgm:cxn modelId="{2F2EF3FC-0622-40A5-8181-5BF998F51A3F}" type="presParOf" srcId="{06CC9DF9-6C21-425A-8714-A21B2B6AC64A}" destId="{13CD9274-4C77-44DC-9323-EEBB08449C0C}" srcOrd="0" destOrd="0" presId="urn:microsoft.com/office/officeart/2008/layout/LinedList"/>
    <dgm:cxn modelId="{8C2411A2-DDE5-4EA0-89D3-1BA63557F8D4}" type="presParOf" srcId="{06CC9DF9-6C21-425A-8714-A21B2B6AC64A}" destId="{7A3FB829-5B77-46F9-B3AD-9881F89821EC}" srcOrd="1" destOrd="0" presId="urn:microsoft.com/office/officeart/2008/layout/LinedList"/>
    <dgm:cxn modelId="{55C902EA-16B2-4296-930E-C6E5F0542600}" type="presParOf" srcId="{7A3FB829-5B77-46F9-B3AD-9881F89821EC}" destId="{9B6F60AF-B523-4AB9-97D3-563B701EC169}" srcOrd="0" destOrd="0" presId="urn:microsoft.com/office/officeart/2008/layout/LinedList"/>
    <dgm:cxn modelId="{CE6FAFFC-1FD7-489D-8F69-A248A64DAE15}" type="presParOf" srcId="{7A3FB829-5B77-46F9-B3AD-9881F89821EC}" destId="{04A4BD27-52D8-4BAF-9042-BB92710F35D7}" srcOrd="1" destOrd="0" presId="urn:microsoft.com/office/officeart/2008/layout/LinedList"/>
    <dgm:cxn modelId="{B25DF17F-5D3C-4F52-89B8-297238865BC9}" type="presParOf" srcId="{04A4BD27-52D8-4BAF-9042-BB92710F35D7}" destId="{B97B46A6-8CBA-45A9-9D08-24305F012082}" srcOrd="0" destOrd="0" presId="urn:microsoft.com/office/officeart/2008/layout/LinedList"/>
    <dgm:cxn modelId="{30A0C73A-671B-4888-9382-3D333C284F6F}" type="presParOf" srcId="{04A4BD27-52D8-4BAF-9042-BB92710F35D7}" destId="{C4335A7E-46EB-4EA8-891E-D38A0A7A516C}" srcOrd="1" destOrd="0" presId="urn:microsoft.com/office/officeart/2008/layout/LinedList"/>
    <dgm:cxn modelId="{55295E68-F264-497B-A2A3-7F170A5EA583}" type="presParOf" srcId="{C4335A7E-46EB-4EA8-891E-D38A0A7A516C}" destId="{CCA6858C-FD4F-4ADA-BE94-1E68408ACD84}" srcOrd="0" destOrd="0" presId="urn:microsoft.com/office/officeart/2008/layout/LinedList"/>
    <dgm:cxn modelId="{2E6B45D0-2EC6-4707-9D0D-CE618716AC0C}" type="presParOf" srcId="{C4335A7E-46EB-4EA8-891E-D38A0A7A516C}" destId="{A115DD9C-9412-4A79-ABF4-B519EA452477}" srcOrd="1" destOrd="0" presId="urn:microsoft.com/office/officeart/2008/layout/LinedList"/>
    <dgm:cxn modelId="{859D3E30-8F6B-431A-9ED2-6553B670A659}" type="presParOf" srcId="{C4335A7E-46EB-4EA8-891E-D38A0A7A516C}" destId="{AF9B21F4-F696-453C-BBE0-064D2A38296B}" srcOrd="2" destOrd="0" presId="urn:microsoft.com/office/officeart/2008/layout/LinedList"/>
    <dgm:cxn modelId="{4BD04B1A-EF0C-4E62-8A94-B733E3035B91}" type="presParOf" srcId="{AF9B21F4-F696-453C-BBE0-064D2A38296B}" destId="{F8079193-A1E3-4B74-9F1F-88184D57E66A}" srcOrd="0" destOrd="0" presId="urn:microsoft.com/office/officeart/2008/layout/LinedList"/>
    <dgm:cxn modelId="{096810C6-5B7F-4D60-A032-D73D714252FF}" type="presParOf" srcId="{F8079193-A1E3-4B74-9F1F-88184D57E66A}" destId="{4F56B1CE-3317-4BEB-AE9B-1A6B4C342E50}" srcOrd="0" destOrd="0" presId="urn:microsoft.com/office/officeart/2008/layout/LinedList"/>
    <dgm:cxn modelId="{BE136657-09F9-4036-8B38-2E2BD90B5210}" type="presParOf" srcId="{F8079193-A1E3-4B74-9F1F-88184D57E66A}" destId="{5E70058C-BA85-4E7E-9FDD-78358329501C}" srcOrd="1" destOrd="0" presId="urn:microsoft.com/office/officeart/2008/layout/LinedList"/>
    <dgm:cxn modelId="{DEA3400A-43A2-42B5-8B90-01B87E9FDB1D}" type="presParOf" srcId="{F8079193-A1E3-4B74-9F1F-88184D57E66A}" destId="{8A140DFE-2B13-4595-AAC5-BFE07664E262}" srcOrd="2" destOrd="0" presId="urn:microsoft.com/office/officeart/2008/layout/LinedList"/>
    <dgm:cxn modelId="{E18F99FF-AD3D-4CF0-AE0D-03FA38367F64}" type="presParOf" srcId="{AF9B21F4-F696-453C-BBE0-064D2A38296B}" destId="{FDFD0CA3-C506-4799-99E7-059B5881BAD9}" srcOrd="1" destOrd="0" presId="urn:microsoft.com/office/officeart/2008/layout/LinedList"/>
    <dgm:cxn modelId="{78B33EE3-9CF9-4081-A91D-EAB7CF1C0B6B}" type="presParOf" srcId="{AF9B21F4-F696-453C-BBE0-064D2A38296B}" destId="{8BC45A2D-5F4D-498E-8D6C-C0EA30C52B78}" srcOrd="2" destOrd="0" presId="urn:microsoft.com/office/officeart/2008/layout/LinedList"/>
    <dgm:cxn modelId="{0F044EA8-3371-497C-B677-05981E668F1B}" type="presParOf" srcId="{8BC45A2D-5F4D-498E-8D6C-C0EA30C52B78}" destId="{B5354327-C358-4CC2-9E13-E2E9120B00F4}" srcOrd="0" destOrd="0" presId="urn:microsoft.com/office/officeart/2008/layout/LinedList"/>
    <dgm:cxn modelId="{E299B731-F8D5-4888-B5C9-C4E2226C7F53}" type="presParOf" srcId="{8BC45A2D-5F4D-498E-8D6C-C0EA30C52B78}" destId="{A00015AA-9BB9-4006-96A7-DABFFE27B7E4}" srcOrd="1" destOrd="0" presId="urn:microsoft.com/office/officeart/2008/layout/LinedList"/>
    <dgm:cxn modelId="{76A5B8FC-1AAC-4E4B-A1CF-3231727D2DEC}" type="presParOf" srcId="{8BC45A2D-5F4D-498E-8D6C-C0EA30C52B78}" destId="{D344A459-7989-4B5F-9A26-45EC3808BD15}" srcOrd="2" destOrd="0" presId="urn:microsoft.com/office/officeart/2008/layout/LinedList"/>
    <dgm:cxn modelId="{E21A7217-715F-427F-BE2B-F47A3BA3F6A4}" type="presParOf" srcId="{AF9B21F4-F696-453C-BBE0-064D2A38296B}" destId="{849ACA13-E753-4E00-8E71-44437B1607ED}" srcOrd="3" destOrd="0" presId="urn:microsoft.com/office/officeart/2008/layout/LinedList"/>
    <dgm:cxn modelId="{DDC8F55A-74A8-428F-8C01-8A3F0E9D7E93}" type="presParOf" srcId="{AF9B21F4-F696-453C-BBE0-064D2A38296B}" destId="{5764E2EE-20A8-4983-A5EB-6F8338C96891}" srcOrd="4" destOrd="0" presId="urn:microsoft.com/office/officeart/2008/layout/LinedList"/>
    <dgm:cxn modelId="{B5301FBD-DAE1-4063-9958-8A64DB347559}" type="presParOf" srcId="{5764E2EE-20A8-4983-A5EB-6F8338C96891}" destId="{6EE57E2B-ECD5-49CE-BDC1-9D7F8FDDFDE8}" srcOrd="0" destOrd="0" presId="urn:microsoft.com/office/officeart/2008/layout/LinedList"/>
    <dgm:cxn modelId="{F66B9747-1487-49C1-9B46-3567E0C78EE3}" type="presParOf" srcId="{5764E2EE-20A8-4983-A5EB-6F8338C96891}" destId="{2AF43E2F-539C-4436-9C72-E679A576B5C7}" srcOrd="1" destOrd="0" presId="urn:microsoft.com/office/officeart/2008/layout/LinedList"/>
    <dgm:cxn modelId="{CC8FD358-607A-4490-8F6B-6FE95C1B4896}" type="presParOf" srcId="{5764E2EE-20A8-4983-A5EB-6F8338C96891}" destId="{C7A784CC-980A-4DF7-830A-94AAE6A1F215}" srcOrd="2" destOrd="0" presId="urn:microsoft.com/office/officeart/2008/layout/LinedList"/>
    <dgm:cxn modelId="{F392A9F5-75EB-46D0-842D-C4797BE1FC6C}" type="presParOf" srcId="{04A4BD27-52D8-4BAF-9042-BB92710F35D7}" destId="{0FEDD66E-CA32-4D5B-AA4F-8679377F6811}" srcOrd="2" destOrd="0" presId="urn:microsoft.com/office/officeart/2008/layout/LinedList"/>
    <dgm:cxn modelId="{669E07C4-3899-4EA3-BA4F-B13850B87157}" type="presParOf" srcId="{04A4BD27-52D8-4BAF-9042-BB92710F35D7}" destId="{AB0E5A2C-84BB-43CE-9847-82D614F027B0}" srcOrd="3" destOrd="0" presId="urn:microsoft.com/office/officeart/2008/layout/LinedList"/>
    <dgm:cxn modelId="{F4B2C776-98D5-4D99-A89A-1E16271C3C6E}" type="presParOf" srcId="{04A4BD27-52D8-4BAF-9042-BB92710F35D7}" destId="{04CA1E5D-2B5F-4152-8AFA-AACA3B4121A5}" srcOrd="4" destOrd="0" presId="urn:microsoft.com/office/officeart/2008/layout/LinedList"/>
    <dgm:cxn modelId="{90EBB946-FF01-4244-A64B-DDA72E231340}" type="presParOf" srcId="{04CA1E5D-2B5F-4152-8AFA-AACA3B4121A5}" destId="{19314ECA-876C-4032-9D7E-D3DACA91D7EC}" srcOrd="0" destOrd="0" presId="urn:microsoft.com/office/officeart/2008/layout/LinedList"/>
    <dgm:cxn modelId="{8BA87DEC-04F1-4A17-BF88-5A0C2FC1161E}" type="presParOf" srcId="{04CA1E5D-2B5F-4152-8AFA-AACA3B4121A5}" destId="{50204B50-0485-45BF-B501-14108A39BB7B}" srcOrd="1" destOrd="0" presId="urn:microsoft.com/office/officeart/2008/layout/LinedList"/>
    <dgm:cxn modelId="{71C314DF-0655-4CA6-8700-967F5CD05A2E}" type="presParOf" srcId="{04CA1E5D-2B5F-4152-8AFA-AACA3B4121A5}" destId="{B2205764-E652-4747-B67C-3C2C440DE936}" srcOrd="2" destOrd="0" presId="urn:microsoft.com/office/officeart/2008/layout/LinedList"/>
    <dgm:cxn modelId="{B1626188-2199-48AA-835C-A3B98E990E3F}" type="presParOf" srcId="{B2205764-E652-4747-B67C-3C2C440DE936}" destId="{15FB6AF7-048C-4D9D-AC98-015C4F5417FF}" srcOrd="0" destOrd="0" presId="urn:microsoft.com/office/officeart/2008/layout/LinedList"/>
    <dgm:cxn modelId="{429B85A2-38B1-431D-BDB8-FAAA318CC889}" type="presParOf" srcId="{15FB6AF7-048C-4D9D-AC98-015C4F5417FF}" destId="{A8AED225-6EA3-4782-9CCB-9798024431C7}" srcOrd="0" destOrd="0" presId="urn:microsoft.com/office/officeart/2008/layout/LinedList"/>
    <dgm:cxn modelId="{19369D95-BAB2-44BC-A1A6-61F065485251}" type="presParOf" srcId="{15FB6AF7-048C-4D9D-AC98-015C4F5417FF}" destId="{9CD00292-3938-4722-B1A6-911DC6F2F4C2}" srcOrd="1" destOrd="0" presId="urn:microsoft.com/office/officeart/2008/layout/LinedList"/>
    <dgm:cxn modelId="{4154E24F-01F3-42AB-B98E-D6AC93A8DA50}" type="presParOf" srcId="{15FB6AF7-048C-4D9D-AC98-015C4F5417FF}" destId="{9D8D7F07-2C51-4D09-9888-6EA5F870B689}" srcOrd="2" destOrd="0" presId="urn:microsoft.com/office/officeart/2008/layout/LinedList"/>
    <dgm:cxn modelId="{5A509C51-DD9E-4AA1-9E7E-1B155182EB1C}" type="presParOf" srcId="{B2205764-E652-4747-B67C-3C2C440DE936}" destId="{489602EE-948A-4FC0-A0E7-5CD13E33C150}" srcOrd="1" destOrd="0" presId="urn:microsoft.com/office/officeart/2008/layout/LinedList"/>
    <dgm:cxn modelId="{EF45FE2D-B14D-401B-A28D-74CA6F05ED4C}" type="presParOf" srcId="{B2205764-E652-4747-B67C-3C2C440DE936}" destId="{9E3875AD-5227-4946-B6C2-465712B64588}" srcOrd="2" destOrd="0" presId="urn:microsoft.com/office/officeart/2008/layout/LinedList"/>
    <dgm:cxn modelId="{FA7F266A-8FCD-4681-8C8B-58A5C94F3406}" type="presParOf" srcId="{9E3875AD-5227-4946-B6C2-465712B64588}" destId="{F1DBDF54-45DC-468B-B98C-502F049CE550}" srcOrd="0" destOrd="0" presId="urn:microsoft.com/office/officeart/2008/layout/LinedList"/>
    <dgm:cxn modelId="{88B8BF2A-96D3-4A8A-AE63-1BC518574762}" type="presParOf" srcId="{9E3875AD-5227-4946-B6C2-465712B64588}" destId="{8670CCCF-CA64-49D7-BE36-A708C375C3B9}" srcOrd="1" destOrd="0" presId="urn:microsoft.com/office/officeart/2008/layout/LinedList"/>
    <dgm:cxn modelId="{1CE426DD-ABA6-4D34-8D75-E0B02F7E585D}" type="presParOf" srcId="{9E3875AD-5227-4946-B6C2-465712B64588}" destId="{858590E8-0B7E-4BB8-9AD0-6BF71F0273B8}" srcOrd="2" destOrd="0" presId="urn:microsoft.com/office/officeart/2008/layout/LinedList"/>
    <dgm:cxn modelId="{92323A31-9A94-4CE0-8E2D-BEB39F24196D}" type="presParOf" srcId="{B2205764-E652-4747-B67C-3C2C440DE936}" destId="{35421E11-5D68-417B-BCA3-038D5038C842}" srcOrd="3" destOrd="0" presId="urn:microsoft.com/office/officeart/2008/layout/LinedList"/>
    <dgm:cxn modelId="{3085A657-91CE-4A7E-AAE6-E66AA810E3FE}" type="presParOf" srcId="{B2205764-E652-4747-B67C-3C2C440DE936}" destId="{044FDBDC-8B96-4E94-8171-B70184053CFF}" srcOrd="4" destOrd="0" presId="urn:microsoft.com/office/officeart/2008/layout/LinedList"/>
    <dgm:cxn modelId="{2AD27476-1364-4420-9F9C-C43E637A70A2}" type="presParOf" srcId="{044FDBDC-8B96-4E94-8171-B70184053CFF}" destId="{E740DC13-0BA9-463D-9915-76D9AE300F86}" srcOrd="0" destOrd="0" presId="urn:microsoft.com/office/officeart/2008/layout/LinedList"/>
    <dgm:cxn modelId="{CD7C543B-B8F0-4070-8AC5-B4DBF7A34FE9}" type="presParOf" srcId="{044FDBDC-8B96-4E94-8171-B70184053CFF}" destId="{3D57827E-2C56-4854-B858-5EF65E75C8D7}" srcOrd="1" destOrd="0" presId="urn:microsoft.com/office/officeart/2008/layout/LinedList"/>
    <dgm:cxn modelId="{E1ACFDFD-CA6C-4F7C-9F29-DDDB617D5166}" type="presParOf" srcId="{044FDBDC-8B96-4E94-8171-B70184053CFF}" destId="{163C8021-987C-473C-9AE8-BE6B67D8ABF1}" srcOrd="2" destOrd="0" presId="urn:microsoft.com/office/officeart/2008/layout/LinedList"/>
    <dgm:cxn modelId="{90B4FB4B-D261-401B-A324-8143B737FF8D}" type="presParOf" srcId="{04A4BD27-52D8-4BAF-9042-BB92710F35D7}" destId="{4A1820E5-98E8-49FA-91F5-81ACE99CE2DE}" srcOrd="5" destOrd="0" presId="urn:microsoft.com/office/officeart/2008/layout/LinedList"/>
    <dgm:cxn modelId="{E2F8D093-C919-499C-AB9F-EDDCB16AA9F8}" type="presParOf" srcId="{04A4BD27-52D8-4BAF-9042-BB92710F35D7}" destId="{F1D9F84C-8A9F-4AA5-AA35-1C1D9388E106}" srcOrd="6" destOrd="0" presId="urn:microsoft.com/office/officeart/2008/layout/LinedList"/>
    <dgm:cxn modelId="{9E7C8BBA-4246-43A6-BF36-51AF4F33A187}" type="presParOf" srcId="{04A4BD27-52D8-4BAF-9042-BB92710F35D7}" destId="{61CF2E94-1934-4223-B745-0280AAE2BD86}" srcOrd="7" destOrd="0" presId="urn:microsoft.com/office/officeart/2008/layout/LinedList"/>
    <dgm:cxn modelId="{9500E785-9088-42B7-96D2-178B2E5FBFC5}" type="presParOf" srcId="{61CF2E94-1934-4223-B745-0280AAE2BD86}" destId="{AA079922-9AD1-4C7E-82C3-B37734223B39}" srcOrd="0" destOrd="0" presId="urn:microsoft.com/office/officeart/2008/layout/LinedList"/>
    <dgm:cxn modelId="{88410218-B4E7-4FB5-8671-0659EB005F0D}" type="presParOf" srcId="{61CF2E94-1934-4223-B745-0280AAE2BD86}" destId="{3FDE8BB6-96E9-4D29-A388-15D3289DC07A}" srcOrd="1" destOrd="0" presId="urn:microsoft.com/office/officeart/2008/layout/LinedList"/>
    <dgm:cxn modelId="{03DB5EAE-5F25-46F8-AACB-ED905BCDCCF2}" type="presParOf" srcId="{61CF2E94-1934-4223-B745-0280AAE2BD86}" destId="{FCA940DF-8A85-4163-BD2D-2040B8B2F257}" srcOrd="2" destOrd="0" presId="urn:microsoft.com/office/officeart/2008/layout/LinedList"/>
    <dgm:cxn modelId="{6E31369B-58E5-4E90-90D7-1FCC131C82F4}" type="presParOf" srcId="{FCA940DF-8A85-4163-BD2D-2040B8B2F257}" destId="{053F998E-78F3-4EA4-9E9D-5F518FB28278}" srcOrd="0" destOrd="0" presId="urn:microsoft.com/office/officeart/2008/layout/LinedList"/>
    <dgm:cxn modelId="{C77E1DE6-86F6-4B91-8C54-19483D730E8C}" type="presParOf" srcId="{053F998E-78F3-4EA4-9E9D-5F518FB28278}" destId="{C3E84236-EE20-41DD-8D03-68C43CA280F7}" srcOrd="0" destOrd="0" presId="urn:microsoft.com/office/officeart/2008/layout/LinedList"/>
    <dgm:cxn modelId="{30FE8B9D-E62A-46F6-A968-2F6B364A2F09}" type="presParOf" srcId="{053F998E-78F3-4EA4-9E9D-5F518FB28278}" destId="{78F501F0-BEFC-46C2-91B3-7DF826BCA7A5}" srcOrd="1" destOrd="0" presId="urn:microsoft.com/office/officeart/2008/layout/LinedList"/>
    <dgm:cxn modelId="{B895E650-C8A9-4350-9113-0FD4D5861EFD}" type="presParOf" srcId="{053F998E-78F3-4EA4-9E9D-5F518FB28278}" destId="{0E7A81DD-6939-415C-96AE-D60A2FA2A956}" srcOrd="2" destOrd="0" presId="urn:microsoft.com/office/officeart/2008/layout/LinedList"/>
    <dgm:cxn modelId="{3368D59C-5AEB-4D7B-9EAF-33946C52C4B4}" type="presParOf" srcId="{FCA940DF-8A85-4163-BD2D-2040B8B2F257}" destId="{83B28F64-8E5C-4196-99D0-3977BA709BBC}" srcOrd="1" destOrd="0" presId="urn:microsoft.com/office/officeart/2008/layout/LinedList"/>
    <dgm:cxn modelId="{C9FDB418-A0C0-45A7-B0F1-1412942306ED}" type="presParOf" srcId="{FCA940DF-8A85-4163-BD2D-2040B8B2F257}" destId="{9C162A5A-DF60-4927-8EB7-FD158DFB7951}" srcOrd="2" destOrd="0" presId="urn:microsoft.com/office/officeart/2008/layout/LinedList"/>
    <dgm:cxn modelId="{E8B78AF3-B14D-4E7E-B140-6CBCCCFFDDEE}" type="presParOf" srcId="{9C162A5A-DF60-4927-8EB7-FD158DFB7951}" destId="{775C3042-4073-41D8-9DA7-93130A185CD0}" srcOrd="0" destOrd="0" presId="urn:microsoft.com/office/officeart/2008/layout/LinedList"/>
    <dgm:cxn modelId="{98FDA58D-6823-4455-8080-F61FBA2D39AE}" type="presParOf" srcId="{9C162A5A-DF60-4927-8EB7-FD158DFB7951}" destId="{6E123C68-FF39-4B5A-BF50-9CB9DA4CECE7}" srcOrd="1" destOrd="0" presId="urn:microsoft.com/office/officeart/2008/layout/LinedList"/>
    <dgm:cxn modelId="{97C430C5-0E0E-49A1-A209-A4B0AE11D22B}" type="presParOf" srcId="{9C162A5A-DF60-4927-8EB7-FD158DFB7951}" destId="{DA2092B2-FD6E-4F4B-BD73-5FBAE1DDCA1D}" srcOrd="2" destOrd="0" presId="urn:microsoft.com/office/officeart/2008/layout/LinedList"/>
    <dgm:cxn modelId="{D1041B64-C7AC-43D3-8FFE-9D21BE936539}" type="presParOf" srcId="{FCA940DF-8A85-4163-BD2D-2040B8B2F257}" destId="{1813FD43-9AC5-4C26-A399-3BAD48A2D623}" srcOrd="3" destOrd="0" presId="urn:microsoft.com/office/officeart/2008/layout/LinedList"/>
    <dgm:cxn modelId="{80E37EEA-DEE1-445A-9C2D-9D53504C3674}" type="presParOf" srcId="{FCA940DF-8A85-4163-BD2D-2040B8B2F257}" destId="{E607F902-43CA-40DF-B526-4E5BB3BD4AB5}" srcOrd="4" destOrd="0" presId="urn:microsoft.com/office/officeart/2008/layout/LinedList"/>
    <dgm:cxn modelId="{1DB72B98-259E-49D6-BCBE-1C0D4EB3AF02}" type="presParOf" srcId="{E607F902-43CA-40DF-B526-4E5BB3BD4AB5}" destId="{1CB2734A-C7BB-4814-AD10-0F0D5951EB69}" srcOrd="0" destOrd="0" presId="urn:microsoft.com/office/officeart/2008/layout/LinedList"/>
    <dgm:cxn modelId="{6D0683EA-5E8A-4770-B909-F4D41E32E715}" type="presParOf" srcId="{E607F902-43CA-40DF-B526-4E5BB3BD4AB5}" destId="{4B4B68ED-C510-4FF4-ADE5-D85877214E89}" srcOrd="1" destOrd="0" presId="urn:microsoft.com/office/officeart/2008/layout/LinedList"/>
    <dgm:cxn modelId="{0E86C380-9DEA-4FE4-8234-6ED9AB63792E}" type="presParOf" srcId="{E607F902-43CA-40DF-B526-4E5BB3BD4AB5}" destId="{352B88AC-BE44-48DC-91F2-DDF1D472A9BC}" srcOrd="2" destOrd="0" presId="urn:microsoft.com/office/officeart/2008/layout/LinedList"/>
    <dgm:cxn modelId="{76B6B62F-A8FF-431B-9A62-BACA8347E287}" type="presParOf" srcId="{04A4BD27-52D8-4BAF-9042-BB92710F35D7}" destId="{3416088E-4ABB-43B9-8D7C-FFDA61B211CF}" srcOrd="8" destOrd="0" presId="urn:microsoft.com/office/officeart/2008/layout/LinedList"/>
    <dgm:cxn modelId="{F7A5FA2E-28D5-4DAA-B80A-5E8ACDE948F3}" type="presParOf" srcId="{04A4BD27-52D8-4BAF-9042-BB92710F35D7}" destId="{1F93AFAD-4B2C-4803-B0CA-49377F946E73}" srcOrd="9" destOrd="0" presId="urn:microsoft.com/office/officeart/2008/layout/LinedList"/>
    <dgm:cxn modelId="{A62D1168-C121-44F7-A608-1F4F1487C535}" type="presParOf" srcId="{04A4BD27-52D8-4BAF-9042-BB92710F35D7}" destId="{27E157F7-3830-483B-A11A-D15F00353A21}" srcOrd="10" destOrd="0" presId="urn:microsoft.com/office/officeart/2008/layout/LinedList"/>
    <dgm:cxn modelId="{A99F7E1E-5F4F-4256-8C74-E6E7F40D35B5}" type="presParOf" srcId="{27E157F7-3830-483B-A11A-D15F00353A21}" destId="{D92CD6B3-6A97-49BE-AAAD-A24BC64EE7B5}" srcOrd="0" destOrd="0" presId="urn:microsoft.com/office/officeart/2008/layout/LinedList"/>
    <dgm:cxn modelId="{34F4EC32-217C-4927-940F-77D763FA113E}" type="presParOf" srcId="{27E157F7-3830-483B-A11A-D15F00353A21}" destId="{2B4E2ECD-4FAC-44A3-9112-B30C059B7F3B}" srcOrd="1" destOrd="0" presId="urn:microsoft.com/office/officeart/2008/layout/LinedList"/>
    <dgm:cxn modelId="{DAC4B45C-FAB9-41CE-A1C4-070EE71DF0FD}" type="presParOf" srcId="{27E157F7-3830-483B-A11A-D15F00353A21}" destId="{829B6866-5C0F-4827-8C4A-C91507EA725A}" srcOrd="2" destOrd="0" presId="urn:microsoft.com/office/officeart/2008/layout/LinedList"/>
    <dgm:cxn modelId="{D87061E2-7C23-4F91-9266-B17467AACC88}" type="presParOf" srcId="{829B6866-5C0F-4827-8C4A-C91507EA725A}" destId="{7BBDFF08-1AB7-4F04-870D-140A57DC27F9}" srcOrd="0" destOrd="0" presId="urn:microsoft.com/office/officeart/2008/layout/LinedList"/>
    <dgm:cxn modelId="{47B68C4E-7E30-4FBD-9305-161AE86C6413}" type="presParOf" srcId="{7BBDFF08-1AB7-4F04-870D-140A57DC27F9}" destId="{D0620E94-B58A-4A90-BB9C-1B69B5AA29DA}" srcOrd="0" destOrd="0" presId="urn:microsoft.com/office/officeart/2008/layout/LinedList"/>
    <dgm:cxn modelId="{A7BA3918-5884-4CC0-A047-04AC9942C473}" type="presParOf" srcId="{7BBDFF08-1AB7-4F04-870D-140A57DC27F9}" destId="{5BE6CC5F-535E-4DB5-BBD2-04027328B16D}" srcOrd="1" destOrd="0" presId="urn:microsoft.com/office/officeart/2008/layout/LinedList"/>
    <dgm:cxn modelId="{8EA27806-3635-4CD1-9A52-62FC7166E951}" type="presParOf" srcId="{7BBDFF08-1AB7-4F04-870D-140A57DC27F9}" destId="{2F1CB6E9-3AE0-4FE9-B068-01C214AFD061}" srcOrd="2" destOrd="0" presId="urn:microsoft.com/office/officeart/2008/layout/LinedList"/>
    <dgm:cxn modelId="{0D332780-CE23-43EF-B949-576D778C0D88}" type="presParOf" srcId="{829B6866-5C0F-4827-8C4A-C91507EA725A}" destId="{65F9363C-1E63-442E-9CA0-F790A74A60F2}" srcOrd="1" destOrd="0" presId="urn:microsoft.com/office/officeart/2008/layout/LinedList"/>
    <dgm:cxn modelId="{1FAB06E2-55FF-4701-ACF2-BCF8C8EE51F7}" type="presParOf" srcId="{829B6866-5C0F-4827-8C4A-C91507EA725A}" destId="{45BEF0AE-28D1-4634-A3E0-407E559C49D4}" srcOrd="2" destOrd="0" presId="urn:microsoft.com/office/officeart/2008/layout/LinedList"/>
    <dgm:cxn modelId="{5424BD21-A31D-4C3F-BB3D-082517EB9715}" type="presParOf" srcId="{45BEF0AE-28D1-4634-A3E0-407E559C49D4}" destId="{7A650704-F93B-401E-8E62-E2C65F715CE7}" srcOrd="0" destOrd="0" presId="urn:microsoft.com/office/officeart/2008/layout/LinedList"/>
    <dgm:cxn modelId="{2586BBA6-24B5-4DC0-B311-ECFF7F2EEA00}" type="presParOf" srcId="{45BEF0AE-28D1-4634-A3E0-407E559C49D4}" destId="{B6895A93-EB1C-4E7F-B897-F08D566C85B1}" srcOrd="1" destOrd="0" presId="urn:microsoft.com/office/officeart/2008/layout/LinedList"/>
    <dgm:cxn modelId="{85D52500-7375-484B-B6AA-603AF93A25CC}" type="presParOf" srcId="{45BEF0AE-28D1-4634-A3E0-407E559C49D4}" destId="{734FFC20-93B0-44BC-AA59-57E159E2CFCD}" srcOrd="2" destOrd="0" presId="urn:microsoft.com/office/officeart/2008/layout/LinedList"/>
    <dgm:cxn modelId="{95BF087A-33BF-462B-9386-18CBE6E24290}" type="presParOf" srcId="{829B6866-5C0F-4827-8C4A-C91507EA725A}" destId="{93D4C98A-5A09-443A-9A9F-4A2CA70ABA77}" srcOrd="3" destOrd="0" presId="urn:microsoft.com/office/officeart/2008/layout/LinedList"/>
    <dgm:cxn modelId="{D2B2F4B3-76D2-44FA-9655-12437808C7CA}" type="presParOf" srcId="{829B6866-5C0F-4827-8C4A-C91507EA725A}" destId="{EA7CAECC-F167-4C88-A5F0-D76DF317BAAF}" srcOrd="4" destOrd="0" presId="urn:microsoft.com/office/officeart/2008/layout/LinedList"/>
    <dgm:cxn modelId="{0286079F-FF9E-4201-9B3D-9A255A3E7A83}" type="presParOf" srcId="{EA7CAECC-F167-4C88-A5F0-D76DF317BAAF}" destId="{24E97095-252A-44D9-9650-3A1FBB5C419B}" srcOrd="0" destOrd="0" presId="urn:microsoft.com/office/officeart/2008/layout/LinedList"/>
    <dgm:cxn modelId="{0E8F0320-F15F-45A4-B24A-9D59C71AD4F0}" type="presParOf" srcId="{EA7CAECC-F167-4C88-A5F0-D76DF317BAAF}" destId="{80793815-8499-4643-8149-687FE461462B}" srcOrd="1" destOrd="0" presId="urn:microsoft.com/office/officeart/2008/layout/LinedList"/>
    <dgm:cxn modelId="{BB5F646A-D723-41B2-92F5-84CA7B5F439D}" type="presParOf" srcId="{EA7CAECC-F167-4C88-A5F0-D76DF317BAAF}" destId="{5CA3CCCD-305F-462D-A312-C56A87F206B2}" srcOrd="2" destOrd="0" presId="urn:microsoft.com/office/officeart/2008/layout/LinedList"/>
    <dgm:cxn modelId="{3347E879-81FE-4F4A-A582-7830B75497DC}" type="presParOf" srcId="{04A4BD27-52D8-4BAF-9042-BB92710F35D7}" destId="{795C5E95-E10B-4F08-9CDE-09894686AA7A}" srcOrd="11" destOrd="0" presId="urn:microsoft.com/office/officeart/2008/layout/LinedList"/>
    <dgm:cxn modelId="{3038076B-A2BC-48E6-B1F6-E02D343E89D9}" type="presParOf" srcId="{04A4BD27-52D8-4BAF-9042-BB92710F35D7}" destId="{87150A02-888A-407D-98C5-3242A59F3E1D}" srcOrd="12" destOrd="0" presId="urn:microsoft.com/office/officeart/2008/layout/LinedList"/>
    <dgm:cxn modelId="{107AFEF8-7AF4-4411-B23A-77FABEC9B638}" type="presParOf" srcId="{04A4BD27-52D8-4BAF-9042-BB92710F35D7}" destId="{CF10F33B-8DAE-4E64-B0CF-8CB3BC780365}" srcOrd="13" destOrd="0" presId="urn:microsoft.com/office/officeart/2008/layout/LinedList"/>
    <dgm:cxn modelId="{F8470B24-826A-487B-8E3E-ED0FC53BCBE8}" type="presParOf" srcId="{CF10F33B-8DAE-4E64-B0CF-8CB3BC780365}" destId="{EE8C4895-33F8-4505-BCD4-4AE45C530183}" srcOrd="0" destOrd="0" presId="urn:microsoft.com/office/officeart/2008/layout/LinedList"/>
    <dgm:cxn modelId="{6A4C0D43-1B3F-4DBB-98AF-BBFC179E83D3}" type="presParOf" srcId="{CF10F33B-8DAE-4E64-B0CF-8CB3BC780365}" destId="{EFB51386-F957-412C-9561-F8EF37E1AEA9}" srcOrd="1" destOrd="0" presId="urn:microsoft.com/office/officeart/2008/layout/LinedList"/>
    <dgm:cxn modelId="{3040E1BB-A021-4881-97F9-5BF311350A9A}" type="presParOf" srcId="{CF10F33B-8DAE-4E64-B0CF-8CB3BC780365}" destId="{4E76D173-9365-4136-8E9F-B9C7C992EF21}" srcOrd="2" destOrd="0" presId="urn:microsoft.com/office/officeart/2008/layout/LinedList"/>
    <dgm:cxn modelId="{BC3E8801-73A5-4DA8-A7C8-68781128FC86}" type="presParOf" srcId="{4E76D173-9365-4136-8E9F-B9C7C992EF21}" destId="{9FB10A24-B5EF-4F67-AADB-97439795B13C}" srcOrd="0" destOrd="0" presId="urn:microsoft.com/office/officeart/2008/layout/LinedList"/>
    <dgm:cxn modelId="{D57B8B5A-18AF-4A82-8C76-4DF11E6CB06E}" type="presParOf" srcId="{9FB10A24-B5EF-4F67-AADB-97439795B13C}" destId="{FA24DAE6-DED3-4192-A4B2-16FCE8A6CD00}" srcOrd="0" destOrd="0" presId="urn:microsoft.com/office/officeart/2008/layout/LinedList"/>
    <dgm:cxn modelId="{9E4B2F71-A244-4741-885D-4C3FB94E2515}" type="presParOf" srcId="{9FB10A24-B5EF-4F67-AADB-97439795B13C}" destId="{657EA3ED-BCFB-4A0E-B8F0-4884753ECCA0}" srcOrd="1" destOrd="0" presId="urn:microsoft.com/office/officeart/2008/layout/LinedList"/>
    <dgm:cxn modelId="{0D6B8BA0-72A2-44A1-813D-64746F98B3F9}" type="presParOf" srcId="{9FB10A24-B5EF-4F67-AADB-97439795B13C}" destId="{DB97DBD6-F155-4DA8-9D43-3CF85BF22928}" srcOrd="2" destOrd="0" presId="urn:microsoft.com/office/officeart/2008/layout/LinedList"/>
    <dgm:cxn modelId="{F66B596C-7AC0-4CCE-9A64-231605C05C49}" type="presParOf" srcId="{4E76D173-9365-4136-8E9F-B9C7C992EF21}" destId="{5CF735D7-E439-4852-B68D-C15F891FA429}" srcOrd="1" destOrd="0" presId="urn:microsoft.com/office/officeart/2008/layout/LinedList"/>
    <dgm:cxn modelId="{18336CD2-EA65-4ECD-B8CE-4FD6D39C1FB4}" type="presParOf" srcId="{4E76D173-9365-4136-8E9F-B9C7C992EF21}" destId="{A3405B96-493F-4A7B-992F-EE8105DB0DFA}" srcOrd="2" destOrd="0" presId="urn:microsoft.com/office/officeart/2008/layout/LinedList"/>
    <dgm:cxn modelId="{253EB2D9-5CA4-4D2C-9A5B-EF5F16C7DCB3}" type="presParOf" srcId="{A3405B96-493F-4A7B-992F-EE8105DB0DFA}" destId="{142557EE-6D7A-4327-836F-1827D9F6006D}" srcOrd="0" destOrd="0" presId="urn:microsoft.com/office/officeart/2008/layout/LinedList"/>
    <dgm:cxn modelId="{C5937E5F-700A-420F-A21B-9058E7D1EF3D}" type="presParOf" srcId="{A3405B96-493F-4A7B-992F-EE8105DB0DFA}" destId="{7AB93385-2138-4238-92AB-CB4A7AF969C9}" srcOrd="1" destOrd="0" presId="urn:microsoft.com/office/officeart/2008/layout/LinedList"/>
    <dgm:cxn modelId="{4F513482-7860-4D46-95D2-41E4E5CE2C24}" type="presParOf" srcId="{A3405B96-493F-4A7B-992F-EE8105DB0DFA}" destId="{005F6138-49AD-4694-8562-F6BCB060D3D0}" srcOrd="2" destOrd="0" presId="urn:microsoft.com/office/officeart/2008/layout/LinedList"/>
    <dgm:cxn modelId="{C17DAFE0-8A90-4909-B52B-E8296844A46C}" type="presParOf" srcId="{4E76D173-9365-4136-8E9F-B9C7C992EF21}" destId="{391C7396-D5F2-433F-9BC6-67F7D2484968}" srcOrd="3" destOrd="0" presId="urn:microsoft.com/office/officeart/2008/layout/LinedList"/>
    <dgm:cxn modelId="{26909869-EF9D-43CA-87B2-2750390D2A85}" type="presParOf" srcId="{4E76D173-9365-4136-8E9F-B9C7C992EF21}" destId="{6FCD4875-8E16-42DB-8E7E-B98E6B3491D7}" srcOrd="4" destOrd="0" presId="urn:microsoft.com/office/officeart/2008/layout/LinedList"/>
    <dgm:cxn modelId="{660F505D-0229-4D7B-868E-28FF18B8AD7C}" type="presParOf" srcId="{6FCD4875-8E16-42DB-8E7E-B98E6B3491D7}" destId="{E6536697-90EF-4854-982C-7F175CB4C9EA}" srcOrd="0" destOrd="0" presId="urn:microsoft.com/office/officeart/2008/layout/LinedList"/>
    <dgm:cxn modelId="{0F101A09-AE9E-46BE-A07A-A87CE8313FCC}" type="presParOf" srcId="{6FCD4875-8E16-42DB-8E7E-B98E6B3491D7}" destId="{90045FFA-0937-4411-AF00-76B9D4678575}" srcOrd="1" destOrd="0" presId="urn:microsoft.com/office/officeart/2008/layout/LinedList"/>
    <dgm:cxn modelId="{32E503E8-89FF-45CC-8E07-E5DAFA9393BA}" type="presParOf" srcId="{6FCD4875-8E16-42DB-8E7E-B98E6B3491D7}" destId="{01B0C790-6F7C-43DA-8628-AB1F01EB7B51}" srcOrd="2" destOrd="0" presId="urn:microsoft.com/office/officeart/2008/layout/LinedList"/>
    <dgm:cxn modelId="{6C481433-109F-4C4C-9624-84D05BD80A1B}" type="presParOf" srcId="{04A4BD27-52D8-4BAF-9042-BB92710F35D7}" destId="{23C64E14-989B-4C13-9133-12448CC38E29}" srcOrd="14" destOrd="0" presId="urn:microsoft.com/office/officeart/2008/layout/LinedList"/>
    <dgm:cxn modelId="{430BA84D-D5D6-4E40-8B05-32BB948A479E}" type="presParOf" srcId="{04A4BD27-52D8-4BAF-9042-BB92710F35D7}" destId="{87F505A4-B77B-4EC2-A93A-010E041E485D}" srcOrd="15" destOrd="0" presId="urn:microsoft.com/office/officeart/2008/layout/LinedList"/>
    <dgm:cxn modelId="{7C0D7C93-A866-468B-AD9F-2D44FFE27441}" type="presParOf" srcId="{04A4BD27-52D8-4BAF-9042-BB92710F35D7}" destId="{6DF31EF1-5841-4A75-AF6B-24AA13B2A9FF}" srcOrd="16" destOrd="0" presId="urn:microsoft.com/office/officeart/2008/layout/LinedList"/>
    <dgm:cxn modelId="{DF287DBC-DE87-48ED-96BD-921D1BBC32D4}" type="presParOf" srcId="{6DF31EF1-5841-4A75-AF6B-24AA13B2A9FF}" destId="{141F3D43-B8CD-4349-896A-EF0C29B430D4}" srcOrd="0" destOrd="0" presId="urn:microsoft.com/office/officeart/2008/layout/LinedList"/>
    <dgm:cxn modelId="{327FAABB-C414-43B0-BD0F-60D6E9FFF57B}" type="presParOf" srcId="{6DF31EF1-5841-4A75-AF6B-24AA13B2A9FF}" destId="{02F5807D-533F-462F-954A-987A44AC7C2A}" srcOrd="1" destOrd="0" presId="urn:microsoft.com/office/officeart/2008/layout/LinedList"/>
    <dgm:cxn modelId="{A0C88B0F-1029-493E-9E2C-6CCCD91133F6}" type="presParOf" srcId="{6DF31EF1-5841-4A75-AF6B-24AA13B2A9FF}" destId="{478AB6F1-17B1-4FF1-8882-38C353507B8E}" srcOrd="2" destOrd="0" presId="urn:microsoft.com/office/officeart/2008/layout/LinedList"/>
    <dgm:cxn modelId="{19712E45-F072-46DC-8A0E-CB8E5F495819}" type="presParOf" srcId="{478AB6F1-17B1-4FF1-8882-38C353507B8E}" destId="{351B266A-6CAF-4CE3-B267-B80680C34F83}" srcOrd="0" destOrd="0" presId="urn:microsoft.com/office/officeart/2008/layout/LinedList"/>
    <dgm:cxn modelId="{EA847B86-6F87-4592-8731-0DC1910D0B37}" type="presParOf" srcId="{351B266A-6CAF-4CE3-B267-B80680C34F83}" destId="{03BFCD3D-BD7F-4D80-BEFD-F54ABE7B06EB}" srcOrd="0" destOrd="0" presId="urn:microsoft.com/office/officeart/2008/layout/LinedList"/>
    <dgm:cxn modelId="{6AB971DA-7D39-4F5D-9170-EFD3ECFF1434}" type="presParOf" srcId="{351B266A-6CAF-4CE3-B267-B80680C34F83}" destId="{CBBD4F2A-15C3-45C6-B91F-21417EEE47B4}" srcOrd="1" destOrd="0" presId="urn:microsoft.com/office/officeart/2008/layout/LinedList"/>
    <dgm:cxn modelId="{27A30514-7EBA-4A70-99A6-52EE732D3FC5}" type="presParOf" srcId="{351B266A-6CAF-4CE3-B267-B80680C34F83}" destId="{345E77B7-689C-4E07-B70A-72D306008D75}" srcOrd="2" destOrd="0" presId="urn:microsoft.com/office/officeart/2008/layout/LinedList"/>
    <dgm:cxn modelId="{486B206F-A8A5-417E-A37B-4176291308B8}" type="presParOf" srcId="{478AB6F1-17B1-4FF1-8882-38C353507B8E}" destId="{1AE496A9-B2C2-45DF-BAEA-96731015368D}" srcOrd="1" destOrd="0" presId="urn:microsoft.com/office/officeart/2008/layout/LinedList"/>
    <dgm:cxn modelId="{A933F6B1-DA5B-4FB1-8EF1-29F89969AE52}" type="presParOf" srcId="{478AB6F1-17B1-4FF1-8882-38C353507B8E}" destId="{672D5453-2BD8-42AB-8D0D-E7984B2E2B9C}" srcOrd="2" destOrd="0" presId="urn:microsoft.com/office/officeart/2008/layout/LinedList"/>
    <dgm:cxn modelId="{C0A91E25-D50C-41CB-885F-E56843BE5ED1}" type="presParOf" srcId="{672D5453-2BD8-42AB-8D0D-E7984B2E2B9C}" destId="{0CE7F4C7-AFA9-4249-AB2E-FAA0C8710726}" srcOrd="0" destOrd="0" presId="urn:microsoft.com/office/officeart/2008/layout/LinedList"/>
    <dgm:cxn modelId="{53C0712E-4A1E-4CEB-8735-F7B6FFF5090F}" type="presParOf" srcId="{672D5453-2BD8-42AB-8D0D-E7984B2E2B9C}" destId="{2243AE24-4763-4F38-9E8A-D92B574451E2}" srcOrd="1" destOrd="0" presId="urn:microsoft.com/office/officeart/2008/layout/LinedList"/>
    <dgm:cxn modelId="{F386FEEA-B952-4CA0-8B7F-40550E784C3C}" type="presParOf" srcId="{672D5453-2BD8-42AB-8D0D-E7984B2E2B9C}" destId="{DC55C120-5BD7-4ED1-B403-3864B7EBCF71}" srcOrd="2" destOrd="0" presId="urn:microsoft.com/office/officeart/2008/layout/LinedList"/>
    <dgm:cxn modelId="{D411695E-C0A3-416C-93DE-5C7ECE0E21C9}" type="presParOf" srcId="{04A4BD27-52D8-4BAF-9042-BB92710F35D7}" destId="{50AC2082-BD08-49A0-A4E1-D25396C39CC0}" srcOrd="17" destOrd="0" presId="urn:microsoft.com/office/officeart/2008/layout/LinedList"/>
    <dgm:cxn modelId="{33173142-50E6-4436-BE67-722C6BDA9364}" type="presParOf" srcId="{04A4BD27-52D8-4BAF-9042-BB92710F35D7}" destId="{5F497A6A-5508-43C2-9CC0-61531845D284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46B5E-DC1B-448A-9E35-B99D5D14AF1F}">
      <dsp:nvSpPr>
        <dsp:cNvPr id="0" name=""/>
        <dsp:cNvSpPr/>
      </dsp:nvSpPr>
      <dsp:spPr>
        <a:xfrm>
          <a:off x="0" y="1567702"/>
          <a:ext cx="942843" cy="1529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5 data sets </a:t>
          </a:r>
        </a:p>
      </dsp:txBody>
      <dsp:txXfrm>
        <a:off x="27615" y="1595317"/>
        <a:ext cx="887613" cy="1474082"/>
      </dsp:txXfrm>
    </dsp:sp>
    <dsp:sp modelId="{DA93C132-138B-49F7-AD53-50EDE88969D8}">
      <dsp:nvSpPr>
        <dsp:cNvPr id="0" name=""/>
        <dsp:cNvSpPr/>
      </dsp:nvSpPr>
      <dsp:spPr>
        <a:xfrm rot="950884">
          <a:off x="1035087" y="2405573"/>
          <a:ext cx="212170" cy="2338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36297" y="2443647"/>
        <a:ext cx="148519" cy="140295"/>
      </dsp:txXfrm>
    </dsp:sp>
    <dsp:sp modelId="{F3DF5AA0-852E-4979-A7C6-69075AF85616}">
      <dsp:nvSpPr>
        <dsp:cNvPr id="0" name=""/>
        <dsp:cNvSpPr/>
      </dsp:nvSpPr>
      <dsp:spPr>
        <a:xfrm>
          <a:off x="1327949" y="1944677"/>
          <a:ext cx="942843" cy="1529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Errant data handling </a:t>
          </a:r>
          <a:endParaRPr lang="en-US" sz="1400" kern="1200" dirty="0"/>
        </a:p>
      </dsp:txBody>
      <dsp:txXfrm>
        <a:off x="1355564" y="1972292"/>
        <a:ext cx="887613" cy="1474082"/>
      </dsp:txXfrm>
    </dsp:sp>
    <dsp:sp modelId="{DF0FA718-31EB-4B1D-B9FD-1C3580F85599}">
      <dsp:nvSpPr>
        <dsp:cNvPr id="0" name=""/>
        <dsp:cNvSpPr/>
      </dsp:nvSpPr>
      <dsp:spPr>
        <a:xfrm rot="550699">
          <a:off x="2363780" y="2699973"/>
          <a:ext cx="202475" cy="2338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64169" y="2741894"/>
        <a:ext cx="141733" cy="140295"/>
      </dsp:txXfrm>
    </dsp:sp>
    <dsp:sp modelId="{B5BD0DBB-78FE-4713-8B06-7CD432863FC4}">
      <dsp:nvSpPr>
        <dsp:cNvPr id="0" name=""/>
        <dsp:cNvSpPr/>
      </dsp:nvSpPr>
      <dsp:spPr>
        <a:xfrm>
          <a:off x="2647930" y="2157955"/>
          <a:ext cx="942843" cy="1529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 Datasets merge</a:t>
          </a:r>
          <a:endParaRPr lang="en-US" sz="1400" kern="1200" dirty="0"/>
        </a:p>
      </dsp:txBody>
      <dsp:txXfrm>
        <a:off x="2675545" y="2185570"/>
        <a:ext cx="887613" cy="1474082"/>
      </dsp:txXfrm>
    </dsp:sp>
    <dsp:sp modelId="{CE513662-F005-4697-A887-3E13B7E29BC2}">
      <dsp:nvSpPr>
        <dsp:cNvPr id="0" name=""/>
        <dsp:cNvSpPr/>
      </dsp:nvSpPr>
      <dsp:spPr>
        <a:xfrm rot="21049301">
          <a:off x="3683762" y="2698145"/>
          <a:ext cx="202475" cy="2338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684151" y="2749754"/>
        <a:ext cx="141733" cy="140295"/>
      </dsp:txXfrm>
    </dsp:sp>
    <dsp:sp modelId="{58AA2DAF-B644-4DCB-B231-DC3A10AB169E}">
      <dsp:nvSpPr>
        <dsp:cNvPr id="0" name=""/>
        <dsp:cNvSpPr/>
      </dsp:nvSpPr>
      <dsp:spPr>
        <a:xfrm>
          <a:off x="3967911" y="1944677"/>
          <a:ext cx="942843" cy="1529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Data Cleaning</a:t>
          </a:r>
          <a:endParaRPr lang="en-US" sz="1400" kern="1200" dirty="0"/>
        </a:p>
      </dsp:txBody>
      <dsp:txXfrm>
        <a:off x="3995526" y="1972292"/>
        <a:ext cx="887613" cy="1474082"/>
      </dsp:txXfrm>
    </dsp:sp>
    <dsp:sp modelId="{9854632F-3E63-4E96-BA35-23CF2E932A8B}">
      <dsp:nvSpPr>
        <dsp:cNvPr id="0" name=""/>
        <dsp:cNvSpPr/>
      </dsp:nvSpPr>
      <dsp:spPr>
        <a:xfrm rot="21143941">
          <a:off x="5004153" y="2503592"/>
          <a:ext cx="201654" cy="2338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04419" y="2554358"/>
        <a:ext cx="141158" cy="140295"/>
      </dsp:txXfrm>
    </dsp:sp>
    <dsp:sp modelId="{8C597E66-1E56-4725-83E9-161CC823C583}">
      <dsp:nvSpPr>
        <dsp:cNvPr id="0" name=""/>
        <dsp:cNvSpPr/>
      </dsp:nvSpPr>
      <dsp:spPr>
        <a:xfrm>
          <a:off x="5287892" y="1768531"/>
          <a:ext cx="942843" cy="1529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Data Processing into new features</a:t>
          </a:r>
          <a:endParaRPr lang="en-US" sz="1400" kern="1200" dirty="0"/>
        </a:p>
      </dsp:txBody>
      <dsp:txXfrm>
        <a:off x="5315507" y="1796146"/>
        <a:ext cx="887613" cy="1474082"/>
      </dsp:txXfrm>
    </dsp:sp>
    <dsp:sp modelId="{4F08770B-BE88-4555-B1B3-968BA001727D}">
      <dsp:nvSpPr>
        <dsp:cNvPr id="0" name=""/>
        <dsp:cNvSpPr/>
      </dsp:nvSpPr>
      <dsp:spPr>
        <a:xfrm rot="21533712">
          <a:off x="6326993" y="2403358"/>
          <a:ext cx="204143" cy="2338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326999" y="2450713"/>
        <a:ext cx="142900" cy="140295"/>
      </dsp:txXfrm>
    </dsp:sp>
    <dsp:sp modelId="{B5D7AECE-F7D2-47BA-9326-A38E8D953F07}">
      <dsp:nvSpPr>
        <dsp:cNvPr id="0" name=""/>
        <dsp:cNvSpPr/>
      </dsp:nvSpPr>
      <dsp:spPr>
        <a:xfrm>
          <a:off x="6615841" y="1560177"/>
          <a:ext cx="3183049" cy="1851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Data description after processing &amp; Assumptions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19 Features(8 derived features)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Timeframe of the data: 2016-01-31 to 2018-12-31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Total data points :359392 </a:t>
          </a:r>
        </a:p>
      </dsp:txBody>
      <dsp:txXfrm>
        <a:off x="6670072" y="1614408"/>
        <a:ext cx="3074587" cy="1743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D9274-4C77-44DC-9323-EEBB08449C0C}">
      <dsp:nvSpPr>
        <dsp:cNvPr id="0" name=""/>
        <dsp:cNvSpPr/>
      </dsp:nvSpPr>
      <dsp:spPr>
        <a:xfrm>
          <a:off x="0" y="2653"/>
          <a:ext cx="9192491" cy="0"/>
        </a:xfrm>
        <a:prstGeom prst="lin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F60AF-B523-4AB9-97D3-563B701EC169}">
      <dsp:nvSpPr>
        <dsp:cNvPr id="0" name=""/>
        <dsp:cNvSpPr/>
      </dsp:nvSpPr>
      <dsp:spPr>
        <a:xfrm>
          <a:off x="0" y="2653"/>
          <a:ext cx="1838498" cy="542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Roadmap</a:t>
          </a:r>
        </a:p>
      </dsp:txBody>
      <dsp:txXfrm>
        <a:off x="0" y="2653"/>
        <a:ext cx="1838498" cy="5428301"/>
      </dsp:txXfrm>
    </dsp:sp>
    <dsp:sp modelId="{A115DD9C-9412-4A79-ABF4-B519EA452477}">
      <dsp:nvSpPr>
        <dsp:cNvPr id="0" name=""/>
        <dsp:cNvSpPr/>
      </dsp:nvSpPr>
      <dsp:spPr>
        <a:xfrm>
          <a:off x="1976385" y="45393"/>
          <a:ext cx="3539109" cy="854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Market status quo </a:t>
          </a:r>
          <a:endParaRPr lang="en-US" sz="1800" kern="1200" dirty="0"/>
        </a:p>
      </dsp:txBody>
      <dsp:txXfrm>
        <a:off x="1976385" y="45393"/>
        <a:ext cx="3539109" cy="854798"/>
      </dsp:txXfrm>
    </dsp:sp>
    <dsp:sp modelId="{5E70058C-BA85-4E7E-9FDD-78358329501C}">
      <dsp:nvSpPr>
        <dsp:cNvPr id="0" name=""/>
        <dsp:cNvSpPr/>
      </dsp:nvSpPr>
      <dsp:spPr>
        <a:xfrm>
          <a:off x="5653381" y="45393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Number of rides</a:t>
          </a:r>
        </a:p>
      </dsp:txBody>
      <dsp:txXfrm>
        <a:off x="5653381" y="45393"/>
        <a:ext cx="3539109" cy="284654"/>
      </dsp:txXfrm>
    </dsp:sp>
    <dsp:sp modelId="{FDFD0CA3-C506-4799-99E7-059B5881BAD9}">
      <dsp:nvSpPr>
        <dsp:cNvPr id="0" name=""/>
        <dsp:cNvSpPr/>
      </dsp:nvSpPr>
      <dsp:spPr>
        <a:xfrm>
          <a:off x="5515494" y="330047"/>
          <a:ext cx="3539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00015AA-9BB9-4006-96A7-DABFFE27B7E4}">
      <dsp:nvSpPr>
        <dsp:cNvPr id="0" name=""/>
        <dsp:cNvSpPr/>
      </dsp:nvSpPr>
      <dsp:spPr>
        <a:xfrm>
          <a:off x="5653381" y="330047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Number of costumers</a:t>
          </a:r>
        </a:p>
      </dsp:txBody>
      <dsp:txXfrm>
        <a:off x="5653381" y="330047"/>
        <a:ext cx="3539109" cy="284654"/>
      </dsp:txXfrm>
    </dsp:sp>
    <dsp:sp modelId="{849ACA13-E753-4E00-8E71-44437B1607ED}">
      <dsp:nvSpPr>
        <dsp:cNvPr id="0" name=""/>
        <dsp:cNvSpPr/>
      </dsp:nvSpPr>
      <dsp:spPr>
        <a:xfrm>
          <a:off x="5515494" y="614702"/>
          <a:ext cx="3539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F43E2F-539C-4436-9C72-E679A576B5C7}">
      <dsp:nvSpPr>
        <dsp:cNvPr id="0" name=""/>
        <dsp:cNvSpPr/>
      </dsp:nvSpPr>
      <dsp:spPr>
        <a:xfrm>
          <a:off x="5653381" y="614702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Mean profit</a:t>
          </a:r>
          <a:endParaRPr lang="en-US" sz="1800" kern="1200" dirty="0"/>
        </a:p>
      </dsp:txBody>
      <dsp:txXfrm>
        <a:off x="5653381" y="614702"/>
        <a:ext cx="3539109" cy="284654"/>
      </dsp:txXfrm>
    </dsp:sp>
    <dsp:sp modelId="{0FEDD66E-CA32-4D5B-AA4F-8679377F6811}">
      <dsp:nvSpPr>
        <dsp:cNvPr id="0" name=""/>
        <dsp:cNvSpPr/>
      </dsp:nvSpPr>
      <dsp:spPr>
        <a:xfrm>
          <a:off x="1838498" y="900191"/>
          <a:ext cx="7353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204B50-0485-45BF-B501-14108A39BB7B}">
      <dsp:nvSpPr>
        <dsp:cNvPr id="0" name=""/>
        <dsp:cNvSpPr/>
      </dsp:nvSpPr>
      <dsp:spPr>
        <a:xfrm>
          <a:off x="1976385" y="942931"/>
          <a:ext cx="3539109" cy="854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Geography-centric analysis</a:t>
          </a:r>
          <a:endParaRPr lang="en-US" sz="1800" kern="1200" dirty="0"/>
        </a:p>
      </dsp:txBody>
      <dsp:txXfrm>
        <a:off x="1976385" y="942931"/>
        <a:ext cx="3539109" cy="854798"/>
      </dsp:txXfrm>
    </dsp:sp>
    <dsp:sp modelId="{9CD00292-3938-4722-B1A6-911DC6F2F4C2}">
      <dsp:nvSpPr>
        <dsp:cNvPr id="0" name=""/>
        <dsp:cNvSpPr/>
      </dsp:nvSpPr>
      <dsp:spPr>
        <a:xfrm>
          <a:off x="5653381" y="942931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Dominance among users per city</a:t>
          </a:r>
        </a:p>
      </dsp:txBody>
      <dsp:txXfrm>
        <a:off x="5653381" y="942931"/>
        <a:ext cx="3539109" cy="284654"/>
      </dsp:txXfrm>
    </dsp:sp>
    <dsp:sp modelId="{489602EE-948A-4FC0-A0E7-5CD13E33C150}">
      <dsp:nvSpPr>
        <dsp:cNvPr id="0" name=""/>
        <dsp:cNvSpPr/>
      </dsp:nvSpPr>
      <dsp:spPr>
        <a:xfrm>
          <a:off x="5515494" y="1227586"/>
          <a:ext cx="3539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70CCCF-CA64-49D7-BE36-A708C375C3B9}">
      <dsp:nvSpPr>
        <dsp:cNvPr id="0" name=""/>
        <dsp:cNvSpPr/>
      </dsp:nvSpPr>
      <dsp:spPr>
        <a:xfrm>
          <a:off x="5653381" y="1227586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Rate of rides per city</a:t>
          </a:r>
          <a:endParaRPr lang="en-US" sz="1800" b="1" kern="1200" dirty="0"/>
        </a:p>
      </dsp:txBody>
      <dsp:txXfrm>
        <a:off x="5653381" y="1227586"/>
        <a:ext cx="3539109" cy="284654"/>
      </dsp:txXfrm>
    </dsp:sp>
    <dsp:sp modelId="{35421E11-5D68-417B-BCA3-038D5038C842}">
      <dsp:nvSpPr>
        <dsp:cNvPr id="0" name=""/>
        <dsp:cNvSpPr/>
      </dsp:nvSpPr>
      <dsp:spPr>
        <a:xfrm>
          <a:off x="5515494" y="1512240"/>
          <a:ext cx="3539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57827E-2C56-4854-B858-5EF65E75C8D7}">
      <dsp:nvSpPr>
        <dsp:cNvPr id="0" name=""/>
        <dsp:cNvSpPr/>
      </dsp:nvSpPr>
      <dsp:spPr>
        <a:xfrm>
          <a:off x="5653381" y="1512240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Profit per city </a:t>
          </a:r>
          <a:endParaRPr lang="en-US" sz="1800" kern="1200" dirty="0"/>
        </a:p>
      </dsp:txBody>
      <dsp:txXfrm>
        <a:off x="5653381" y="1512240"/>
        <a:ext cx="3539109" cy="284654"/>
      </dsp:txXfrm>
    </dsp:sp>
    <dsp:sp modelId="{4A1820E5-98E8-49FA-91F5-81ACE99CE2DE}">
      <dsp:nvSpPr>
        <dsp:cNvPr id="0" name=""/>
        <dsp:cNvSpPr/>
      </dsp:nvSpPr>
      <dsp:spPr>
        <a:xfrm>
          <a:off x="1838498" y="1797729"/>
          <a:ext cx="7353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DE8BB6-96E9-4D29-A388-15D3289DC07A}">
      <dsp:nvSpPr>
        <dsp:cNvPr id="0" name=""/>
        <dsp:cNvSpPr/>
      </dsp:nvSpPr>
      <dsp:spPr>
        <a:xfrm>
          <a:off x="1976385" y="1840469"/>
          <a:ext cx="3539109" cy="854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Demography-centric analysis</a:t>
          </a:r>
        </a:p>
      </dsp:txBody>
      <dsp:txXfrm>
        <a:off x="1976385" y="1840469"/>
        <a:ext cx="3539109" cy="854798"/>
      </dsp:txXfrm>
    </dsp:sp>
    <dsp:sp modelId="{78F501F0-BEFC-46C2-91B3-7DF826BCA7A5}">
      <dsp:nvSpPr>
        <dsp:cNvPr id="0" name=""/>
        <dsp:cNvSpPr/>
      </dsp:nvSpPr>
      <dsp:spPr>
        <a:xfrm>
          <a:off x="5653381" y="1840469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Women</a:t>
          </a:r>
        </a:p>
      </dsp:txBody>
      <dsp:txXfrm>
        <a:off x="5653381" y="1840469"/>
        <a:ext cx="3539109" cy="284654"/>
      </dsp:txXfrm>
    </dsp:sp>
    <dsp:sp modelId="{83B28F64-8E5C-4196-99D0-3977BA709BBC}">
      <dsp:nvSpPr>
        <dsp:cNvPr id="0" name=""/>
        <dsp:cNvSpPr/>
      </dsp:nvSpPr>
      <dsp:spPr>
        <a:xfrm>
          <a:off x="5515494" y="2125124"/>
          <a:ext cx="3539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123C68-FF39-4B5A-BF50-9CB9DA4CECE7}">
      <dsp:nvSpPr>
        <dsp:cNvPr id="0" name=""/>
        <dsp:cNvSpPr/>
      </dsp:nvSpPr>
      <dsp:spPr>
        <a:xfrm>
          <a:off x="5653381" y="2125124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Older</a:t>
          </a:r>
        </a:p>
      </dsp:txBody>
      <dsp:txXfrm>
        <a:off x="5653381" y="2125124"/>
        <a:ext cx="3539109" cy="284654"/>
      </dsp:txXfrm>
    </dsp:sp>
    <dsp:sp modelId="{1813FD43-9AC5-4C26-A399-3BAD48A2D623}">
      <dsp:nvSpPr>
        <dsp:cNvPr id="0" name=""/>
        <dsp:cNvSpPr/>
      </dsp:nvSpPr>
      <dsp:spPr>
        <a:xfrm>
          <a:off x="5515494" y="2409779"/>
          <a:ext cx="3539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4B68ED-C510-4FF4-ADE5-D85877214E89}">
      <dsp:nvSpPr>
        <dsp:cNvPr id="0" name=""/>
        <dsp:cNvSpPr/>
      </dsp:nvSpPr>
      <dsp:spPr>
        <a:xfrm>
          <a:off x="5653381" y="2409779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Rich</a:t>
          </a:r>
          <a:endParaRPr lang="en-US" sz="1800" kern="1200" dirty="0"/>
        </a:p>
      </dsp:txBody>
      <dsp:txXfrm>
        <a:off x="5653381" y="2409779"/>
        <a:ext cx="3539109" cy="284654"/>
      </dsp:txXfrm>
    </dsp:sp>
    <dsp:sp modelId="{3416088E-4ABB-43B9-8D7C-FFDA61B211CF}">
      <dsp:nvSpPr>
        <dsp:cNvPr id="0" name=""/>
        <dsp:cNvSpPr/>
      </dsp:nvSpPr>
      <dsp:spPr>
        <a:xfrm>
          <a:off x="1838498" y="2695268"/>
          <a:ext cx="7353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4E2ECD-4FAC-44A3-9112-B30C059B7F3B}">
      <dsp:nvSpPr>
        <dsp:cNvPr id="0" name=""/>
        <dsp:cNvSpPr/>
      </dsp:nvSpPr>
      <dsp:spPr>
        <a:xfrm>
          <a:off x="1976385" y="2738008"/>
          <a:ext cx="3539109" cy="854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Dates-centric analysis</a:t>
          </a:r>
        </a:p>
      </dsp:txBody>
      <dsp:txXfrm>
        <a:off x="1976385" y="2738008"/>
        <a:ext cx="3539109" cy="854798"/>
      </dsp:txXfrm>
    </dsp:sp>
    <dsp:sp modelId="{5BE6CC5F-535E-4DB5-BBD2-04027328B16D}">
      <dsp:nvSpPr>
        <dsp:cNvPr id="0" name=""/>
        <dsp:cNvSpPr/>
      </dsp:nvSpPr>
      <dsp:spPr>
        <a:xfrm>
          <a:off x="5653381" y="2738008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Trends in dates</a:t>
          </a:r>
        </a:p>
      </dsp:txBody>
      <dsp:txXfrm>
        <a:off x="5653381" y="2738008"/>
        <a:ext cx="3539109" cy="284654"/>
      </dsp:txXfrm>
    </dsp:sp>
    <dsp:sp modelId="{65F9363C-1E63-442E-9CA0-F790A74A60F2}">
      <dsp:nvSpPr>
        <dsp:cNvPr id="0" name=""/>
        <dsp:cNvSpPr/>
      </dsp:nvSpPr>
      <dsp:spPr>
        <a:xfrm>
          <a:off x="5515494" y="3022662"/>
          <a:ext cx="3539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6895A93-EB1C-4E7F-B897-F08D566C85B1}">
      <dsp:nvSpPr>
        <dsp:cNvPr id="0" name=""/>
        <dsp:cNvSpPr/>
      </dsp:nvSpPr>
      <dsp:spPr>
        <a:xfrm>
          <a:off x="5653381" y="3022662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Effect of weekends/holidays</a:t>
          </a:r>
          <a:endParaRPr lang="en-US" sz="1800" b="1" kern="1200" dirty="0"/>
        </a:p>
      </dsp:txBody>
      <dsp:txXfrm>
        <a:off x="5653381" y="3022662"/>
        <a:ext cx="3539109" cy="284654"/>
      </dsp:txXfrm>
    </dsp:sp>
    <dsp:sp modelId="{93D4C98A-5A09-443A-9A9F-4A2CA70ABA77}">
      <dsp:nvSpPr>
        <dsp:cNvPr id="0" name=""/>
        <dsp:cNvSpPr/>
      </dsp:nvSpPr>
      <dsp:spPr>
        <a:xfrm>
          <a:off x="5515494" y="3307317"/>
          <a:ext cx="3539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0793815-8499-4643-8149-687FE461462B}">
      <dsp:nvSpPr>
        <dsp:cNvPr id="0" name=""/>
        <dsp:cNvSpPr/>
      </dsp:nvSpPr>
      <dsp:spPr>
        <a:xfrm>
          <a:off x="5653381" y="3307317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Loyality of costumers</a:t>
          </a:r>
          <a:endParaRPr lang="en-US" sz="1800" b="1" kern="1200" dirty="0"/>
        </a:p>
      </dsp:txBody>
      <dsp:txXfrm>
        <a:off x="5653381" y="3307317"/>
        <a:ext cx="3539109" cy="284654"/>
      </dsp:txXfrm>
    </dsp:sp>
    <dsp:sp modelId="{795C5E95-E10B-4F08-9CDE-09894686AA7A}">
      <dsp:nvSpPr>
        <dsp:cNvPr id="0" name=""/>
        <dsp:cNvSpPr/>
      </dsp:nvSpPr>
      <dsp:spPr>
        <a:xfrm>
          <a:off x="1838498" y="3592806"/>
          <a:ext cx="7353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FB51386-F957-412C-9561-F8EF37E1AEA9}">
      <dsp:nvSpPr>
        <dsp:cNvPr id="0" name=""/>
        <dsp:cNvSpPr/>
      </dsp:nvSpPr>
      <dsp:spPr>
        <a:xfrm>
          <a:off x="1976385" y="3635546"/>
          <a:ext cx="3539109" cy="854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Time based analysis</a:t>
          </a:r>
          <a:endParaRPr lang="en-US" sz="1800" b="1" kern="1200" dirty="0"/>
        </a:p>
      </dsp:txBody>
      <dsp:txXfrm>
        <a:off x="1976385" y="3635546"/>
        <a:ext cx="3539109" cy="854798"/>
      </dsp:txXfrm>
    </dsp:sp>
    <dsp:sp modelId="{657EA3ED-BCFB-4A0E-B8F0-4884753ECCA0}">
      <dsp:nvSpPr>
        <dsp:cNvPr id="0" name=""/>
        <dsp:cNvSpPr/>
      </dsp:nvSpPr>
      <dsp:spPr>
        <a:xfrm>
          <a:off x="5653381" y="3635546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Trends in dates</a:t>
          </a:r>
          <a:endParaRPr lang="en-US" sz="1800" b="1" kern="1200" dirty="0"/>
        </a:p>
      </dsp:txBody>
      <dsp:txXfrm>
        <a:off x="5653381" y="3635546"/>
        <a:ext cx="3539109" cy="284654"/>
      </dsp:txXfrm>
    </dsp:sp>
    <dsp:sp modelId="{5CF735D7-E439-4852-B68D-C15F891FA429}">
      <dsp:nvSpPr>
        <dsp:cNvPr id="0" name=""/>
        <dsp:cNvSpPr/>
      </dsp:nvSpPr>
      <dsp:spPr>
        <a:xfrm>
          <a:off x="5515494" y="3920201"/>
          <a:ext cx="3539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B93385-2138-4238-92AB-CB4A7AF969C9}">
      <dsp:nvSpPr>
        <dsp:cNvPr id="0" name=""/>
        <dsp:cNvSpPr/>
      </dsp:nvSpPr>
      <dsp:spPr>
        <a:xfrm>
          <a:off x="5653381" y="3920201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Effect of weekends/holidays</a:t>
          </a:r>
          <a:endParaRPr lang="en-US" sz="1800" b="1" kern="1200" dirty="0"/>
        </a:p>
      </dsp:txBody>
      <dsp:txXfrm>
        <a:off x="5653381" y="3920201"/>
        <a:ext cx="3539109" cy="284654"/>
      </dsp:txXfrm>
    </dsp:sp>
    <dsp:sp modelId="{391C7396-D5F2-433F-9BC6-67F7D2484968}">
      <dsp:nvSpPr>
        <dsp:cNvPr id="0" name=""/>
        <dsp:cNvSpPr/>
      </dsp:nvSpPr>
      <dsp:spPr>
        <a:xfrm>
          <a:off x="5515494" y="4204855"/>
          <a:ext cx="3539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045FFA-0937-4411-AF00-76B9D4678575}">
      <dsp:nvSpPr>
        <dsp:cNvPr id="0" name=""/>
        <dsp:cNvSpPr/>
      </dsp:nvSpPr>
      <dsp:spPr>
        <a:xfrm>
          <a:off x="5653381" y="4204855"/>
          <a:ext cx="3539109" cy="2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Loyality of costumers</a:t>
          </a:r>
          <a:endParaRPr lang="en-US" sz="1800" b="1" kern="1200" dirty="0"/>
        </a:p>
      </dsp:txBody>
      <dsp:txXfrm>
        <a:off x="5653381" y="4204855"/>
        <a:ext cx="3539109" cy="284654"/>
      </dsp:txXfrm>
    </dsp:sp>
    <dsp:sp modelId="{23C64E14-989B-4C13-9133-12448CC38E29}">
      <dsp:nvSpPr>
        <dsp:cNvPr id="0" name=""/>
        <dsp:cNvSpPr/>
      </dsp:nvSpPr>
      <dsp:spPr>
        <a:xfrm>
          <a:off x="1838498" y="4490345"/>
          <a:ext cx="7353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F5807D-533F-462F-954A-987A44AC7C2A}">
      <dsp:nvSpPr>
        <dsp:cNvPr id="0" name=""/>
        <dsp:cNvSpPr/>
      </dsp:nvSpPr>
      <dsp:spPr>
        <a:xfrm>
          <a:off x="1976385" y="4533085"/>
          <a:ext cx="3539109" cy="854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 "/>
            </a:rPr>
            <a:t>Change-in-profit based analysis</a:t>
          </a:r>
        </a:p>
      </dsp:txBody>
      <dsp:txXfrm>
        <a:off x="1976385" y="4533085"/>
        <a:ext cx="3539109" cy="854798"/>
      </dsp:txXfrm>
    </dsp:sp>
    <dsp:sp modelId="{CBBD4F2A-15C3-45C6-B91F-21417EEE47B4}">
      <dsp:nvSpPr>
        <dsp:cNvPr id="0" name=""/>
        <dsp:cNvSpPr/>
      </dsp:nvSpPr>
      <dsp:spPr>
        <a:xfrm>
          <a:off x="5653381" y="4533085"/>
          <a:ext cx="3539109" cy="4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 "/>
            </a:rPr>
            <a:t>per month</a:t>
          </a:r>
          <a:endParaRPr lang="en-US" sz="1800" kern="1200" dirty="0"/>
        </a:p>
      </dsp:txBody>
      <dsp:txXfrm>
        <a:off x="5653381" y="4533085"/>
        <a:ext cx="3539109" cy="427399"/>
      </dsp:txXfrm>
    </dsp:sp>
    <dsp:sp modelId="{1AE496A9-B2C2-45DF-BAEA-96731015368D}">
      <dsp:nvSpPr>
        <dsp:cNvPr id="0" name=""/>
        <dsp:cNvSpPr/>
      </dsp:nvSpPr>
      <dsp:spPr>
        <a:xfrm>
          <a:off x="5515494" y="4960484"/>
          <a:ext cx="3539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43AE24-4763-4F38-9E8A-D92B574451E2}">
      <dsp:nvSpPr>
        <dsp:cNvPr id="0" name=""/>
        <dsp:cNvSpPr/>
      </dsp:nvSpPr>
      <dsp:spPr>
        <a:xfrm>
          <a:off x="5653381" y="4960484"/>
          <a:ext cx="3539109" cy="4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 "/>
            </a:rPr>
            <a:t>per city &amp; year </a:t>
          </a:r>
          <a:endParaRPr lang="en-US" sz="1800" kern="1200" dirty="0"/>
        </a:p>
      </dsp:txBody>
      <dsp:txXfrm>
        <a:off x="5653381" y="4960484"/>
        <a:ext cx="3539109" cy="427399"/>
      </dsp:txXfrm>
    </dsp:sp>
    <dsp:sp modelId="{50AC2082-BD08-49A0-A4E1-D25396C39CC0}">
      <dsp:nvSpPr>
        <dsp:cNvPr id="0" name=""/>
        <dsp:cNvSpPr/>
      </dsp:nvSpPr>
      <dsp:spPr>
        <a:xfrm>
          <a:off x="1838498" y="5387883"/>
          <a:ext cx="7353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25467"/>
            <a:ext cx="10725398" cy="35086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G2M Cab-industry investment Study</a:t>
            </a:r>
          </a:p>
          <a:p>
            <a:r>
              <a:rPr lang="en-US" sz="2500" dirty="0">
                <a:solidFill>
                  <a:srgbClr val="FF6600"/>
                </a:solidFill>
              </a:rPr>
              <a:t>Virtual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6600"/>
                </a:solidFill>
              </a:rPr>
              <a:t>Internship</a:t>
            </a:r>
          </a:p>
          <a:p>
            <a:endParaRPr lang="en-US" sz="4000" dirty="0"/>
          </a:p>
          <a:p>
            <a:r>
              <a:rPr lang="en-US" sz="2500" dirty="0">
                <a:solidFill>
                  <a:srgbClr val="FF6600"/>
                </a:solidFill>
              </a:rPr>
              <a:t>21-sept-2022</a:t>
            </a: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Time based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014B-2410-49EC-A5B2-75C7C5BBB647}"/>
              </a:ext>
            </a:extLst>
          </p:cNvPr>
          <p:cNvSpPr txBox="1"/>
          <p:nvPr/>
        </p:nvSpPr>
        <p:spPr>
          <a:xfrm>
            <a:off x="601528" y="1454164"/>
            <a:ext cx="1143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Seasonality in number of rides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22350-2DD9-4E47-903C-1CC040B3C2A2}"/>
              </a:ext>
            </a:extLst>
          </p:cNvPr>
          <p:cNvGrpSpPr/>
          <p:nvPr/>
        </p:nvGrpSpPr>
        <p:grpSpPr>
          <a:xfrm>
            <a:off x="601528" y="2074864"/>
            <a:ext cx="8002266" cy="4723209"/>
            <a:chOff x="4059381" y="1634836"/>
            <a:chExt cx="7607445" cy="50984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F7CEBE-8589-4FAE-AB3B-52116F77A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99"/>
            <a:stretch/>
          </p:blipFill>
          <p:spPr>
            <a:xfrm>
              <a:off x="4059381" y="2222969"/>
              <a:ext cx="7607445" cy="4046717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E7AFF62-B52B-46D0-96DB-6CB598EED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5709" y="1634836"/>
              <a:ext cx="0" cy="509847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0EED1-29FF-486C-BF1A-74CCF1ADB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527" y="1634836"/>
              <a:ext cx="0" cy="509847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DD31315-6DA7-4FBE-8B9F-872CDFC6D017}"/>
              </a:ext>
            </a:extLst>
          </p:cNvPr>
          <p:cNvSpPr/>
          <p:nvPr/>
        </p:nvSpPr>
        <p:spPr>
          <a:xfrm rot="20275094">
            <a:off x="8215070" y="2041601"/>
            <a:ext cx="29699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Yearly seasonality; same trend of data every year.</a:t>
            </a:r>
          </a:p>
          <a:p>
            <a:r>
              <a:rPr lang="en-US" b="1" dirty="0"/>
              <a:t>A surge around December (Christmas holidays) and a dip in winter months.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DADEA6-B352-4449-9BC4-59EFD84DD662}"/>
              </a:ext>
            </a:extLst>
          </p:cNvPr>
          <p:cNvSpPr/>
          <p:nvPr/>
        </p:nvSpPr>
        <p:spPr>
          <a:xfrm rot="20503062">
            <a:off x="9135748" y="4339036"/>
            <a:ext cx="2208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Zooming in per month, there’s a surge 2 consecutive days every week </a:t>
            </a:r>
          </a:p>
        </p:txBody>
      </p:sp>
    </p:spTree>
    <p:extLst>
      <p:ext uri="{BB962C8B-B14F-4D97-AF65-F5344CB8AC3E}">
        <p14:creationId xmlns:p14="http://schemas.microsoft.com/office/powerpoint/2010/main" val="279275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Time based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AC7C5-7922-4478-83D7-1735103A139E}"/>
              </a:ext>
            </a:extLst>
          </p:cNvPr>
          <p:cNvSpPr txBox="1"/>
          <p:nvPr/>
        </p:nvSpPr>
        <p:spPr>
          <a:xfrm>
            <a:off x="300115" y="2410014"/>
            <a:ext cx="3319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dates into </a:t>
            </a:r>
          </a:p>
          <a:p>
            <a:pPr lvl="1"/>
            <a:r>
              <a:rPr lang="en-US" dirty="0"/>
              <a:t>Working day</a:t>
            </a:r>
          </a:p>
          <a:p>
            <a:pPr lvl="1"/>
            <a:r>
              <a:rPr lang="en-US" dirty="0"/>
              <a:t>Weekend </a:t>
            </a:r>
          </a:p>
          <a:p>
            <a:pPr lvl="1"/>
            <a:r>
              <a:rPr lang="en-US" dirty="0"/>
              <a:t>Holiday</a:t>
            </a:r>
          </a:p>
          <a:p>
            <a:pPr lvl="1"/>
            <a:r>
              <a:rPr lang="en-US" dirty="0"/>
              <a:t>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E3BADC-8AFD-4D38-B561-3719A19E6D37}"/>
              </a:ext>
            </a:extLst>
          </p:cNvPr>
          <p:cNvGrpSpPr/>
          <p:nvPr/>
        </p:nvGrpSpPr>
        <p:grpSpPr>
          <a:xfrm>
            <a:off x="2032426" y="2801052"/>
            <a:ext cx="7973444" cy="4290848"/>
            <a:chOff x="2500774" y="2480579"/>
            <a:chExt cx="7433840" cy="38385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13F9373-A59D-4F2D-AB8A-175D90E08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306"/>
            <a:stretch/>
          </p:blipFill>
          <p:spPr>
            <a:xfrm>
              <a:off x="2500774" y="2480579"/>
              <a:ext cx="3856312" cy="368617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DA2CCF-CB82-4F7A-9F53-F6196AF50F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256" r="11357"/>
            <a:stretch/>
          </p:blipFill>
          <p:spPr>
            <a:xfrm>
              <a:off x="6320564" y="2480579"/>
              <a:ext cx="3614050" cy="383857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221268-88DF-4DC7-98CD-A4C903688802}"/>
              </a:ext>
            </a:extLst>
          </p:cNvPr>
          <p:cNvSpPr txBox="1"/>
          <p:nvPr/>
        </p:nvSpPr>
        <p:spPr>
          <a:xfrm>
            <a:off x="601528" y="1454164"/>
            <a:ext cx="1143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Contribution of weekends/holidays to profit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1202F-0171-426D-B9C9-DEDFA704C151}"/>
              </a:ext>
            </a:extLst>
          </p:cNvPr>
          <p:cNvSpPr/>
          <p:nvPr/>
        </p:nvSpPr>
        <p:spPr>
          <a:xfrm rot="20695576">
            <a:off x="9943858" y="4817746"/>
            <a:ext cx="2092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holidays are a slow season for cabs.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FB674-004B-4C6F-AAAB-FE80ED371EFF}"/>
              </a:ext>
            </a:extLst>
          </p:cNvPr>
          <p:cNvSpPr/>
          <p:nvPr/>
        </p:nvSpPr>
        <p:spPr>
          <a:xfrm rot="20695576">
            <a:off x="9907842" y="2866758"/>
            <a:ext cx="2092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With more time on their hands, people move around more on weekends. </a:t>
            </a:r>
          </a:p>
        </p:txBody>
      </p:sp>
    </p:spTree>
    <p:extLst>
      <p:ext uri="{BB962C8B-B14F-4D97-AF65-F5344CB8AC3E}">
        <p14:creationId xmlns:p14="http://schemas.microsoft.com/office/powerpoint/2010/main" val="208786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Time based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014B-2410-49EC-A5B2-75C7C5BBB647}"/>
              </a:ext>
            </a:extLst>
          </p:cNvPr>
          <p:cNvSpPr txBox="1"/>
          <p:nvPr/>
        </p:nvSpPr>
        <p:spPr>
          <a:xfrm>
            <a:off x="601528" y="1454164"/>
            <a:ext cx="4189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Loyalty of costumers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AC7C5-7922-4478-83D7-1735103A139E}"/>
              </a:ext>
            </a:extLst>
          </p:cNvPr>
          <p:cNvSpPr txBox="1"/>
          <p:nvPr/>
        </p:nvSpPr>
        <p:spPr>
          <a:xfrm>
            <a:off x="651551" y="2334491"/>
            <a:ext cx="3144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loyal costumers to a company  into groups: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GrpA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5&lt;rides &lt;15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GrpB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15&lt;rides &lt;25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GrpC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25&lt;rides &lt;35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GrpD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35&lt;rides &lt;45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GrpE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&gt;45 rides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companies can retain costumers’ loyalty over the years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B6C92-1AC9-4655-AEA1-000DB4727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9" r="5666" b="5480"/>
          <a:stretch/>
        </p:blipFill>
        <p:spPr>
          <a:xfrm>
            <a:off x="4530437" y="2334491"/>
            <a:ext cx="6222336" cy="37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8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Demography-specific based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014B-2410-49EC-A5B2-75C7C5BBB647}"/>
              </a:ext>
            </a:extLst>
          </p:cNvPr>
          <p:cNvSpPr txBox="1"/>
          <p:nvPr/>
        </p:nvSpPr>
        <p:spPr>
          <a:xfrm>
            <a:off x="601528" y="1454164"/>
            <a:ext cx="4189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Rich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AC7C5-7922-4478-83D7-1735103A139E}"/>
              </a:ext>
            </a:extLst>
          </p:cNvPr>
          <p:cNvSpPr txBox="1"/>
          <p:nvPr/>
        </p:nvSpPr>
        <p:spPr>
          <a:xfrm>
            <a:off x="280330" y="2334491"/>
            <a:ext cx="366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the riders with the higher 75% income per city.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rich use “Yellow Cab” more frequently.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5BA08-3D75-4628-966E-E88773AFE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235" r="17467"/>
          <a:stretch/>
        </p:blipFill>
        <p:spPr>
          <a:xfrm>
            <a:off x="4440381" y="1731163"/>
            <a:ext cx="6913419" cy="4371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81C9A2-F26D-4BEA-8778-6FC9BD347BF7}"/>
              </a:ext>
            </a:extLst>
          </p:cNvPr>
          <p:cNvSpPr/>
          <p:nvPr/>
        </p:nvSpPr>
        <p:spPr>
          <a:xfrm rot="20976679">
            <a:off x="478138" y="3663411"/>
            <a:ext cx="43055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There's a strong correlation between the number of rides the rich take and the city in question. </a:t>
            </a:r>
          </a:p>
          <a:p>
            <a:endParaRPr lang="en-US" b="1" dirty="0"/>
          </a:p>
          <a:p>
            <a:r>
              <a:rPr lang="en-US" b="1" dirty="0"/>
              <a:t>Higher population= Congested Traffic + Scarcity of parking spots= No private cars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The rich -especially- prefer cabs over the subway</a:t>
            </a:r>
          </a:p>
        </p:txBody>
      </p:sp>
    </p:spTree>
    <p:extLst>
      <p:ext uri="{BB962C8B-B14F-4D97-AF65-F5344CB8AC3E}">
        <p14:creationId xmlns:p14="http://schemas.microsoft.com/office/powerpoint/2010/main" val="60687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014B-2410-49EC-A5B2-75C7C5BBB647}"/>
              </a:ext>
            </a:extLst>
          </p:cNvPr>
          <p:cNvSpPr txBox="1"/>
          <p:nvPr/>
        </p:nvSpPr>
        <p:spPr>
          <a:xfrm>
            <a:off x="601527" y="1454164"/>
            <a:ext cx="8306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Women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30C1BF-3673-400B-9477-59074B369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2"/>
          <a:stretch/>
        </p:blipFill>
        <p:spPr>
          <a:xfrm>
            <a:off x="1413713" y="2202872"/>
            <a:ext cx="7629525" cy="4522163"/>
          </a:xfrm>
          <a:prstGeom prst="rect">
            <a:avLst/>
          </a:prstGeom>
        </p:spPr>
      </p:pic>
      <p:sp>
        <p:nvSpPr>
          <p:cNvPr id="10" name="Title 16">
            <a:extLst>
              <a:ext uri="{FF2B5EF4-FFF2-40B4-BE49-F238E27FC236}">
                <a16:creationId xmlns:a16="http://schemas.microsoft.com/office/drawing/2014/main" id="{981905E4-D79C-49F1-8B77-8303876F62A7}"/>
              </a:ext>
            </a:extLst>
          </p:cNvPr>
          <p:cNvSpPr txBox="1">
            <a:spLocks/>
          </p:cNvSpPr>
          <p:nvPr/>
        </p:nvSpPr>
        <p:spPr>
          <a:xfrm>
            <a:off x="838200" y="5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Demography-specific based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F5DAF-FE7A-4673-BEED-A4CAD39D529B}"/>
              </a:ext>
            </a:extLst>
          </p:cNvPr>
          <p:cNvSpPr/>
          <p:nvPr/>
        </p:nvSpPr>
        <p:spPr>
          <a:xfrm rot="20812591">
            <a:off x="7945094" y="2808995"/>
            <a:ext cx="2764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Women’s preference = Which company provides safer rides ? </a:t>
            </a:r>
          </a:p>
        </p:txBody>
      </p:sp>
    </p:spTree>
    <p:extLst>
      <p:ext uri="{BB962C8B-B14F-4D97-AF65-F5344CB8AC3E}">
        <p14:creationId xmlns:p14="http://schemas.microsoft.com/office/powerpoint/2010/main" val="324178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Demography-specific based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014B-2410-49EC-A5B2-75C7C5BBB647}"/>
              </a:ext>
            </a:extLst>
          </p:cNvPr>
          <p:cNvSpPr txBox="1"/>
          <p:nvPr/>
        </p:nvSpPr>
        <p:spPr>
          <a:xfrm>
            <a:off x="601528" y="1454164"/>
            <a:ext cx="4189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sz="30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AC7C5-7922-4478-83D7-1735103A139E}"/>
              </a:ext>
            </a:extLst>
          </p:cNvPr>
          <p:cNvSpPr txBox="1"/>
          <p:nvPr/>
        </p:nvSpPr>
        <p:spPr>
          <a:xfrm>
            <a:off x="724333" y="2575048"/>
            <a:ext cx="277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group &gt; 45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overlooked when considering new services.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96920-63BA-4DD4-B521-CD89F5AF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42" y="1869397"/>
            <a:ext cx="7667625" cy="4514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65BD1-F99E-465A-9385-4207C20F8C79}"/>
              </a:ext>
            </a:extLst>
          </p:cNvPr>
          <p:cNvSpPr txBox="1"/>
          <p:nvPr/>
        </p:nvSpPr>
        <p:spPr>
          <a:xfrm>
            <a:off x="601527" y="1454164"/>
            <a:ext cx="8306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Older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0C080B-EA27-4A70-AD1E-6FE861883026}"/>
              </a:ext>
            </a:extLst>
          </p:cNvPr>
          <p:cNvSpPr/>
          <p:nvPr/>
        </p:nvSpPr>
        <p:spPr>
          <a:xfrm rot="20932441">
            <a:off x="7757240" y="2650202"/>
            <a:ext cx="2605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Elderly’s preference = Which company provides an easier-to-use UI  ? </a:t>
            </a:r>
          </a:p>
        </p:txBody>
      </p:sp>
    </p:spTree>
    <p:extLst>
      <p:ext uri="{BB962C8B-B14F-4D97-AF65-F5344CB8AC3E}">
        <p14:creationId xmlns:p14="http://schemas.microsoft.com/office/powerpoint/2010/main" val="58279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Demography-specific based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014B-2410-49EC-A5B2-75C7C5BBB647}"/>
              </a:ext>
            </a:extLst>
          </p:cNvPr>
          <p:cNvSpPr txBox="1"/>
          <p:nvPr/>
        </p:nvSpPr>
        <p:spPr>
          <a:xfrm>
            <a:off x="601528" y="1454164"/>
            <a:ext cx="4189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sz="3000"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85704E-FB97-49AD-A6B7-97BC3F4C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22" y="1913452"/>
            <a:ext cx="7600950" cy="4884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3B38CF-B3A6-43F0-8B93-6EB8EECDE011}"/>
              </a:ext>
            </a:extLst>
          </p:cNvPr>
          <p:cNvSpPr txBox="1"/>
          <p:nvPr/>
        </p:nvSpPr>
        <p:spPr>
          <a:xfrm>
            <a:off x="601527" y="1454164"/>
            <a:ext cx="8306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Credit card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923D7D-6029-4ECF-A9F9-198A8B40AB0C}"/>
              </a:ext>
            </a:extLst>
          </p:cNvPr>
          <p:cNvSpPr/>
          <p:nvPr/>
        </p:nvSpPr>
        <p:spPr>
          <a:xfrm rot="20661492">
            <a:off x="6873171" y="2316538"/>
            <a:ext cx="3378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Credit card user preference= Which company has a more reliable app with less breach-of-data chances ? </a:t>
            </a:r>
          </a:p>
        </p:txBody>
      </p:sp>
    </p:spTree>
    <p:extLst>
      <p:ext uri="{BB962C8B-B14F-4D97-AF65-F5344CB8AC3E}">
        <p14:creationId xmlns:p14="http://schemas.microsoft.com/office/powerpoint/2010/main" val="139650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Change-in-profit based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014B-2410-49EC-A5B2-75C7C5BBB647}"/>
              </a:ext>
            </a:extLst>
          </p:cNvPr>
          <p:cNvSpPr txBox="1"/>
          <p:nvPr/>
        </p:nvSpPr>
        <p:spPr>
          <a:xfrm>
            <a:off x="601528" y="1454164"/>
            <a:ext cx="11171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Profit scaled to total city rides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57205-8AC2-4106-8184-32597D550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15"/>
          <a:stretch/>
        </p:blipFill>
        <p:spPr>
          <a:xfrm>
            <a:off x="5652654" y="2120348"/>
            <a:ext cx="6120245" cy="47376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114ECD-DB90-459B-8F35-19FE00879D31}"/>
              </a:ext>
            </a:extLst>
          </p:cNvPr>
          <p:cNvSpPr/>
          <p:nvPr/>
        </p:nvSpPr>
        <p:spPr>
          <a:xfrm>
            <a:off x="962536" y="2151665"/>
            <a:ext cx="39485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b="1" u="sng" dirty="0"/>
              <a:t>Profit/ride per city </a:t>
            </a:r>
            <a:r>
              <a:rPr lang="en-US" dirty="0"/>
              <a:t>in geographical-based analysis, but in this case, scaled to each year's rides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Profit/ride of “Pink Cab” is better per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5E969-D3B4-447F-9C7F-6B2A7A84B119}"/>
                  </a:ext>
                </a:extLst>
              </p:cNvPr>
              <p:cNvSpPr/>
              <p:nvPr/>
            </p:nvSpPr>
            <p:spPr>
              <a:xfrm>
                <a:off x="507458" y="4201930"/>
                <a:ext cx="4744825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𝑝𝑟𝑜𝑓𝑖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𝑐𝑜𝑚𝑝𝑎𝑛𝑦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𝑦𝑒𝑎𝑟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𝑜𝑓𝑟𝑖𝑑𝑒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𝑦𝑒𝑎𝑟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5E969-D3B4-447F-9C7F-6B2A7A84B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8" y="4201930"/>
                <a:ext cx="4744825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7CF2155-55B2-4C67-A9D7-F38EBA3BAB39}"/>
              </a:ext>
            </a:extLst>
          </p:cNvPr>
          <p:cNvSpPr/>
          <p:nvPr/>
        </p:nvSpPr>
        <p:spPr>
          <a:xfrm rot="20492064">
            <a:off x="3657245" y="4922147"/>
            <a:ext cx="27570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cab market is slowing down; the profits of both companies in 2018 is less relative to their profits in 2016!</a:t>
            </a:r>
          </a:p>
        </p:txBody>
      </p:sp>
    </p:spTree>
    <p:extLst>
      <p:ext uri="{BB962C8B-B14F-4D97-AF65-F5344CB8AC3E}">
        <p14:creationId xmlns:p14="http://schemas.microsoft.com/office/powerpoint/2010/main" val="31414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Change-in-profit based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014B-2410-49EC-A5B2-75C7C5BBB647}"/>
              </a:ext>
            </a:extLst>
          </p:cNvPr>
          <p:cNvSpPr txBox="1"/>
          <p:nvPr/>
        </p:nvSpPr>
        <p:spPr>
          <a:xfrm>
            <a:off x="601528" y="1454164"/>
            <a:ext cx="5314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>
                <a:solidFill>
                  <a:srgbClr val="000000"/>
                </a:solidFill>
              </a:rPr>
              <a:t>Change in profit over 36 months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AC7C5-7922-4478-83D7-1735103A139E}"/>
              </a:ext>
            </a:extLst>
          </p:cNvPr>
          <p:cNvSpPr txBox="1"/>
          <p:nvPr/>
        </p:nvSpPr>
        <p:spPr>
          <a:xfrm>
            <a:off x="521047" y="3020435"/>
            <a:ext cx="3940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confirms that the mean profit of “Yellow Cab” is higher than that of “Pink Cab”.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C3FCDB-BBFF-43FE-B3F8-31F806DF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9480" y="2076836"/>
            <a:ext cx="6752590" cy="440898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8F3E112-5FCE-406C-BA99-FFF5A0CFF6A6}"/>
              </a:ext>
            </a:extLst>
          </p:cNvPr>
          <p:cNvSpPr/>
          <p:nvPr/>
        </p:nvSpPr>
        <p:spPr>
          <a:xfrm>
            <a:off x="5517470" y="2671255"/>
            <a:ext cx="166255" cy="2908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666807-33E8-4F59-9895-EEBD46FC6DE2}"/>
              </a:ext>
            </a:extLst>
          </p:cNvPr>
          <p:cNvSpPr/>
          <p:nvPr/>
        </p:nvSpPr>
        <p:spPr>
          <a:xfrm>
            <a:off x="10934597" y="3939745"/>
            <a:ext cx="166255" cy="2908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5F68DD-6A13-4A08-8815-B74EE5D975DC}"/>
              </a:ext>
            </a:extLst>
          </p:cNvPr>
          <p:cNvSpPr/>
          <p:nvPr/>
        </p:nvSpPr>
        <p:spPr>
          <a:xfrm>
            <a:off x="10993375" y="5164849"/>
            <a:ext cx="166255" cy="2908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2BF8B5-930D-40A6-ADEF-F6D7F412B6D9}"/>
              </a:ext>
            </a:extLst>
          </p:cNvPr>
          <p:cNvSpPr/>
          <p:nvPr/>
        </p:nvSpPr>
        <p:spPr>
          <a:xfrm>
            <a:off x="5520831" y="4879651"/>
            <a:ext cx="166255" cy="2908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197C1-1677-4785-A16E-D591F4E2808A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5683725" y="1751866"/>
            <a:ext cx="3266311" cy="1064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10D6CA-18C1-4426-A8CB-FA1D94FEB4F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950036" y="1704217"/>
            <a:ext cx="2008908" cy="2278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292492-D301-4EFC-A345-E2C0F33B90B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1076503" y="1884218"/>
            <a:ext cx="711117" cy="3280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09345E-AE65-4497-BA33-B34EF066BCF8}"/>
              </a:ext>
            </a:extLst>
          </p:cNvPr>
          <p:cNvCxnSpPr>
            <a:cxnSpLocks/>
          </p:cNvCxnSpPr>
          <p:nvPr/>
        </p:nvCxnSpPr>
        <p:spPr>
          <a:xfrm flipV="1">
            <a:off x="5624945" y="1978349"/>
            <a:ext cx="6134684" cy="30243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6CB25E-0A60-4505-8609-EB81BBDF8BFE}"/>
              </a:ext>
            </a:extLst>
          </p:cNvPr>
          <p:cNvSpPr/>
          <p:nvPr/>
        </p:nvSpPr>
        <p:spPr>
          <a:xfrm rot="20515328">
            <a:off x="2458130" y="4701886"/>
            <a:ext cx="2008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Both mean profits are deteriorating!</a:t>
            </a:r>
          </a:p>
        </p:txBody>
      </p:sp>
    </p:spTree>
    <p:extLst>
      <p:ext uri="{BB962C8B-B14F-4D97-AF65-F5344CB8AC3E}">
        <p14:creationId xmlns:p14="http://schemas.microsoft.com/office/powerpoint/2010/main" val="257371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Business Recommendation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028BA5-7817-43A8-8F24-5E5498E292FF}"/>
              </a:ext>
            </a:extLst>
          </p:cNvPr>
          <p:cNvSpPr/>
          <p:nvPr/>
        </p:nvSpPr>
        <p:spPr>
          <a:xfrm>
            <a:off x="581891" y="1634446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Should XYZ invest in Yellow cab company or Red cab company?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1CAF1F-462D-4D3F-B8B3-84F3021E5AC4}"/>
              </a:ext>
            </a:extLst>
          </p:cNvPr>
          <p:cNvSpPr/>
          <p:nvPr/>
        </p:nvSpPr>
        <p:spPr>
          <a:xfrm>
            <a:off x="1080654" y="2275826"/>
            <a:ext cx="10273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6EA42E-AF04-4AF0-8047-778B5A14389F}"/>
              </a:ext>
            </a:extLst>
          </p:cNvPr>
          <p:cNvSpPr/>
          <p:nvPr/>
        </p:nvSpPr>
        <p:spPr>
          <a:xfrm>
            <a:off x="2549236" y="3147688"/>
            <a:ext cx="6096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3600" dirty="0"/>
              <a:t>Although “pink cab” is promising, on the short term  it’s wiser to invest in “yellow cab” because of the current market state.</a:t>
            </a:r>
          </a:p>
        </p:txBody>
      </p:sp>
    </p:spTree>
    <p:extLst>
      <p:ext uri="{BB962C8B-B14F-4D97-AF65-F5344CB8AC3E}">
        <p14:creationId xmlns:p14="http://schemas.microsoft.com/office/powerpoint/2010/main" val="75802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Business Problem:</a:t>
            </a:r>
          </a:p>
          <a:p>
            <a:pPr marL="0" indent="0">
              <a:buNone/>
            </a:pPr>
            <a:r>
              <a:rPr lang="en-US" sz="1800" dirty="0"/>
              <a:t>Deciding on the best investment for XYZ company in the cab industry. The two companies in question are "yellow cab" &amp; "pink cab".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Objective : </a:t>
            </a:r>
          </a:p>
          <a:p>
            <a:pPr marL="0" indent="0">
              <a:buNone/>
            </a:pPr>
            <a:r>
              <a:rPr lang="en-US" sz="1800" dirty="0"/>
              <a:t>Translate data into insights to help XYZ firm decide whether to invest in “Yellow Cab” or “Pink Cab”.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Case study analysis steps:</a:t>
            </a:r>
          </a:p>
          <a:p>
            <a:pPr marL="342900" indent="-342900">
              <a:buAutoNum type="arabicParenR"/>
            </a:pPr>
            <a:r>
              <a:rPr lang="en-US" sz="1800" dirty="0"/>
              <a:t>Data preparation and wrangling</a:t>
            </a:r>
          </a:p>
          <a:p>
            <a:pPr marL="342900" indent="-342900">
              <a:buAutoNum type="arabicParenR"/>
            </a:pPr>
            <a:r>
              <a:rPr lang="en-US" sz="1800" dirty="0"/>
              <a:t>Data Analysis </a:t>
            </a:r>
          </a:p>
          <a:p>
            <a:pPr marL="342900" indent="-342900">
              <a:buAutoNum type="arabicParenR"/>
            </a:pPr>
            <a:r>
              <a:rPr lang="en-US" sz="1800" dirty="0"/>
              <a:t>Business Recommendations</a:t>
            </a:r>
          </a:p>
          <a:p>
            <a:pPr marL="342900" indent="-342900">
              <a:buAutoNum type="arabicParenR"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G2M Cab-industry investment Study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Business Recommendation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028BA5-7817-43A8-8F24-5E5498E292FF}"/>
              </a:ext>
            </a:extLst>
          </p:cNvPr>
          <p:cNvSpPr/>
          <p:nvPr/>
        </p:nvSpPr>
        <p:spPr>
          <a:xfrm>
            <a:off x="581891" y="1634446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Observations to why “Yellow Cab” is more established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7A454-AFE7-4A19-ADD2-8FE4396C9E43}"/>
              </a:ext>
            </a:extLst>
          </p:cNvPr>
          <p:cNvSpPr/>
          <p:nvPr/>
        </p:nvSpPr>
        <p:spPr>
          <a:xfrm>
            <a:off x="1080654" y="2275826"/>
            <a:ext cx="102731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status quo </a:t>
            </a:r>
            <a:r>
              <a:rPr lang="en-US" dirty="0"/>
              <a:t>of the market favors “Yellow Cab” in number of costumers, number of rides and mean profit.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“Yellow Cab” is </a:t>
            </a:r>
            <a:r>
              <a:rPr lang="en-US" b="1" dirty="0"/>
              <a:t>more dominant</a:t>
            </a:r>
            <a:r>
              <a:rPr lang="en-US" dirty="0"/>
              <a:t> in all cities except Nashville, Sacramento, San Diego and Pittsburgh.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Rate/ride </a:t>
            </a:r>
            <a:r>
              <a:rPr lang="en-US" dirty="0"/>
              <a:t>of both companies are the same for each city with a slightly higher rate for “Yellow Cab” and it still retain the loyalty of its costumers.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companies </a:t>
            </a:r>
            <a:r>
              <a:rPr lang="en-US" b="1" dirty="0"/>
              <a:t>retain the loyalty </a:t>
            </a:r>
            <a:r>
              <a:rPr lang="en-US" dirty="0"/>
              <a:t>of their costumers over the 3 years so you might as well invest in the company that reaches more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of the reported costumers who were </a:t>
            </a:r>
            <a:r>
              <a:rPr lang="en-US" b="1" dirty="0"/>
              <a:t>women</a:t>
            </a:r>
            <a:r>
              <a:rPr lang="en-US" dirty="0"/>
              <a:t> used yellow cab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of </a:t>
            </a:r>
            <a:r>
              <a:rPr lang="en-US" b="1" dirty="0"/>
              <a:t>older</a:t>
            </a:r>
            <a:r>
              <a:rPr lang="en-US" dirty="0"/>
              <a:t> users use yellow cab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of </a:t>
            </a:r>
            <a:r>
              <a:rPr lang="en-US" b="1" dirty="0"/>
              <a:t>credit card users </a:t>
            </a:r>
            <a:r>
              <a:rPr lang="en-US" dirty="0"/>
              <a:t>use yellow cab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Costumers with </a:t>
            </a:r>
            <a:r>
              <a:rPr lang="en-US" b="1" dirty="0"/>
              <a:t>higher incomes </a:t>
            </a:r>
            <a:r>
              <a:rPr lang="en-US" dirty="0"/>
              <a:t>use yellow cab more frequently </a:t>
            </a:r>
          </a:p>
        </p:txBody>
      </p:sp>
    </p:spTree>
    <p:extLst>
      <p:ext uri="{BB962C8B-B14F-4D97-AF65-F5344CB8AC3E}">
        <p14:creationId xmlns:p14="http://schemas.microsoft.com/office/powerpoint/2010/main" val="335949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Business Recommendation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028BA5-7817-43A8-8F24-5E5498E292FF}"/>
              </a:ext>
            </a:extLst>
          </p:cNvPr>
          <p:cNvSpPr/>
          <p:nvPr/>
        </p:nvSpPr>
        <p:spPr>
          <a:xfrm>
            <a:off x="581891" y="1634446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Observations to why “Pink Cab” is promising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7A454-AFE7-4A19-ADD2-8FE4396C9E43}"/>
              </a:ext>
            </a:extLst>
          </p:cNvPr>
          <p:cNvSpPr/>
          <p:nvPr/>
        </p:nvSpPr>
        <p:spPr>
          <a:xfrm>
            <a:off x="1080654" y="2275826"/>
            <a:ext cx="102731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where the data is divided into </a:t>
            </a:r>
            <a:r>
              <a:rPr lang="en-US" b="1" dirty="0"/>
              <a:t>smaller time intervals </a:t>
            </a:r>
            <a:r>
              <a:rPr lang="en-US" dirty="0"/>
              <a:t>show that “Pink Cab” is slowly improving.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24.3 % of </a:t>
            </a:r>
            <a:r>
              <a:rPr lang="en-US" b="1" dirty="0"/>
              <a:t>women</a:t>
            </a:r>
            <a:r>
              <a:rPr lang="en-US" dirty="0"/>
              <a:t> costumers by 2017 become 24.6 % by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 </a:t>
            </a:r>
            <a:r>
              <a:rPr lang="en-US" b="1" dirty="0"/>
              <a:t>elderlies</a:t>
            </a:r>
            <a:r>
              <a:rPr lang="en-US" dirty="0"/>
              <a:t> are becoming more acquainted with “Pink Cab” and their percentage improve from 23.2% to 23.8%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Credit card users </a:t>
            </a:r>
            <a:r>
              <a:rPr lang="en-US" dirty="0"/>
              <a:t>% is improving gradually as well, going from 23.3% to 23.7% which suggests gaining credibility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Pink cab offers users a slightly lower </a:t>
            </a:r>
            <a:r>
              <a:rPr lang="en-US" b="1" dirty="0"/>
              <a:t>cost/km </a:t>
            </a:r>
            <a:r>
              <a:rPr lang="en-US" dirty="0"/>
              <a:t>which might attract more users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profits/rides </a:t>
            </a:r>
            <a:r>
              <a:rPr lang="en-US" dirty="0"/>
              <a:t>of both companies are scaled to a constant number of rides (the sum) </a:t>
            </a:r>
            <a:r>
              <a:rPr lang="en-US" b="1" dirty="0"/>
              <a:t>per year, </a:t>
            </a:r>
            <a:r>
              <a:rPr lang="en-US" dirty="0"/>
              <a:t>it’s shown that “Pink Cab” perform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Business Recommendation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028BA5-7817-43A8-8F24-5E5498E292FF}"/>
              </a:ext>
            </a:extLst>
          </p:cNvPr>
          <p:cNvSpPr/>
          <p:nvPr/>
        </p:nvSpPr>
        <p:spPr>
          <a:xfrm>
            <a:off x="581891" y="1634446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Observations to the market state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7A454-AFE7-4A19-ADD2-8FE4396C9E43}"/>
              </a:ext>
            </a:extLst>
          </p:cNvPr>
          <p:cNvSpPr/>
          <p:nvPr/>
        </p:nvSpPr>
        <p:spPr>
          <a:xfrm>
            <a:off x="1080654" y="2275826"/>
            <a:ext cx="102731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</a:t>
            </a:r>
            <a:r>
              <a:rPr lang="en-US" b="1" dirty="0"/>
              <a:t>change in profit over 36 months </a:t>
            </a:r>
            <a:r>
              <a:rPr lang="en-US" dirty="0"/>
              <a:t>showed that both companies had less </a:t>
            </a:r>
            <a:r>
              <a:rPr lang="en-US" dirty="0" err="1"/>
              <a:t>profit_km</a:t>
            </a:r>
            <a:r>
              <a:rPr lang="en-US" dirty="0"/>
              <a:t> in 2018 than they did in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further supported when </a:t>
            </a:r>
            <a:r>
              <a:rPr lang="en-US" b="1" dirty="0"/>
              <a:t>profit scaled to total city rides</a:t>
            </a:r>
            <a:r>
              <a:rPr lang="en-US" dirty="0"/>
              <a:t> confirmed that each company perform worse in 2018 than they did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suggests that on the short-term, it’s not smart to take risks and it better to take the safest bet. </a:t>
            </a:r>
          </a:p>
        </p:txBody>
      </p:sp>
    </p:spTree>
    <p:extLst>
      <p:ext uri="{BB962C8B-B14F-4D97-AF65-F5344CB8AC3E}">
        <p14:creationId xmlns:p14="http://schemas.microsoft.com/office/powerpoint/2010/main" val="191585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Business Recommendation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028BA5-7817-43A8-8F24-5E5498E292FF}"/>
              </a:ext>
            </a:extLst>
          </p:cNvPr>
          <p:cNvSpPr/>
          <p:nvPr/>
        </p:nvSpPr>
        <p:spPr>
          <a:xfrm>
            <a:off x="581891" y="1634446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Suggestions to retain and grow yellow cab’s market share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7A454-AFE7-4A19-ADD2-8FE4396C9E43}"/>
              </a:ext>
            </a:extLst>
          </p:cNvPr>
          <p:cNvSpPr/>
          <p:nvPr/>
        </p:nvSpPr>
        <p:spPr>
          <a:xfrm>
            <a:off x="824345" y="2489202"/>
            <a:ext cx="1027314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retain Women market :</a:t>
            </a:r>
          </a:p>
          <a:p>
            <a:r>
              <a:rPr lang="en-US" dirty="0"/>
              <a:t>Make sure you provide </a:t>
            </a:r>
            <a:r>
              <a:rPr lang="en-US" b="1" dirty="0"/>
              <a:t>safer rides  </a:t>
            </a:r>
            <a:r>
              <a:rPr lang="en-US" dirty="0"/>
              <a:t>through features such as tracking option, SOS service and female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retain Elderlies market: </a:t>
            </a:r>
          </a:p>
          <a:p>
            <a:r>
              <a:rPr lang="en-US" dirty="0"/>
              <a:t>Provide a </a:t>
            </a:r>
            <a:r>
              <a:rPr lang="en-US" b="1" dirty="0"/>
              <a:t>phone call alternative </a:t>
            </a:r>
            <a:r>
              <a:rPr lang="en-US" dirty="0"/>
              <a:t>to the traditional use of apps to order a cab.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retain credit card users:</a:t>
            </a:r>
          </a:p>
          <a:p>
            <a:r>
              <a:rPr lang="en-US" dirty="0"/>
              <a:t>Highlight how sturdy the application is </a:t>
            </a:r>
            <a:r>
              <a:rPr lang="en-US" b="1" dirty="0"/>
              <a:t>against data breaching and hacking</a:t>
            </a:r>
            <a:r>
              <a:rPr lang="en-US" dirty="0"/>
              <a:t>. This will allow users to register their payment info on the app.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a </a:t>
            </a:r>
            <a:r>
              <a:rPr lang="en-US" b="1" dirty="0"/>
              <a:t>decreased cost/km </a:t>
            </a:r>
            <a:r>
              <a:rPr lang="en-US" dirty="0"/>
              <a:t>in the four cities where pink cab is ahead: Nashville, Sacramento, San Diego and Pittsburgh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</a:t>
            </a:r>
            <a:r>
              <a:rPr lang="en-US" b="1" dirty="0"/>
              <a:t>more luxurious rides </a:t>
            </a:r>
            <a:r>
              <a:rPr lang="en-US" dirty="0"/>
              <a:t>in the cities that has high number of wealthy costumers such as New York, Washington, San Diego and LA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</a:t>
            </a:r>
            <a:r>
              <a:rPr lang="en-US" b="1" dirty="0"/>
              <a:t>discounted rates on weekends</a:t>
            </a:r>
            <a:r>
              <a:rPr lang="en-US" dirty="0"/>
              <a:t>. It looks like both companies have a big share of their profit caused by rides on weekends. Having such discounts will attract other companies users.  </a:t>
            </a:r>
          </a:p>
        </p:txBody>
      </p:sp>
    </p:spTree>
    <p:extLst>
      <p:ext uri="{BB962C8B-B14F-4D97-AF65-F5344CB8AC3E}">
        <p14:creationId xmlns:p14="http://schemas.microsoft.com/office/powerpoint/2010/main" val="1061034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718783" y="4027654"/>
            <a:ext cx="9275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Data Assumptions: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ride where the company is not mentioned is not helpful in making final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provided beyond the span of 3 years (2016-01-31 to 2018-12-31 ) is not considered.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market un-utilized by both companies is up-for-grabs (i.e. there are no other competitors)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cost of a ride is based on kms only, the rest of the charged amount is the profit per ride.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XYZ is interested in the company with biggest growth potential, not current market share.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Data preparation and wrangling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CB578DD-0E65-4421-AB43-859E4205A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472023"/>
              </p:ext>
            </p:extLst>
          </p:nvPr>
        </p:nvGraphicFramePr>
        <p:xfrm>
          <a:off x="1033580" y="292413"/>
          <a:ext cx="97988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Data Analysis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B5B2FAE-506E-4B80-B440-68A2E7F3A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999914"/>
              </p:ext>
            </p:extLst>
          </p:nvPr>
        </p:nvGraphicFramePr>
        <p:xfrm>
          <a:off x="838200" y="1424392"/>
          <a:ext cx="9192491" cy="5433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17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71B178-65EE-4FC5-AAB4-BB4A0E8A4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7831" r="48865"/>
          <a:stretch/>
        </p:blipFill>
        <p:spPr>
          <a:xfrm>
            <a:off x="4148976" y="484994"/>
            <a:ext cx="7805576" cy="5283673"/>
          </a:xfrm>
          <a:prstGeom prst="rect">
            <a:avLst/>
          </a:prstGeom>
        </p:spPr>
      </p:pic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676029">
            <a:off x="177251" y="2766218"/>
            <a:ext cx="5401876" cy="1325563"/>
          </a:xfrm>
        </p:spPr>
        <p:txBody>
          <a:bodyPr>
            <a:normAutofit/>
          </a:bodyPr>
          <a:lstStyle/>
          <a:p>
            <a:r>
              <a:rPr lang="en-US" b="1" dirty="0"/>
              <a:t>Excellent investment opportunity!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3BDD5-8184-4DD1-9251-5A2D10D3CCFE}"/>
              </a:ext>
            </a:extLst>
          </p:cNvPr>
          <p:cNvSpPr txBox="1"/>
          <p:nvPr/>
        </p:nvSpPr>
        <p:spPr>
          <a:xfrm>
            <a:off x="1204201" y="6112746"/>
            <a:ext cx="1014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unutilized market represent the prospect of XYZ’s investment.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897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Market Status Quo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C76E87-3DA6-4B42-AAC4-2C028F06A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50" y="2010627"/>
            <a:ext cx="7010400" cy="4343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95AC7C5-7922-4478-83D7-1735103A139E}"/>
              </a:ext>
            </a:extLst>
          </p:cNvPr>
          <p:cNvSpPr txBox="1"/>
          <p:nvPr/>
        </p:nvSpPr>
        <p:spPr>
          <a:xfrm rot="20589991">
            <a:off x="7354105" y="4563310"/>
            <a:ext cx="4254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“Yellow Cab” has a better hold on the market at the moment. 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0C648E-0B96-4F0A-AF52-6F9806DE528B}"/>
              </a:ext>
            </a:extLst>
          </p:cNvPr>
          <p:cNvSpPr txBox="1"/>
          <p:nvPr/>
        </p:nvSpPr>
        <p:spPr>
          <a:xfrm>
            <a:off x="601529" y="1454164"/>
            <a:ext cx="9900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Number of rides, Number of costumers, Mean profit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50F55-C77B-44D7-A469-3D71D2FC7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1465" y="2595402"/>
            <a:ext cx="4899577" cy="12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4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014B-2410-49EC-A5B2-75C7C5BBB647}"/>
              </a:ext>
            </a:extLst>
          </p:cNvPr>
          <p:cNvSpPr txBox="1"/>
          <p:nvPr/>
        </p:nvSpPr>
        <p:spPr>
          <a:xfrm>
            <a:off x="601529" y="1454164"/>
            <a:ext cx="6187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Dominance among users per city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AC7C5-7922-4478-83D7-1735103A139E}"/>
              </a:ext>
            </a:extLst>
          </p:cNvPr>
          <p:cNvSpPr txBox="1"/>
          <p:nvPr/>
        </p:nvSpPr>
        <p:spPr>
          <a:xfrm>
            <a:off x="568037" y="2952791"/>
            <a:ext cx="307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that the number of users are the sum of the two companies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“Yellow Cab” has more users in all cities except Nashville, Sacramento, San Diego and Pittsburgh</a:t>
            </a: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61F8B714-0EC3-4C84-B759-4756C6D8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Geographical-based analysis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1B55BD-1AF5-4F45-9B85-F32B2C141595}"/>
              </a:ext>
            </a:extLst>
          </p:cNvPr>
          <p:cNvGrpSpPr/>
          <p:nvPr/>
        </p:nvGrpSpPr>
        <p:grpSpPr>
          <a:xfrm>
            <a:off x="5015347" y="1963170"/>
            <a:ext cx="5874327" cy="4856338"/>
            <a:chOff x="4973782" y="1392175"/>
            <a:chExt cx="6650182" cy="54125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C4F1EB-AA2C-4F68-BB65-3FCBBFECF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51135" t="7589" b="1928"/>
            <a:stretch/>
          </p:blipFill>
          <p:spPr>
            <a:xfrm>
              <a:off x="4973782" y="1392175"/>
              <a:ext cx="6281475" cy="54125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EFF0F0-2BC4-4439-9626-6A037C63E357}"/>
                </a:ext>
              </a:extLst>
            </p:cNvPr>
            <p:cNvCxnSpPr/>
            <p:nvPr/>
          </p:nvCxnSpPr>
          <p:spPr>
            <a:xfrm>
              <a:off x="5098473" y="3685309"/>
              <a:ext cx="65254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18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Geographical-based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014B-2410-49EC-A5B2-75C7C5BBB647}"/>
              </a:ext>
            </a:extLst>
          </p:cNvPr>
          <p:cNvSpPr txBox="1"/>
          <p:nvPr/>
        </p:nvSpPr>
        <p:spPr>
          <a:xfrm>
            <a:off x="601528" y="1454164"/>
            <a:ext cx="3476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/>
              <a:t>Rate of rides per city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AC7C5-7922-4478-83D7-1735103A139E}"/>
              </a:ext>
            </a:extLst>
          </p:cNvPr>
          <p:cNvSpPr txBox="1"/>
          <p:nvPr/>
        </p:nvSpPr>
        <p:spPr>
          <a:xfrm>
            <a:off x="601527" y="2541515"/>
            <a:ext cx="2682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that the rate depends only on Kms 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companies have the same rate/km with a slightly higher cost/km to “Yellow Cab”.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5391E1-D407-41E4-BE9F-32890DF3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6130" y="2008162"/>
            <a:ext cx="6769075" cy="4973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4255BF-C994-4BB6-A9EC-0B967E43265F}"/>
              </a:ext>
            </a:extLst>
          </p:cNvPr>
          <p:cNvSpPr/>
          <p:nvPr/>
        </p:nvSpPr>
        <p:spPr>
          <a:xfrm rot="20705544">
            <a:off x="9628910" y="3448806"/>
            <a:ext cx="21613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Cost/km has surges in cities that are central in the US. </a:t>
            </a:r>
          </a:p>
          <a:p>
            <a:r>
              <a:rPr lang="en-US" b="1" dirty="0"/>
              <a:t>NY -&gt; capital</a:t>
            </a:r>
          </a:p>
          <a:p>
            <a:r>
              <a:rPr lang="en-US" b="1" dirty="0"/>
              <a:t>Washington -&gt; political capital </a:t>
            </a:r>
          </a:p>
          <a:p>
            <a:r>
              <a:rPr lang="en-US" b="1" dirty="0"/>
              <a:t>LA and San </a:t>
            </a:r>
            <a:r>
              <a:rPr lang="en-US" b="1" dirty="0" err="1"/>
              <a:t>diego</a:t>
            </a:r>
            <a:r>
              <a:rPr lang="en-US" b="1" dirty="0"/>
              <a:t> -&gt; touristic  </a:t>
            </a:r>
          </a:p>
        </p:txBody>
      </p:sp>
    </p:spTree>
    <p:extLst>
      <p:ext uri="{BB962C8B-B14F-4D97-AF65-F5344CB8AC3E}">
        <p14:creationId xmlns:p14="http://schemas.microsoft.com/office/powerpoint/2010/main" val="13216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Geographical-based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014B-2410-49EC-A5B2-75C7C5BBB647}"/>
              </a:ext>
            </a:extLst>
          </p:cNvPr>
          <p:cNvSpPr txBox="1"/>
          <p:nvPr/>
        </p:nvSpPr>
        <p:spPr>
          <a:xfrm>
            <a:off x="601527" y="1454164"/>
            <a:ext cx="1114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Profit/ride per city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AC7C5-7922-4478-83D7-1735103A139E}"/>
              </a:ext>
            </a:extLst>
          </p:cNvPr>
          <p:cNvSpPr txBox="1"/>
          <p:nvPr/>
        </p:nvSpPr>
        <p:spPr>
          <a:xfrm rot="20588253">
            <a:off x="9609282" y="3161473"/>
            <a:ext cx="2539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both companies charge the same, Why is yellow making more profit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it is more popular among users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CDF786-BE10-4683-93B1-725151AE1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402" r="54661"/>
          <a:stretch/>
        </p:blipFill>
        <p:spPr>
          <a:xfrm>
            <a:off x="4344457" y="2008162"/>
            <a:ext cx="5064981" cy="45290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F98926-AB69-4A2E-939A-4F4C82CC4417}"/>
              </a:ext>
            </a:extLst>
          </p:cNvPr>
          <p:cNvSpPr/>
          <p:nvPr/>
        </p:nvSpPr>
        <p:spPr>
          <a:xfrm>
            <a:off x="443347" y="3227615"/>
            <a:ext cx="3056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profit/ride to the total the total number of rides over the 3 years for each company 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“Yellow Cab” is more profitable in all the cities.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FE9B02-9DCB-4036-B482-179F191C6A03}"/>
                  </a:ext>
                </a:extLst>
              </p:cNvPr>
              <p:cNvSpPr/>
              <p:nvPr/>
            </p:nvSpPr>
            <p:spPr>
              <a:xfrm>
                <a:off x="166256" y="5715299"/>
                <a:ext cx="485639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𝑝𝑟𝑜𝑓𝑖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𝑐𝑜𝑚𝑝𝑎𝑛𝑦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𝑦𝑒𝑎𝑟𝑠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𝑜𝑓𝑟𝑖𝑑𝑒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𝑦𝑒𝑎𝑟𝑠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FE9B02-9DCB-4036-B482-179F191C6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6" y="5715299"/>
                <a:ext cx="4856393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49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1460</Words>
  <Application>Microsoft Office PowerPoint</Application>
  <PresentationFormat>Widescreen</PresentationFormat>
  <Paragraphs>180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</vt:lpstr>
      <vt:lpstr>Calibri Light</vt:lpstr>
      <vt:lpstr>Cambria Math</vt:lpstr>
      <vt:lpstr>Office Theme</vt:lpstr>
      <vt:lpstr>PowerPoint Presentation</vt:lpstr>
      <vt:lpstr>G2M Cab-industry investment Study</vt:lpstr>
      <vt:lpstr>Data preparation and wrangling</vt:lpstr>
      <vt:lpstr>Data Analysis</vt:lpstr>
      <vt:lpstr>Excellent investment opportunity! </vt:lpstr>
      <vt:lpstr>Market Status Quo</vt:lpstr>
      <vt:lpstr>Geographical-based analysis</vt:lpstr>
      <vt:lpstr>Geographical-based analysis</vt:lpstr>
      <vt:lpstr>Geographical-based analysis</vt:lpstr>
      <vt:lpstr>Time based analysis</vt:lpstr>
      <vt:lpstr>Time based analysis</vt:lpstr>
      <vt:lpstr>Time based analysis</vt:lpstr>
      <vt:lpstr>Demography-specific based analysis</vt:lpstr>
      <vt:lpstr>PowerPoint Presentation</vt:lpstr>
      <vt:lpstr>Demography-specific based analysis</vt:lpstr>
      <vt:lpstr>Demography-specific based analysis</vt:lpstr>
      <vt:lpstr>Change-in-profit based analysis</vt:lpstr>
      <vt:lpstr>Change-in-profit based analysis</vt:lpstr>
      <vt:lpstr>Business Recommendation</vt:lpstr>
      <vt:lpstr>Business Recommendation</vt:lpstr>
      <vt:lpstr>Business Recommendation</vt:lpstr>
      <vt:lpstr>Business Recommendation</vt:lpstr>
      <vt:lpstr>Business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Rania Fleifel</cp:lastModifiedBy>
  <cp:revision>229</cp:revision>
  <cp:lastPrinted>2019-08-24T08:13:50Z</cp:lastPrinted>
  <dcterms:created xsi:type="dcterms:W3CDTF">2019-08-19T15:39:24Z</dcterms:created>
  <dcterms:modified xsi:type="dcterms:W3CDTF">2022-09-25T10:41:22Z</dcterms:modified>
</cp:coreProperties>
</file>