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31"/>
  </p:notesMasterIdLst>
  <p:sldIdLst>
    <p:sldId id="616" r:id="rId2"/>
    <p:sldId id="644" r:id="rId3"/>
    <p:sldId id="645" r:id="rId4"/>
    <p:sldId id="646" r:id="rId5"/>
    <p:sldId id="647" r:id="rId6"/>
    <p:sldId id="649" r:id="rId7"/>
    <p:sldId id="650" r:id="rId8"/>
    <p:sldId id="651" r:id="rId9"/>
    <p:sldId id="652" r:id="rId10"/>
    <p:sldId id="653" r:id="rId11"/>
    <p:sldId id="656" r:id="rId12"/>
    <p:sldId id="659" r:id="rId13"/>
    <p:sldId id="658" r:id="rId14"/>
    <p:sldId id="660" r:id="rId15"/>
    <p:sldId id="661" r:id="rId16"/>
    <p:sldId id="662" r:id="rId17"/>
    <p:sldId id="663" r:id="rId18"/>
    <p:sldId id="664" r:id="rId19"/>
    <p:sldId id="648" r:id="rId20"/>
    <p:sldId id="665" r:id="rId21"/>
    <p:sldId id="666" r:id="rId22"/>
    <p:sldId id="667" r:id="rId23"/>
    <p:sldId id="668" r:id="rId24"/>
    <p:sldId id="669" r:id="rId25"/>
    <p:sldId id="670" r:id="rId26"/>
    <p:sldId id="671" r:id="rId27"/>
    <p:sldId id="672" r:id="rId28"/>
    <p:sldId id="674" r:id="rId29"/>
    <p:sldId id="67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68107"/>
  </p:normalViewPr>
  <p:slideViewPr>
    <p:cSldViewPr snapToGrid="0">
      <p:cViewPr varScale="1">
        <p:scale>
          <a:sx n="84" d="100"/>
          <a:sy n="84" d="100"/>
        </p:scale>
        <p:origin x="15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12B093-A2F9-4D5F-9307-0103AD15FA23}" type="doc">
      <dgm:prSet loTypeId="urn:microsoft.com/office/officeart/2005/8/layout/default" loCatId="list" qsTypeId="urn:microsoft.com/office/officeart/2005/8/quickstyle/simple5" qsCatId="simple" csTypeId="urn:microsoft.com/office/officeart/2005/8/colors/accent2_2" csCatId="accent2" phldr="1"/>
      <dgm:spPr/>
      <dgm:t>
        <a:bodyPr/>
        <a:lstStyle/>
        <a:p>
          <a:endParaRPr lang="en-US"/>
        </a:p>
      </dgm:t>
    </dgm:pt>
    <dgm:pt modelId="{46FDEFA8-9D7A-4DDB-AC8D-D9FBD405F2B9}">
      <dgm:prSet/>
      <dgm:spPr/>
      <dgm:t>
        <a:bodyPr/>
        <a:lstStyle/>
        <a:p>
          <a:pPr>
            <a:lnSpc>
              <a:spcPct val="100000"/>
            </a:lnSpc>
          </a:pPr>
          <a:r>
            <a:rPr lang="en-US" b="0" i="0" dirty="0"/>
            <a:t>Overview of unit testing</a:t>
          </a:r>
          <a:endParaRPr lang="en-US" dirty="0"/>
        </a:p>
      </dgm:t>
    </dgm:pt>
    <dgm:pt modelId="{1AF77BEA-C36C-44BF-8BC2-BB6333E10E44}" type="parTrans" cxnId="{03BEE30D-62C7-4E7C-85C1-E544DB430EE0}">
      <dgm:prSet/>
      <dgm:spPr/>
      <dgm:t>
        <a:bodyPr/>
        <a:lstStyle/>
        <a:p>
          <a:endParaRPr lang="en-US"/>
        </a:p>
      </dgm:t>
    </dgm:pt>
    <dgm:pt modelId="{6D16F467-853A-42E2-AF2A-ADB12F4195C4}" type="sibTrans" cxnId="{03BEE30D-62C7-4E7C-85C1-E544DB430EE0}">
      <dgm:prSet/>
      <dgm:spPr/>
      <dgm:t>
        <a:bodyPr/>
        <a:lstStyle/>
        <a:p>
          <a:pPr>
            <a:lnSpc>
              <a:spcPct val="100000"/>
            </a:lnSpc>
          </a:pPr>
          <a:endParaRPr lang="en-US"/>
        </a:p>
      </dgm:t>
    </dgm:pt>
    <dgm:pt modelId="{88A13677-9E24-4002-8CDA-70DD357FB8A3}">
      <dgm:prSet/>
      <dgm:spPr/>
      <dgm:t>
        <a:bodyPr/>
        <a:lstStyle/>
        <a:p>
          <a:pPr>
            <a:lnSpc>
              <a:spcPct val="100000"/>
            </a:lnSpc>
          </a:pPr>
          <a:r>
            <a:rPr lang="en-US" b="0" i="0" dirty="0"/>
            <a:t>React testing library overview.</a:t>
          </a:r>
          <a:endParaRPr lang="en-US" dirty="0"/>
        </a:p>
      </dgm:t>
    </dgm:pt>
    <dgm:pt modelId="{E236CAF3-837C-487E-BF65-86E803185816}" type="parTrans" cxnId="{E51C8FFB-6E6F-4E34-BC27-0915CF3CCD9B}">
      <dgm:prSet/>
      <dgm:spPr/>
      <dgm:t>
        <a:bodyPr/>
        <a:lstStyle/>
        <a:p>
          <a:endParaRPr lang="en-US"/>
        </a:p>
      </dgm:t>
    </dgm:pt>
    <dgm:pt modelId="{8B0D7A1E-FB84-46CC-867A-7C57FB16E494}" type="sibTrans" cxnId="{E51C8FFB-6E6F-4E34-BC27-0915CF3CCD9B}">
      <dgm:prSet/>
      <dgm:spPr/>
      <dgm:t>
        <a:bodyPr/>
        <a:lstStyle/>
        <a:p>
          <a:pPr>
            <a:lnSpc>
              <a:spcPct val="100000"/>
            </a:lnSpc>
          </a:pPr>
          <a:endParaRPr lang="en-US"/>
        </a:p>
      </dgm:t>
    </dgm:pt>
    <dgm:pt modelId="{9AC6FB5A-A6E0-40C9-8E9F-A64A66CD8443}">
      <dgm:prSet/>
      <dgm:spPr/>
      <dgm:t>
        <a:bodyPr/>
        <a:lstStyle/>
        <a:p>
          <a:pPr>
            <a:lnSpc>
              <a:spcPct val="100000"/>
            </a:lnSpc>
          </a:pPr>
          <a:r>
            <a:rPr lang="en-US" b="0" i="0" dirty="0"/>
            <a:t>Anatomy and best practices for writing unit tests.</a:t>
          </a:r>
          <a:endParaRPr lang="en-US" dirty="0"/>
        </a:p>
      </dgm:t>
    </dgm:pt>
    <dgm:pt modelId="{9F4F63DA-221A-4941-9CEC-11894A979B92}" type="parTrans" cxnId="{9325D4F0-E761-4DB5-B62F-33427F90703E}">
      <dgm:prSet/>
      <dgm:spPr/>
      <dgm:t>
        <a:bodyPr/>
        <a:lstStyle/>
        <a:p>
          <a:endParaRPr lang="en-US"/>
        </a:p>
      </dgm:t>
    </dgm:pt>
    <dgm:pt modelId="{1F5498DC-512A-46EB-84B9-4EB59D43A9C1}" type="sibTrans" cxnId="{9325D4F0-E761-4DB5-B62F-33427F90703E}">
      <dgm:prSet/>
      <dgm:spPr/>
      <dgm:t>
        <a:bodyPr/>
        <a:lstStyle/>
        <a:p>
          <a:pPr>
            <a:lnSpc>
              <a:spcPct val="100000"/>
            </a:lnSpc>
          </a:pPr>
          <a:endParaRPr lang="en-US"/>
        </a:p>
      </dgm:t>
    </dgm:pt>
    <dgm:pt modelId="{F0B99A37-735D-41B0-8B5D-EFA1F87129E3}">
      <dgm:prSet/>
      <dgm:spPr/>
      <dgm:t>
        <a:bodyPr/>
        <a:lstStyle/>
        <a:p>
          <a:pPr>
            <a:lnSpc>
              <a:spcPct val="100000"/>
            </a:lnSpc>
          </a:pPr>
          <a:r>
            <a:rPr lang="en-US" b="0" i="0" dirty="0"/>
            <a:t>Selecting elements, Interactions, and Assertions.</a:t>
          </a:r>
          <a:endParaRPr lang="en-US" dirty="0"/>
        </a:p>
      </dgm:t>
    </dgm:pt>
    <dgm:pt modelId="{5A01E3C6-D0A0-44FB-970D-BF6F62CAA68F}" type="parTrans" cxnId="{86A95507-C15E-4079-85D5-0281F30B7A3F}">
      <dgm:prSet/>
      <dgm:spPr/>
      <dgm:t>
        <a:bodyPr/>
        <a:lstStyle/>
        <a:p>
          <a:endParaRPr lang="en-US"/>
        </a:p>
      </dgm:t>
    </dgm:pt>
    <dgm:pt modelId="{0E908094-7291-4901-9A29-D17118F41D57}" type="sibTrans" cxnId="{86A95507-C15E-4079-85D5-0281F30B7A3F}">
      <dgm:prSet/>
      <dgm:spPr/>
      <dgm:t>
        <a:bodyPr/>
        <a:lstStyle/>
        <a:p>
          <a:pPr>
            <a:lnSpc>
              <a:spcPct val="100000"/>
            </a:lnSpc>
          </a:pPr>
          <a:endParaRPr lang="en-US"/>
        </a:p>
      </dgm:t>
    </dgm:pt>
    <dgm:pt modelId="{A0ECD903-8960-43B7-A5E6-CC1DDF394955}">
      <dgm:prSet/>
      <dgm:spPr/>
      <dgm:t>
        <a:bodyPr/>
        <a:lstStyle/>
        <a:p>
          <a:pPr>
            <a:lnSpc>
              <a:spcPct val="100000"/>
            </a:lnSpc>
          </a:pPr>
          <a:r>
            <a:rPr lang="en-US" b="0" i="0" dirty="0"/>
            <a:t>Mocking</a:t>
          </a:r>
          <a:endParaRPr lang="en-US" dirty="0"/>
        </a:p>
      </dgm:t>
    </dgm:pt>
    <dgm:pt modelId="{9AD2D5FA-DB1F-46C3-809B-BEC972BF7E95}" type="parTrans" cxnId="{59B1D149-5861-473F-BCFD-A5BE5A769CB2}">
      <dgm:prSet/>
      <dgm:spPr/>
      <dgm:t>
        <a:bodyPr/>
        <a:lstStyle/>
        <a:p>
          <a:endParaRPr lang="en-US"/>
        </a:p>
      </dgm:t>
    </dgm:pt>
    <dgm:pt modelId="{F7B07A0C-457E-4274-B469-71FDF07FF178}" type="sibTrans" cxnId="{59B1D149-5861-473F-BCFD-A5BE5A769CB2}">
      <dgm:prSet/>
      <dgm:spPr/>
      <dgm:t>
        <a:bodyPr/>
        <a:lstStyle/>
        <a:p>
          <a:pPr>
            <a:lnSpc>
              <a:spcPct val="100000"/>
            </a:lnSpc>
          </a:pPr>
          <a:endParaRPr lang="en-US"/>
        </a:p>
      </dgm:t>
    </dgm:pt>
    <dgm:pt modelId="{CF4C534E-8538-402B-B102-FBA623DDC346}">
      <dgm:prSet/>
      <dgm:spPr/>
      <dgm:t>
        <a:bodyPr/>
        <a:lstStyle/>
        <a:p>
          <a:pPr>
            <a:lnSpc>
              <a:spcPct val="100000"/>
            </a:lnSpc>
          </a:pPr>
          <a:r>
            <a:rPr lang="en-US" b="0" i="0" dirty="0"/>
            <a:t>Async tests</a:t>
          </a:r>
          <a:endParaRPr lang="en-US" dirty="0"/>
        </a:p>
      </dgm:t>
    </dgm:pt>
    <dgm:pt modelId="{939431FD-D21C-4336-9E42-B11D361A53C2}" type="parTrans" cxnId="{850563B1-06A2-49B5-9A89-945022A46244}">
      <dgm:prSet/>
      <dgm:spPr/>
      <dgm:t>
        <a:bodyPr/>
        <a:lstStyle/>
        <a:p>
          <a:endParaRPr lang="en-US"/>
        </a:p>
      </dgm:t>
    </dgm:pt>
    <dgm:pt modelId="{75A5698A-19EA-4E54-A19E-3B89AE72AC24}" type="sibTrans" cxnId="{850563B1-06A2-49B5-9A89-945022A46244}">
      <dgm:prSet/>
      <dgm:spPr/>
      <dgm:t>
        <a:bodyPr/>
        <a:lstStyle/>
        <a:p>
          <a:pPr>
            <a:lnSpc>
              <a:spcPct val="100000"/>
            </a:lnSpc>
          </a:pPr>
          <a:endParaRPr lang="en-US"/>
        </a:p>
      </dgm:t>
    </dgm:pt>
    <dgm:pt modelId="{EF4C62A7-C781-4B2E-B2CF-4EA93DD239FC}">
      <dgm:prSet/>
      <dgm:spPr/>
      <dgm:t>
        <a:bodyPr/>
        <a:lstStyle/>
        <a:p>
          <a:pPr>
            <a:lnSpc>
              <a:spcPct val="100000"/>
            </a:lnSpc>
          </a:pPr>
          <a:r>
            <a:rPr lang="en-US" b="0" i="0" dirty="0"/>
            <a:t>Coverage</a:t>
          </a:r>
          <a:endParaRPr lang="en-US" dirty="0"/>
        </a:p>
      </dgm:t>
    </dgm:pt>
    <dgm:pt modelId="{3871FCDB-F9EE-46D2-9CDE-97D14F773038}" type="parTrans" cxnId="{0904987B-7BEF-4BBF-A823-7C9EB9890E8A}">
      <dgm:prSet/>
      <dgm:spPr/>
      <dgm:t>
        <a:bodyPr/>
        <a:lstStyle/>
        <a:p>
          <a:endParaRPr lang="en-US"/>
        </a:p>
      </dgm:t>
    </dgm:pt>
    <dgm:pt modelId="{EA84AC56-03C4-4D19-BE70-18A713E7DB3A}" type="sibTrans" cxnId="{0904987B-7BEF-4BBF-A823-7C9EB9890E8A}">
      <dgm:prSet/>
      <dgm:spPr/>
      <dgm:t>
        <a:bodyPr/>
        <a:lstStyle/>
        <a:p>
          <a:endParaRPr lang="en-US"/>
        </a:p>
      </dgm:t>
    </dgm:pt>
    <dgm:pt modelId="{F9AA06D6-995D-2547-9556-8DDE1CDE9696}">
      <dgm:prSet/>
      <dgm:spPr/>
      <dgm:t>
        <a:bodyPr/>
        <a:lstStyle/>
        <a:p>
          <a:pPr>
            <a:lnSpc>
              <a:spcPct val="100000"/>
            </a:lnSpc>
          </a:pPr>
          <a:r>
            <a:rPr lang="en-US"/>
            <a:t>Coding exercise</a:t>
          </a:r>
          <a:endParaRPr lang="en-US" dirty="0"/>
        </a:p>
      </dgm:t>
    </dgm:pt>
    <dgm:pt modelId="{19AE891C-C3F8-FE4F-8C41-13548CC10578}" type="parTrans" cxnId="{997486C9-11AB-F945-BB72-DD8C8DC9787E}">
      <dgm:prSet/>
      <dgm:spPr/>
    </dgm:pt>
    <dgm:pt modelId="{5D52039A-DC37-EE4C-9325-888E6929D00B}" type="sibTrans" cxnId="{997486C9-11AB-F945-BB72-DD8C8DC9787E}">
      <dgm:prSet/>
      <dgm:spPr/>
    </dgm:pt>
    <dgm:pt modelId="{A4ED4D96-1040-574C-8531-089B75765694}" type="pres">
      <dgm:prSet presAssocID="{AC12B093-A2F9-4D5F-9307-0103AD15FA23}" presName="diagram" presStyleCnt="0">
        <dgm:presLayoutVars>
          <dgm:dir/>
          <dgm:resizeHandles val="exact"/>
        </dgm:presLayoutVars>
      </dgm:prSet>
      <dgm:spPr/>
    </dgm:pt>
    <dgm:pt modelId="{B71080E7-7FC5-2B40-9DA4-DF58FE07F07A}" type="pres">
      <dgm:prSet presAssocID="{46FDEFA8-9D7A-4DDB-AC8D-D9FBD405F2B9}" presName="node" presStyleLbl="node1" presStyleIdx="0" presStyleCnt="8">
        <dgm:presLayoutVars>
          <dgm:bulletEnabled val="1"/>
        </dgm:presLayoutVars>
      </dgm:prSet>
      <dgm:spPr/>
    </dgm:pt>
    <dgm:pt modelId="{2C295C77-B418-7F48-8421-A021AF426E31}" type="pres">
      <dgm:prSet presAssocID="{6D16F467-853A-42E2-AF2A-ADB12F4195C4}" presName="sibTrans" presStyleCnt="0"/>
      <dgm:spPr/>
    </dgm:pt>
    <dgm:pt modelId="{A8659A56-0205-2946-BE11-D623E8F30010}" type="pres">
      <dgm:prSet presAssocID="{88A13677-9E24-4002-8CDA-70DD357FB8A3}" presName="node" presStyleLbl="node1" presStyleIdx="1" presStyleCnt="8">
        <dgm:presLayoutVars>
          <dgm:bulletEnabled val="1"/>
        </dgm:presLayoutVars>
      </dgm:prSet>
      <dgm:spPr/>
    </dgm:pt>
    <dgm:pt modelId="{37BC403C-F405-504F-B1CC-6B1DF085FBAC}" type="pres">
      <dgm:prSet presAssocID="{8B0D7A1E-FB84-46CC-867A-7C57FB16E494}" presName="sibTrans" presStyleCnt="0"/>
      <dgm:spPr/>
    </dgm:pt>
    <dgm:pt modelId="{09CEAE1D-A784-1747-9DC5-60024A8411B4}" type="pres">
      <dgm:prSet presAssocID="{9AC6FB5A-A6E0-40C9-8E9F-A64A66CD8443}" presName="node" presStyleLbl="node1" presStyleIdx="2" presStyleCnt="8">
        <dgm:presLayoutVars>
          <dgm:bulletEnabled val="1"/>
        </dgm:presLayoutVars>
      </dgm:prSet>
      <dgm:spPr/>
    </dgm:pt>
    <dgm:pt modelId="{A85B384A-19D6-6943-BF7C-D0062EA146EE}" type="pres">
      <dgm:prSet presAssocID="{1F5498DC-512A-46EB-84B9-4EB59D43A9C1}" presName="sibTrans" presStyleCnt="0"/>
      <dgm:spPr/>
    </dgm:pt>
    <dgm:pt modelId="{BCE149BB-8D37-4542-9FCE-058486A05AEA}" type="pres">
      <dgm:prSet presAssocID="{F0B99A37-735D-41B0-8B5D-EFA1F87129E3}" presName="node" presStyleLbl="node1" presStyleIdx="3" presStyleCnt="8">
        <dgm:presLayoutVars>
          <dgm:bulletEnabled val="1"/>
        </dgm:presLayoutVars>
      </dgm:prSet>
      <dgm:spPr/>
    </dgm:pt>
    <dgm:pt modelId="{EC0D6919-1FD5-E249-AA75-B80AB141F415}" type="pres">
      <dgm:prSet presAssocID="{0E908094-7291-4901-9A29-D17118F41D57}" presName="sibTrans" presStyleCnt="0"/>
      <dgm:spPr/>
    </dgm:pt>
    <dgm:pt modelId="{12565449-593A-DC47-941D-EA713785905C}" type="pres">
      <dgm:prSet presAssocID="{A0ECD903-8960-43B7-A5E6-CC1DDF394955}" presName="node" presStyleLbl="node1" presStyleIdx="4" presStyleCnt="8">
        <dgm:presLayoutVars>
          <dgm:bulletEnabled val="1"/>
        </dgm:presLayoutVars>
      </dgm:prSet>
      <dgm:spPr/>
    </dgm:pt>
    <dgm:pt modelId="{A0815DE4-5C35-794A-BF56-D142C4C2B122}" type="pres">
      <dgm:prSet presAssocID="{F7B07A0C-457E-4274-B469-71FDF07FF178}" presName="sibTrans" presStyleCnt="0"/>
      <dgm:spPr/>
    </dgm:pt>
    <dgm:pt modelId="{F209B3F6-FC44-8443-9292-F629004B6387}" type="pres">
      <dgm:prSet presAssocID="{CF4C534E-8538-402B-B102-FBA623DDC346}" presName="node" presStyleLbl="node1" presStyleIdx="5" presStyleCnt="8">
        <dgm:presLayoutVars>
          <dgm:bulletEnabled val="1"/>
        </dgm:presLayoutVars>
      </dgm:prSet>
      <dgm:spPr/>
    </dgm:pt>
    <dgm:pt modelId="{C412BC34-8DA4-734B-8925-7FA3757A8F5F}" type="pres">
      <dgm:prSet presAssocID="{75A5698A-19EA-4E54-A19E-3B89AE72AC24}" presName="sibTrans" presStyleCnt="0"/>
      <dgm:spPr/>
    </dgm:pt>
    <dgm:pt modelId="{B7CC1C87-2F4B-1E40-BB30-BDB1CC29274E}" type="pres">
      <dgm:prSet presAssocID="{F9AA06D6-995D-2547-9556-8DDE1CDE9696}" presName="node" presStyleLbl="node1" presStyleIdx="6" presStyleCnt="8">
        <dgm:presLayoutVars>
          <dgm:bulletEnabled val="1"/>
        </dgm:presLayoutVars>
      </dgm:prSet>
      <dgm:spPr/>
    </dgm:pt>
    <dgm:pt modelId="{7A141AEF-C356-934A-B9EA-8220896E4979}" type="pres">
      <dgm:prSet presAssocID="{5D52039A-DC37-EE4C-9325-888E6929D00B}" presName="sibTrans" presStyleCnt="0"/>
      <dgm:spPr/>
    </dgm:pt>
    <dgm:pt modelId="{D1FF09AC-B818-E34C-BA13-FAAB30784087}" type="pres">
      <dgm:prSet presAssocID="{EF4C62A7-C781-4B2E-B2CF-4EA93DD239FC}" presName="node" presStyleLbl="node1" presStyleIdx="7" presStyleCnt="8">
        <dgm:presLayoutVars>
          <dgm:bulletEnabled val="1"/>
        </dgm:presLayoutVars>
      </dgm:prSet>
      <dgm:spPr/>
    </dgm:pt>
  </dgm:ptLst>
  <dgm:cxnLst>
    <dgm:cxn modelId="{414E4901-E33E-FA4D-9BCF-0DFFB46497C1}" type="presOf" srcId="{F0B99A37-735D-41B0-8B5D-EFA1F87129E3}" destId="{BCE149BB-8D37-4542-9FCE-058486A05AEA}" srcOrd="0" destOrd="0" presId="urn:microsoft.com/office/officeart/2005/8/layout/default"/>
    <dgm:cxn modelId="{86A95507-C15E-4079-85D5-0281F30B7A3F}" srcId="{AC12B093-A2F9-4D5F-9307-0103AD15FA23}" destId="{F0B99A37-735D-41B0-8B5D-EFA1F87129E3}" srcOrd="3" destOrd="0" parTransId="{5A01E3C6-D0A0-44FB-970D-BF6F62CAA68F}" sibTransId="{0E908094-7291-4901-9A29-D17118F41D57}"/>
    <dgm:cxn modelId="{03BEE30D-62C7-4E7C-85C1-E544DB430EE0}" srcId="{AC12B093-A2F9-4D5F-9307-0103AD15FA23}" destId="{46FDEFA8-9D7A-4DDB-AC8D-D9FBD405F2B9}" srcOrd="0" destOrd="0" parTransId="{1AF77BEA-C36C-44BF-8BC2-BB6333E10E44}" sibTransId="{6D16F467-853A-42E2-AF2A-ADB12F4195C4}"/>
    <dgm:cxn modelId="{D947F426-32BF-C240-A336-31020198B5E2}" type="presOf" srcId="{88A13677-9E24-4002-8CDA-70DD357FB8A3}" destId="{A8659A56-0205-2946-BE11-D623E8F30010}" srcOrd="0" destOrd="0" presId="urn:microsoft.com/office/officeart/2005/8/layout/default"/>
    <dgm:cxn modelId="{C5F34928-AE9A-0244-BE19-C81748692440}" type="presOf" srcId="{CF4C534E-8538-402B-B102-FBA623DDC346}" destId="{F209B3F6-FC44-8443-9292-F629004B6387}" srcOrd="0" destOrd="0" presId="urn:microsoft.com/office/officeart/2005/8/layout/default"/>
    <dgm:cxn modelId="{59B1D149-5861-473F-BCFD-A5BE5A769CB2}" srcId="{AC12B093-A2F9-4D5F-9307-0103AD15FA23}" destId="{A0ECD903-8960-43B7-A5E6-CC1DDF394955}" srcOrd="4" destOrd="0" parTransId="{9AD2D5FA-DB1F-46C3-809B-BEC972BF7E95}" sibTransId="{F7B07A0C-457E-4274-B469-71FDF07FF178}"/>
    <dgm:cxn modelId="{7CA97669-2BAB-3E4F-96E9-51233A28AF94}" type="presOf" srcId="{EF4C62A7-C781-4B2E-B2CF-4EA93DD239FC}" destId="{D1FF09AC-B818-E34C-BA13-FAAB30784087}" srcOrd="0" destOrd="0" presId="urn:microsoft.com/office/officeart/2005/8/layout/default"/>
    <dgm:cxn modelId="{37F9A570-9158-1A49-A052-84F21B9A1BAB}" type="presOf" srcId="{A0ECD903-8960-43B7-A5E6-CC1DDF394955}" destId="{12565449-593A-DC47-941D-EA713785905C}" srcOrd="0" destOrd="0" presId="urn:microsoft.com/office/officeart/2005/8/layout/default"/>
    <dgm:cxn modelId="{1ACF4873-BD57-444B-9728-993D0B992CA3}" type="presOf" srcId="{AC12B093-A2F9-4D5F-9307-0103AD15FA23}" destId="{A4ED4D96-1040-574C-8531-089B75765694}" srcOrd="0" destOrd="0" presId="urn:microsoft.com/office/officeart/2005/8/layout/default"/>
    <dgm:cxn modelId="{0904987B-7BEF-4BBF-A823-7C9EB9890E8A}" srcId="{AC12B093-A2F9-4D5F-9307-0103AD15FA23}" destId="{EF4C62A7-C781-4B2E-B2CF-4EA93DD239FC}" srcOrd="7" destOrd="0" parTransId="{3871FCDB-F9EE-46D2-9CDE-97D14F773038}" sibTransId="{EA84AC56-03C4-4D19-BE70-18A713E7DB3A}"/>
    <dgm:cxn modelId="{850563B1-06A2-49B5-9A89-945022A46244}" srcId="{AC12B093-A2F9-4D5F-9307-0103AD15FA23}" destId="{CF4C534E-8538-402B-B102-FBA623DDC346}" srcOrd="5" destOrd="0" parTransId="{939431FD-D21C-4336-9E42-B11D361A53C2}" sibTransId="{75A5698A-19EA-4E54-A19E-3B89AE72AC24}"/>
    <dgm:cxn modelId="{ADBCE1B1-D006-0149-9A8C-87302F9B7203}" type="presOf" srcId="{9AC6FB5A-A6E0-40C9-8E9F-A64A66CD8443}" destId="{09CEAE1D-A784-1747-9DC5-60024A8411B4}" srcOrd="0" destOrd="0" presId="urn:microsoft.com/office/officeart/2005/8/layout/default"/>
    <dgm:cxn modelId="{E3252CBE-40B1-B746-B702-DF10DB1460EA}" type="presOf" srcId="{46FDEFA8-9D7A-4DDB-AC8D-D9FBD405F2B9}" destId="{B71080E7-7FC5-2B40-9DA4-DF58FE07F07A}" srcOrd="0" destOrd="0" presId="urn:microsoft.com/office/officeart/2005/8/layout/default"/>
    <dgm:cxn modelId="{997486C9-11AB-F945-BB72-DD8C8DC9787E}" srcId="{AC12B093-A2F9-4D5F-9307-0103AD15FA23}" destId="{F9AA06D6-995D-2547-9556-8DDE1CDE9696}" srcOrd="6" destOrd="0" parTransId="{19AE891C-C3F8-FE4F-8C41-13548CC10578}" sibTransId="{5D52039A-DC37-EE4C-9325-888E6929D00B}"/>
    <dgm:cxn modelId="{CCD90AD0-A29F-DB46-A326-E76C90BAB62D}" type="presOf" srcId="{F9AA06D6-995D-2547-9556-8DDE1CDE9696}" destId="{B7CC1C87-2F4B-1E40-BB30-BDB1CC29274E}" srcOrd="0" destOrd="0" presId="urn:microsoft.com/office/officeart/2005/8/layout/default"/>
    <dgm:cxn modelId="{9325D4F0-E761-4DB5-B62F-33427F90703E}" srcId="{AC12B093-A2F9-4D5F-9307-0103AD15FA23}" destId="{9AC6FB5A-A6E0-40C9-8E9F-A64A66CD8443}" srcOrd="2" destOrd="0" parTransId="{9F4F63DA-221A-4941-9CEC-11894A979B92}" sibTransId="{1F5498DC-512A-46EB-84B9-4EB59D43A9C1}"/>
    <dgm:cxn modelId="{E51C8FFB-6E6F-4E34-BC27-0915CF3CCD9B}" srcId="{AC12B093-A2F9-4D5F-9307-0103AD15FA23}" destId="{88A13677-9E24-4002-8CDA-70DD357FB8A3}" srcOrd="1" destOrd="0" parTransId="{E236CAF3-837C-487E-BF65-86E803185816}" sibTransId="{8B0D7A1E-FB84-46CC-867A-7C57FB16E494}"/>
    <dgm:cxn modelId="{FEBFCE9B-86FA-DC4F-BD43-6E15583E4BE1}" type="presParOf" srcId="{A4ED4D96-1040-574C-8531-089B75765694}" destId="{B71080E7-7FC5-2B40-9DA4-DF58FE07F07A}" srcOrd="0" destOrd="0" presId="urn:microsoft.com/office/officeart/2005/8/layout/default"/>
    <dgm:cxn modelId="{4F4DCD75-C6B5-6648-9BC3-1B59D8776D86}" type="presParOf" srcId="{A4ED4D96-1040-574C-8531-089B75765694}" destId="{2C295C77-B418-7F48-8421-A021AF426E31}" srcOrd="1" destOrd="0" presId="urn:microsoft.com/office/officeart/2005/8/layout/default"/>
    <dgm:cxn modelId="{BDAB3D00-A6DE-694E-B2EC-71A9DD419F5F}" type="presParOf" srcId="{A4ED4D96-1040-574C-8531-089B75765694}" destId="{A8659A56-0205-2946-BE11-D623E8F30010}" srcOrd="2" destOrd="0" presId="urn:microsoft.com/office/officeart/2005/8/layout/default"/>
    <dgm:cxn modelId="{EE1D978E-F3F9-EC49-ACA8-AFDBBB7B1B27}" type="presParOf" srcId="{A4ED4D96-1040-574C-8531-089B75765694}" destId="{37BC403C-F405-504F-B1CC-6B1DF085FBAC}" srcOrd="3" destOrd="0" presId="urn:microsoft.com/office/officeart/2005/8/layout/default"/>
    <dgm:cxn modelId="{7EFAE4C2-0A89-BD46-8391-8725148069AB}" type="presParOf" srcId="{A4ED4D96-1040-574C-8531-089B75765694}" destId="{09CEAE1D-A784-1747-9DC5-60024A8411B4}" srcOrd="4" destOrd="0" presId="urn:microsoft.com/office/officeart/2005/8/layout/default"/>
    <dgm:cxn modelId="{90EC6EE4-5CC8-804D-9E3B-07D60E2A82FC}" type="presParOf" srcId="{A4ED4D96-1040-574C-8531-089B75765694}" destId="{A85B384A-19D6-6943-BF7C-D0062EA146EE}" srcOrd="5" destOrd="0" presId="urn:microsoft.com/office/officeart/2005/8/layout/default"/>
    <dgm:cxn modelId="{D7B7D242-D771-6D43-897E-8B24E723B61A}" type="presParOf" srcId="{A4ED4D96-1040-574C-8531-089B75765694}" destId="{BCE149BB-8D37-4542-9FCE-058486A05AEA}" srcOrd="6" destOrd="0" presId="urn:microsoft.com/office/officeart/2005/8/layout/default"/>
    <dgm:cxn modelId="{78CC2E51-75FA-8542-89A9-0F1E4C7DF9E2}" type="presParOf" srcId="{A4ED4D96-1040-574C-8531-089B75765694}" destId="{EC0D6919-1FD5-E249-AA75-B80AB141F415}" srcOrd="7" destOrd="0" presId="urn:microsoft.com/office/officeart/2005/8/layout/default"/>
    <dgm:cxn modelId="{0935D158-14A1-B545-A7C6-D51271E78759}" type="presParOf" srcId="{A4ED4D96-1040-574C-8531-089B75765694}" destId="{12565449-593A-DC47-941D-EA713785905C}" srcOrd="8" destOrd="0" presId="urn:microsoft.com/office/officeart/2005/8/layout/default"/>
    <dgm:cxn modelId="{B2CB4122-ED1E-404E-9B52-A86AFDCFC1A1}" type="presParOf" srcId="{A4ED4D96-1040-574C-8531-089B75765694}" destId="{A0815DE4-5C35-794A-BF56-D142C4C2B122}" srcOrd="9" destOrd="0" presId="urn:microsoft.com/office/officeart/2005/8/layout/default"/>
    <dgm:cxn modelId="{9BD97F06-81EC-6E40-85FD-4568614B5B9D}" type="presParOf" srcId="{A4ED4D96-1040-574C-8531-089B75765694}" destId="{F209B3F6-FC44-8443-9292-F629004B6387}" srcOrd="10" destOrd="0" presId="urn:microsoft.com/office/officeart/2005/8/layout/default"/>
    <dgm:cxn modelId="{820FA374-DEEA-BC4F-AFF8-78343A63C62B}" type="presParOf" srcId="{A4ED4D96-1040-574C-8531-089B75765694}" destId="{C412BC34-8DA4-734B-8925-7FA3757A8F5F}" srcOrd="11" destOrd="0" presId="urn:microsoft.com/office/officeart/2005/8/layout/default"/>
    <dgm:cxn modelId="{D9E54CFD-8EA2-D345-8A11-266F70DD016F}" type="presParOf" srcId="{A4ED4D96-1040-574C-8531-089B75765694}" destId="{B7CC1C87-2F4B-1E40-BB30-BDB1CC29274E}" srcOrd="12" destOrd="0" presId="urn:microsoft.com/office/officeart/2005/8/layout/default"/>
    <dgm:cxn modelId="{9379F036-0FAE-1B44-AE5B-45747BFEC7C9}" type="presParOf" srcId="{A4ED4D96-1040-574C-8531-089B75765694}" destId="{7A141AEF-C356-934A-B9EA-8220896E4979}" srcOrd="13" destOrd="0" presId="urn:microsoft.com/office/officeart/2005/8/layout/default"/>
    <dgm:cxn modelId="{614A16E1-A98F-D346-8792-17D00D8ADCC5}" type="presParOf" srcId="{A4ED4D96-1040-574C-8531-089B75765694}" destId="{D1FF09AC-B818-E34C-BA13-FAAB30784087}"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1080E7-7FC5-2B40-9DA4-DF58FE07F07A}">
      <dsp:nvSpPr>
        <dsp:cNvPr id="0" name=""/>
        <dsp:cNvSpPr/>
      </dsp:nvSpPr>
      <dsp:spPr>
        <a:xfrm>
          <a:off x="3080" y="587033"/>
          <a:ext cx="2444055" cy="146643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100000"/>
            </a:lnSpc>
            <a:spcBef>
              <a:spcPct val="0"/>
            </a:spcBef>
            <a:spcAft>
              <a:spcPct val="35000"/>
            </a:spcAft>
            <a:buNone/>
          </a:pPr>
          <a:r>
            <a:rPr lang="en-US" sz="2200" b="0" i="0" kern="1200" dirty="0"/>
            <a:t>Overview of unit testing</a:t>
          </a:r>
          <a:endParaRPr lang="en-US" sz="2200" kern="1200" dirty="0"/>
        </a:p>
      </dsp:txBody>
      <dsp:txXfrm>
        <a:off x="3080" y="587033"/>
        <a:ext cx="2444055" cy="1466433"/>
      </dsp:txXfrm>
    </dsp:sp>
    <dsp:sp modelId="{A8659A56-0205-2946-BE11-D623E8F30010}">
      <dsp:nvSpPr>
        <dsp:cNvPr id="0" name=""/>
        <dsp:cNvSpPr/>
      </dsp:nvSpPr>
      <dsp:spPr>
        <a:xfrm>
          <a:off x="2691541" y="587033"/>
          <a:ext cx="2444055" cy="146643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100000"/>
            </a:lnSpc>
            <a:spcBef>
              <a:spcPct val="0"/>
            </a:spcBef>
            <a:spcAft>
              <a:spcPct val="35000"/>
            </a:spcAft>
            <a:buNone/>
          </a:pPr>
          <a:r>
            <a:rPr lang="en-US" sz="2200" b="0" i="0" kern="1200" dirty="0"/>
            <a:t>React testing library overview.</a:t>
          </a:r>
          <a:endParaRPr lang="en-US" sz="2200" kern="1200" dirty="0"/>
        </a:p>
      </dsp:txBody>
      <dsp:txXfrm>
        <a:off x="2691541" y="587033"/>
        <a:ext cx="2444055" cy="1466433"/>
      </dsp:txXfrm>
    </dsp:sp>
    <dsp:sp modelId="{09CEAE1D-A784-1747-9DC5-60024A8411B4}">
      <dsp:nvSpPr>
        <dsp:cNvPr id="0" name=""/>
        <dsp:cNvSpPr/>
      </dsp:nvSpPr>
      <dsp:spPr>
        <a:xfrm>
          <a:off x="5380002" y="587033"/>
          <a:ext cx="2444055" cy="146643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100000"/>
            </a:lnSpc>
            <a:spcBef>
              <a:spcPct val="0"/>
            </a:spcBef>
            <a:spcAft>
              <a:spcPct val="35000"/>
            </a:spcAft>
            <a:buNone/>
          </a:pPr>
          <a:r>
            <a:rPr lang="en-US" sz="2200" b="0" i="0" kern="1200" dirty="0"/>
            <a:t>Anatomy and best practices for writing unit tests.</a:t>
          </a:r>
          <a:endParaRPr lang="en-US" sz="2200" kern="1200" dirty="0"/>
        </a:p>
      </dsp:txBody>
      <dsp:txXfrm>
        <a:off x="5380002" y="587033"/>
        <a:ext cx="2444055" cy="1466433"/>
      </dsp:txXfrm>
    </dsp:sp>
    <dsp:sp modelId="{BCE149BB-8D37-4542-9FCE-058486A05AEA}">
      <dsp:nvSpPr>
        <dsp:cNvPr id="0" name=""/>
        <dsp:cNvSpPr/>
      </dsp:nvSpPr>
      <dsp:spPr>
        <a:xfrm>
          <a:off x="8068463" y="587033"/>
          <a:ext cx="2444055" cy="146643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100000"/>
            </a:lnSpc>
            <a:spcBef>
              <a:spcPct val="0"/>
            </a:spcBef>
            <a:spcAft>
              <a:spcPct val="35000"/>
            </a:spcAft>
            <a:buNone/>
          </a:pPr>
          <a:r>
            <a:rPr lang="en-US" sz="2200" b="0" i="0" kern="1200" dirty="0"/>
            <a:t>Selecting elements, Interactions, and Assertions.</a:t>
          </a:r>
          <a:endParaRPr lang="en-US" sz="2200" kern="1200" dirty="0"/>
        </a:p>
      </dsp:txBody>
      <dsp:txXfrm>
        <a:off x="8068463" y="587033"/>
        <a:ext cx="2444055" cy="1466433"/>
      </dsp:txXfrm>
    </dsp:sp>
    <dsp:sp modelId="{12565449-593A-DC47-941D-EA713785905C}">
      <dsp:nvSpPr>
        <dsp:cNvPr id="0" name=""/>
        <dsp:cNvSpPr/>
      </dsp:nvSpPr>
      <dsp:spPr>
        <a:xfrm>
          <a:off x="3080" y="2297872"/>
          <a:ext cx="2444055" cy="146643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100000"/>
            </a:lnSpc>
            <a:spcBef>
              <a:spcPct val="0"/>
            </a:spcBef>
            <a:spcAft>
              <a:spcPct val="35000"/>
            </a:spcAft>
            <a:buNone/>
          </a:pPr>
          <a:r>
            <a:rPr lang="en-US" sz="2200" b="0" i="0" kern="1200" dirty="0"/>
            <a:t>Mocking</a:t>
          </a:r>
          <a:endParaRPr lang="en-US" sz="2200" kern="1200" dirty="0"/>
        </a:p>
      </dsp:txBody>
      <dsp:txXfrm>
        <a:off x="3080" y="2297872"/>
        <a:ext cx="2444055" cy="1466433"/>
      </dsp:txXfrm>
    </dsp:sp>
    <dsp:sp modelId="{F209B3F6-FC44-8443-9292-F629004B6387}">
      <dsp:nvSpPr>
        <dsp:cNvPr id="0" name=""/>
        <dsp:cNvSpPr/>
      </dsp:nvSpPr>
      <dsp:spPr>
        <a:xfrm>
          <a:off x="2691541" y="2297872"/>
          <a:ext cx="2444055" cy="146643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100000"/>
            </a:lnSpc>
            <a:spcBef>
              <a:spcPct val="0"/>
            </a:spcBef>
            <a:spcAft>
              <a:spcPct val="35000"/>
            </a:spcAft>
            <a:buNone/>
          </a:pPr>
          <a:r>
            <a:rPr lang="en-US" sz="2200" b="0" i="0" kern="1200" dirty="0"/>
            <a:t>Async tests</a:t>
          </a:r>
          <a:endParaRPr lang="en-US" sz="2200" kern="1200" dirty="0"/>
        </a:p>
      </dsp:txBody>
      <dsp:txXfrm>
        <a:off x="2691541" y="2297872"/>
        <a:ext cx="2444055" cy="1466433"/>
      </dsp:txXfrm>
    </dsp:sp>
    <dsp:sp modelId="{B7CC1C87-2F4B-1E40-BB30-BDB1CC29274E}">
      <dsp:nvSpPr>
        <dsp:cNvPr id="0" name=""/>
        <dsp:cNvSpPr/>
      </dsp:nvSpPr>
      <dsp:spPr>
        <a:xfrm>
          <a:off x="5380002" y="2297872"/>
          <a:ext cx="2444055" cy="146643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100000"/>
            </a:lnSpc>
            <a:spcBef>
              <a:spcPct val="0"/>
            </a:spcBef>
            <a:spcAft>
              <a:spcPct val="35000"/>
            </a:spcAft>
            <a:buNone/>
          </a:pPr>
          <a:r>
            <a:rPr lang="en-US" sz="2200" kern="1200"/>
            <a:t>Coding exercise</a:t>
          </a:r>
          <a:endParaRPr lang="en-US" sz="2200" kern="1200" dirty="0"/>
        </a:p>
      </dsp:txBody>
      <dsp:txXfrm>
        <a:off x="5380002" y="2297872"/>
        <a:ext cx="2444055" cy="1466433"/>
      </dsp:txXfrm>
    </dsp:sp>
    <dsp:sp modelId="{D1FF09AC-B818-E34C-BA13-FAAB30784087}">
      <dsp:nvSpPr>
        <dsp:cNvPr id="0" name=""/>
        <dsp:cNvSpPr/>
      </dsp:nvSpPr>
      <dsp:spPr>
        <a:xfrm>
          <a:off x="8068463" y="2297872"/>
          <a:ext cx="2444055" cy="146643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100000"/>
            </a:lnSpc>
            <a:spcBef>
              <a:spcPct val="0"/>
            </a:spcBef>
            <a:spcAft>
              <a:spcPct val="35000"/>
            </a:spcAft>
            <a:buNone/>
          </a:pPr>
          <a:r>
            <a:rPr lang="en-US" sz="2200" b="0" i="0" kern="1200" dirty="0"/>
            <a:t>Coverage</a:t>
          </a:r>
          <a:endParaRPr lang="en-US" sz="2200" kern="1200" dirty="0"/>
        </a:p>
      </dsp:txBody>
      <dsp:txXfrm>
        <a:off x="8068463" y="2297872"/>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1B6ACC-0F4C-9C4D-A602-8B6809C642A2}" type="datetimeFigureOut">
              <a:rPr lang="en-EG" smtClean="0"/>
              <a:t>10/01/2024</a:t>
            </a:fld>
            <a:endParaRPr lang="en-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FA7DC0-BEC1-E142-84EC-AF47F84A837E}" type="slidenum">
              <a:rPr lang="en-EG" smtClean="0"/>
              <a:t>‹#›</a:t>
            </a:fld>
            <a:endParaRPr lang="en-EG"/>
          </a:p>
        </p:txBody>
      </p:sp>
    </p:spTree>
    <p:extLst>
      <p:ext uri="{BB962C8B-B14F-4D97-AF65-F5344CB8AC3E}">
        <p14:creationId xmlns:p14="http://schemas.microsoft.com/office/powerpoint/2010/main" val="2901332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1" i="0" dirty="0">
                <a:solidFill>
                  <a:srgbClr val="374151"/>
                </a:solidFill>
                <a:effectLst/>
                <a:latin typeface="Söhne"/>
              </a:rPr>
              <a:t>Reliability: </a:t>
            </a:r>
            <a:r>
              <a:rPr lang="en-US" b="0" i="0" dirty="0">
                <a:solidFill>
                  <a:srgbClr val="374151"/>
                </a:solidFill>
                <a:effectLst/>
                <a:latin typeface="Söhne"/>
              </a:rPr>
              <a:t>Unit tests act as a safety net during software updates or changes, ensuring that existing features continue to work as intended. ensuring that changes to the codebase don't inadvertently introduce new problems or break existing functionality. </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Early Bug Detection:</a:t>
            </a:r>
            <a:r>
              <a:rPr lang="en-US" b="0" i="0" dirty="0">
                <a:solidFill>
                  <a:srgbClr val="374151"/>
                </a:solidFill>
                <a:effectLst/>
                <a:latin typeface="Söhne"/>
              </a:rPr>
              <a:t> Unit testing helps catch bugs and errors in the early stages of development, making it easier and less expensive to fix issues.</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Code Documentation:</a:t>
            </a:r>
            <a:r>
              <a:rPr lang="en-US" b="0" i="0" dirty="0">
                <a:solidFill>
                  <a:srgbClr val="374151"/>
                </a:solidFill>
                <a:effectLst/>
                <a:latin typeface="Söhne"/>
              </a:rPr>
              <a:t> Unit tests serve as a form of documentation, showcasing how individual units of code are intended to function. This can be helpful for developers working on the project.</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Easy Refactoring:</a:t>
            </a:r>
            <a:r>
              <a:rPr lang="en-US" b="0" i="0" dirty="0">
                <a:solidFill>
                  <a:srgbClr val="374151"/>
                </a:solidFill>
                <a:effectLst/>
                <a:latin typeface="Söhne"/>
              </a:rPr>
              <a:t> With unit tests in place, developers can refactor code confidently, knowing that the tests will catch issues if something goes wrong during the process.</a:t>
            </a:r>
          </a:p>
          <a:p>
            <a:endParaRPr lang="en-EG" dirty="0"/>
          </a:p>
        </p:txBody>
      </p:sp>
      <p:sp>
        <p:nvSpPr>
          <p:cNvPr id="4" name="Slide Number Placeholder 3"/>
          <p:cNvSpPr>
            <a:spLocks noGrp="1"/>
          </p:cNvSpPr>
          <p:nvPr>
            <p:ph type="sldNum" sz="quarter" idx="5"/>
          </p:nvPr>
        </p:nvSpPr>
        <p:spPr/>
        <p:txBody>
          <a:bodyPr/>
          <a:lstStyle/>
          <a:p>
            <a:fld id="{82FA7DC0-BEC1-E142-84EC-AF47F84A837E}" type="slidenum">
              <a:rPr lang="en-EG" smtClean="0"/>
              <a:t>5</a:t>
            </a:fld>
            <a:endParaRPr lang="en-EG"/>
          </a:p>
        </p:txBody>
      </p:sp>
    </p:spTree>
    <p:extLst>
      <p:ext uri="{BB962C8B-B14F-4D97-AF65-F5344CB8AC3E}">
        <p14:creationId xmlns:p14="http://schemas.microsoft.com/office/powerpoint/2010/main" val="567487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G" dirty="0"/>
          </a:p>
        </p:txBody>
      </p:sp>
      <p:sp>
        <p:nvSpPr>
          <p:cNvPr id="4" name="Slide Number Placeholder 3"/>
          <p:cNvSpPr>
            <a:spLocks noGrp="1"/>
          </p:cNvSpPr>
          <p:nvPr>
            <p:ph type="sldNum" sz="quarter" idx="5"/>
          </p:nvPr>
        </p:nvSpPr>
        <p:spPr/>
        <p:txBody>
          <a:bodyPr/>
          <a:lstStyle/>
          <a:p>
            <a:fld id="{82FA7DC0-BEC1-E142-84EC-AF47F84A837E}" type="slidenum">
              <a:rPr lang="en-EG" smtClean="0"/>
              <a:t>25</a:t>
            </a:fld>
            <a:endParaRPr lang="en-EG"/>
          </a:p>
        </p:txBody>
      </p:sp>
    </p:spTree>
    <p:extLst>
      <p:ext uri="{BB962C8B-B14F-4D97-AF65-F5344CB8AC3E}">
        <p14:creationId xmlns:p14="http://schemas.microsoft.com/office/powerpoint/2010/main" val="2802428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E0973-86E5-4158-B556-2AC7E3354D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E5A10D-06E5-4F8C-8682-046C1544EE83}"/>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E975D8-095E-4717-B625-72BA31AF4697}"/>
              </a:ext>
            </a:extLst>
          </p:cNvPr>
          <p:cNvSpPr>
            <a:spLocks noGrp="1"/>
          </p:cNvSpPr>
          <p:nvPr>
            <p:ph type="dt" sz="half" idx="10"/>
          </p:nvPr>
        </p:nvSpPr>
        <p:spPr/>
        <p:txBody>
          <a:bodyPr/>
          <a:lstStyle/>
          <a:p>
            <a:fld id="{BB11AB8A-EE27-C94A-A8C1-A8BFF10E350C}" type="datetimeFigureOut">
              <a:rPr lang="en-EG" smtClean="0"/>
              <a:t>10/01/2024</a:t>
            </a:fld>
            <a:endParaRPr lang="en-EG"/>
          </a:p>
        </p:txBody>
      </p:sp>
      <p:sp>
        <p:nvSpPr>
          <p:cNvPr id="5" name="Footer Placeholder 4">
            <a:extLst>
              <a:ext uri="{FF2B5EF4-FFF2-40B4-BE49-F238E27FC236}">
                <a16:creationId xmlns:a16="http://schemas.microsoft.com/office/drawing/2014/main" id="{E31FBB6D-5848-49E2-B516-7F1CBC23DDDE}"/>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51B2DC25-F97C-4E35-B566-CDE27FDEC706}"/>
              </a:ext>
            </a:extLst>
          </p:cNvPr>
          <p:cNvSpPr>
            <a:spLocks noGrp="1"/>
          </p:cNvSpPr>
          <p:nvPr>
            <p:ph type="sldNum" sz="quarter" idx="12"/>
          </p:nvPr>
        </p:nvSpPr>
        <p:spPr/>
        <p:txBody>
          <a:bodyPr/>
          <a:lstStyle/>
          <a:p>
            <a:fld id="{6B337C0F-65B3-044D-BB7D-D48A2295F4B6}" type="slidenum">
              <a:rPr lang="en-EG" smtClean="0"/>
              <a:t>‹#›</a:t>
            </a:fld>
            <a:endParaRPr lang="en-EG"/>
          </a:p>
        </p:txBody>
      </p:sp>
    </p:spTree>
    <p:extLst>
      <p:ext uri="{BB962C8B-B14F-4D97-AF65-F5344CB8AC3E}">
        <p14:creationId xmlns:p14="http://schemas.microsoft.com/office/powerpoint/2010/main" val="406401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8C48-1014-46EA-ADCC-BE04B77C3A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9BACA8-5E3B-4944-A7C0-E7437D5703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91A91C-95BD-4968-9010-7DCF201B8ACB}"/>
              </a:ext>
            </a:extLst>
          </p:cNvPr>
          <p:cNvSpPr>
            <a:spLocks noGrp="1"/>
          </p:cNvSpPr>
          <p:nvPr>
            <p:ph type="dt" sz="half" idx="10"/>
          </p:nvPr>
        </p:nvSpPr>
        <p:spPr/>
        <p:txBody>
          <a:bodyPr/>
          <a:lstStyle/>
          <a:p>
            <a:fld id="{BB11AB8A-EE27-C94A-A8C1-A8BFF10E350C}" type="datetimeFigureOut">
              <a:rPr lang="en-EG" smtClean="0"/>
              <a:t>10/01/2024</a:t>
            </a:fld>
            <a:endParaRPr lang="en-EG"/>
          </a:p>
        </p:txBody>
      </p:sp>
      <p:sp>
        <p:nvSpPr>
          <p:cNvPr id="5" name="Footer Placeholder 4">
            <a:extLst>
              <a:ext uri="{FF2B5EF4-FFF2-40B4-BE49-F238E27FC236}">
                <a16:creationId xmlns:a16="http://schemas.microsoft.com/office/drawing/2014/main" id="{FB5E8033-0A01-4064-93BE-A0611A6A49CD}"/>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BBB6B631-F765-4165-9F6C-42ECE6DFC41D}"/>
              </a:ext>
            </a:extLst>
          </p:cNvPr>
          <p:cNvSpPr>
            <a:spLocks noGrp="1"/>
          </p:cNvSpPr>
          <p:nvPr>
            <p:ph type="sldNum" sz="quarter" idx="12"/>
          </p:nvPr>
        </p:nvSpPr>
        <p:spPr/>
        <p:txBody>
          <a:bodyPr/>
          <a:lstStyle/>
          <a:p>
            <a:fld id="{6B337C0F-65B3-044D-BB7D-D48A2295F4B6}" type="slidenum">
              <a:rPr lang="en-EG" smtClean="0"/>
              <a:t>‹#›</a:t>
            </a:fld>
            <a:endParaRPr lang="en-EG"/>
          </a:p>
        </p:txBody>
      </p:sp>
    </p:spTree>
    <p:extLst>
      <p:ext uri="{BB962C8B-B14F-4D97-AF65-F5344CB8AC3E}">
        <p14:creationId xmlns:p14="http://schemas.microsoft.com/office/powerpoint/2010/main" val="1485497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9D6C54-FE41-41AF-BEEF-72344C6B2DBA}"/>
              </a:ext>
            </a:extLst>
          </p:cNvPr>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B57262-EDBB-4D9E-B62C-C01F9ADC445C}"/>
              </a:ext>
            </a:extLst>
          </p:cNvPr>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CAFF9-6EC8-4A35-A670-9994C60DC2E5}"/>
              </a:ext>
            </a:extLst>
          </p:cNvPr>
          <p:cNvSpPr>
            <a:spLocks noGrp="1"/>
          </p:cNvSpPr>
          <p:nvPr>
            <p:ph type="dt" sz="half" idx="10"/>
          </p:nvPr>
        </p:nvSpPr>
        <p:spPr/>
        <p:txBody>
          <a:bodyPr/>
          <a:lstStyle/>
          <a:p>
            <a:fld id="{BB11AB8A-EE27-C94A-A8C1-A8BFF10E350C}" type="datetimeFigureOut">
              <a:rPr lang="en-EG" smtClean="0"/>
              <a:t>10/01/2024</a:t>
            </a:fld>
            <a:endParaRPr lang="en-EG"/>
          </a:p>
        </p:txBody>
      </p:sp>
      <p:sp>
        <p:nvSpPr>
          <p:cNvPr id="5" name="Footer Placeholder 4">
            <a:extLst>
              <a:ext uri="{FF2B5EF4-FFF2-40B4-BE49-F238E27FC236}">
                <a16:creationId xmlns:a16="http://schemas.microsoft.com/office/drawing/2014/main" id="{0DF88357-8F5B-423D-AC8E-846257556347}"/>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64297C6E-922C-421C-8DAA-E71781F5A811}"/>
              </a:ext>
            </a:extLst>
          </p:cNvPr>
          <p:cNvSpPr>
            <a:spLocks noGrp="1"/>
          </p:cNvSpPr>
          <p:nvPr>
            <p:ph type="sldNum" sz="quarter" idx="12"/>
          </p:nvPr>
        </p:nvSpPr>
        <p:spPr/>
        <p:txBody>
          <a:bodyPr/>
          <a:lstStyle/>
          <a:p>
            <a:fld id="{6B337C0F-65B3-044D-BB7D-D48A2295F4B6}" type="slidenum">
              <a:rPr lang="en-EG" smtClean="0"/>
              <a:t>‹#›</a:t>
            </a:fld>
            <a:endParaRPr lang="en-EG"/>
          </a:p>
        </p:txBody>
      </p:sp>
    </p:spTree>
    <p:extLst>
      <p:ext uri="{BB962C8B-B14F-4D97-AF65-F5344CB8AC3E}">
        <p14:creationId xmlns:p14="http://schemas.microsoft.com/office/powerpoint/2010/main" val="85284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ext &amp; Chart">
    <p:spTree>
      <p:nvGrpSpPr>
        <p:cNvPr id="1" name=""/>
        <p:cNvGrpSpPr/>
        <p:nvPr/>
      </p:nvGrpSpPr>
      <p:grpSpPr>
        <a:xfrm>
          <a:off x="0" y="0"/>
          <a:ext cx="0" cy="0"/>
          <a:chOff x="0" y="0"/>
          <a:chExt cx="0" cy="0"/>
        </a:xfrm>
      </p:grpSpPr>
      <p:sp>
        <p:nvSpPr>
          <p:cNvPr id="9" name="Footer Placeholder 8"/>
          <p:cNvSpPr>
            <a:spLocks noGrp="1"/>
          </p:cNvSpPr>
          <p:nvPr>
            <p:ph type="ftr" sz="quarter" idx="12"/>
          </p:nvPr>
        </p:nvSpPr>
        <p:spPr/>
        <p:txBody>
          <a:bodyPr/>
          <a:lstStyle/>
          <a:p>
            <a:endParaRPr lang="en-EG"/>
          </a:p>
        </p:txBody>
      </p:sp>
      <p:sp>
        <p:nvSpPr>
          <p:cNvPr id="10" name="Slide Number Placeholder 9"/>
          <p:cNvSpPr>
            <a:spLocks noGrp="1"/>
          </p:cNvSpPr>
          <p:nvPr>
            <p:ph type="sldNum" sz="quarter" idx="13"/>
          </p:nvPr>
        </p:nvSpPr>
        <p:spPr/>
        <p:txBody>
          <a:bodyPr/>
          <a:lstStyle/>
          <a:p>
            <a:fld id="{6B337C0F-65B3-044D-BB7D-D48A2295F4B6}" type="slidenum">
              <a:rPr lang="en-EG" smtClean="0"/>
              <a:t>‹#›</a:t>
            </a:fld>
            <a:endParaRPr lang="en-EG"/>
          </a:p>
        </p:txBody>
      </p:sp>
      <p:sp>
        <p:nvSpPr>
          <p:cNvPr id="4" name="Date Placeholder 3"/>
          <p:cNvSpPr>
            <a:spLocks noGrp="1"/>
          </p:cNvSpPr>
          <p:nvPr>
            <p:ph type="dt" sz="half" idx="14"/>
          </p:nvPr>
        </p:nvSpPr>
        <p:spPr/>
        <p:txBody>
          <a:bodyPr/>
          <a:lstStyle/>
          <a:p>
            <a:fld id="{BB11AB8A-EE27-C94A-A8C1-A8BFF10E350C}" type="datetimeFigureOut">
              <a:rPr lang="en-EG" smtClean="0"/>
              <a:t>10/01/2024</a:t>
            </a:fld>
            <a:endParaRPr lang="en-EG"/>
          </a:p>
        </p:txBody>
      </p:sp>
      <p:sp>
        <p:nvSpPr>
          <p:cNvPr id="3" name="Chart Placeholder 2"/>
          <p:cNvSpPr>
            <a:spLocks noGrp="1"/>
          </p:cNvSpPr>
          <p:nvPr>
            <p:ph type="chart" sz="quarter" idx="18"/>
          </p:nvPr>
        </p:nvSpPr>
        <p:spPr>
          <a:xfrm>
            <a:off x="6239934" y="1335985"/>
            <a:ext cx="5617633" cy="4633015"/>
          </a:xfrm>
        </p:spPr>
        <p:txBody>
          <a:bodyPr/>
          <a:lstStyle>
            <a:lvl1pPr marL="0" indent="0">
              <a:buNone/>
              <a:defRPr/>
            </a:lvl1pPr>
          </a:lstStyle>
          <a:p>
            <a:r>
              <a:rPr lang="en-US"/>
              <a:t>Click icon to add chart</a:t>
            </a:r>
            <a:endParaRPr lang="en-GB"/>
          </a:p>
        </p:txBody>
      </p:sp>
      <p:sp>
        <p:nvSpPr>
          <p:cNvPr id="13" name="Text Placeholder 12"/>
          <p:cNvSpPr>
            <a:spLocks noGrp="1"/>
          </p:cNvSpPr>
          <p:nvPr>
            <p:ph type="body" sz="quarter" idx="19"/>
          </p:nvPr>
        </p:nvSpPr>
        <p:spPr>
          <a:xfrm>
            <a:off x="334434" y="1331901"/>
            <a:ext cx="5617633" cy="4637100"/>
          </a:xfrm>
        </p:spPr>
        <p:txBody>
          <a:bodyPr/>
          <a:lstStyle>
            <a:lvl1pPr>
              <a:defRPr sz="2133"/>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hasCustomPrompt="1"/>
          </p:nvPr>
        </p:nvSpPr>
        <p:spPr>
          <a:xfrm>
            <a:off x="334433" y="274638"/>
            <a:ext cx="11514035" cy="889972"/>
          </a:xfrm>
          <a:prstGeom prst="rect">
            <a:avLst/>
          </a:prstGeom>
        </p:spPr>
        <p:txBody>
          <a:bodyPr/>
          <a:lstStyle/>
          <a:p>
            <a:r>
              <a:rPr lang="en-US" dirty="0"/>
              <a:t>CLICK TO EDIT MASTER TITLE STYLE</a:t>
            </a:r>
            <a:endParaRPr lang="en-GB" dirty="0"/>
          </a:p>
        </p:txBody>
      </p:sp>
    </p:spTree>
    <p:extLst>
      <p:ext uri="{BB962C8B-B14F-4D97-AF65-F5344CB8AC3E}">
        <p14:creationId xmlns:p14="http://schemas.microsoft.com/office/powerpoint/2010/main" val="4261909331"/>
      </p:ext>
    </p:extLst>
  </p:cSld>
  <p:clrMapOvr>
    <a:masterClrMapping/>
  </p:clrMapOvr>
  <p:transition spd="slow">
    <p:wipe dir="r"/>
  </p:transition>
  <p:extLst>
    <p:ext uri="{DCECCB84-F9BA-43D5-87BE-67443E8EF086}">
      <p15:sldGuideLst xmlns:p15="http://schemas.microsoft.com/office/powerpoint/2012/main">
        <p15:guide id="1" pos="28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1442204"/>
            <a:ext cx="10414291" cy="4770213"/>
          </a:xfrm>
        </p:spPr>
        <p:txBody>
          <a:bodyPr vert="horz" lIns="0" tIns="0" rIns="0" bIns="0" rtlCol="0" anchor="t" anchorCtr="0">
            <a:noAutofit/>
          </a:bodyPr>
          <a:lstStyle>
            <a:lvl1pPr>
              <a:defRPr lang="en-US" dirty="0" smtClean="0"/>
            </a:lvl1pPr>
            <a:lvl2pPr>
              <a:defRPr lang="en-US" dirty="0" smtClean="0"/>
            </a:lvl2pPr>
            <a:lvl3pPr>
              <a:defRPr lang="en-US" dirty="0" smtClean="0"/>
            </a:lvl3pPr>
            <a:lvl4pPr marL="1079420" indent="0">
              <a:buNone/>
              <a:defRPr/>
            </a:lvl4pPr>
          </a:lstStyle>
          <a:p>
            <a:pPr lvl="0"/>
            <a:r>
              <a:rPr lang="en-US"/>
              <a:t>Click to edit Master text styles</a:t>
            </a:r>
          </a:p>
          <a:p>
            <a:pPr lvl="1"/>
            <a:r>
              <a:rPr lang="en-US"/>
              <a:t>Second level</a:t>
            </a:r>
          </a:p>
          <a:p>
            <a:pPr lvl="2"/>
            <a:r>
              <a:rPr lang="en-US"/>
              <a:t>Third level</a:t>
            </a:r>
          </a:p>
        </p:txBody>
      </p:sp>
      <p:sp>
        <p:nvSpPr>
          <p:cNvPr id="5" name="Title 4"/>
          <p:cNvSpPr>
            <a:spLocks noGrp="1"/>
          </p:cNvSpPr>
          <p:nvPr>
            <p:ph type="title"/>
          </p:nvPr>
        </p:nvSpPr>
        <p:spPr>
          <a:xfrm>
            <a:off x="609601" y="274639"/>
            <a:ext cx="10414288" cy="1167567"/>
          </a:xfrm>
        </p:spPr>
        <p:txBody>
          <a:bodyPr/>
          <a:lstStyle/>
          <a:p>
            <a:r>
              <a:rPr lang="en-US"/>
              <a:t>Click to edit Master title style</a:t>
            </a:r>
            <a:endParaRPr lang="en-GB" dirty="0"/>
          </a:p>
        </p:txBody>
      </p:sp>
      <p:sp>
        <p:nvSpPr>
          <p:cNvPr id="11" name="Footer Placeholder 10"/>
          <p:cNvSpPr>
            <a:spLocks noGrp="1"/>
          </p:cNvSpPr>
          <p:nvPr>
            <p:ph type="ftr" sz="quarter" idx="10"/>
          </p:nvPr>
        </p:nvSpPr>
        <p:spPr/>
        <p:txBody>
          <a:bodyPr/>
          <a:lstStyle>
            <a:lvl1pPr algn="l">
              <a:defRPr/>
            </a:lvl1pPr>
          </a:lstStyle>
          <a:p>
            <a:endParaRPr lang="en-EG"/>
          </a:p>
        </p:txBody>
      </p:sp>
      <p:sp>
        <p:nvSpPr>
          <p:cNvPr id="12" name="Slide Number Placeholder 11"/>
          <p:cNvSpPr>
            <a:spLocks noGrp="1"/>
          </p:cNvSpPr>
          <p:nvPr>
            <p:ph type="sldNum" sz="quarter" idx="11"/>
          </p:nvPr>
        </p:nvSpPr>
        <p:spPr/>
        <p:txBody>
          <a:bodyPr/>
          <a:lstStyle/>
          <a:p>
            <a:fld id="{6B337C0F-65B3-044D-BB7D-D48A2295F4B6}" type="slidenum">
              <a:rPr lang="en-EG" smtClean="0"/>
              <a:t>‹#›</a:t>
            </a:fld>
            <a:endParaRPr lang="en-EG"/>
          </a:p>
        </p:txBody>
      </p:sp>
      <p:sp>
        <p:nvSpPr>
          <p:cNvPr id="2" name="Date Placeholder 1"/>
          <p:cNvSpPr>
            <a:spLocks noGrp="1"/>
          </p:cNvSpPr>
          <p:nvPr>
            <p:ph type="dt" sz="half" idx="12"/>
          </p:nvPr>
        </p:nvSpPr>
        <p:spPr/>
        <p:txBody>
          <a:bodyPr/>
          <a:lstStyle/>
          <a:p>
            <a:fld id="{BB11AB8A-EE27-C94A-A8C1-A8BFF10E350C}" type="datetimeFigureOut">
              <a:rPr lang="en-EG" smtClean="0"/>
              <a:t>10/01/2024</a:t>
            </a:fld>
            <a:endParaRPr lang="en-EG"/>
          </a:p>
        </p:txBody>
      </p:sp>
    </p:spTree>
    <p:extLst>
      <p:ext uri="{BB962C8B-B14F-4D97-AF65-F5344CB8AC3E}">
        <p14:creationId xmlns:p14="http://schemas.microsoft.com/office/powerpoint/2010/main" val="487452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ext &amp; Image">
    <p:spTree>
      <p:nvGrpSpPr>
        <p:cNvPr id="1" name=""/>
        <p:cNvGrpSpPr/>
        <p:nvPr/>
      </p:nvGrpSpPr>
      <p:grpSpPr>
        <a:xfrm>
          <a:off x="0" y="0"/>
          <a:ext cx="0" cy="0"/>
          <a:chOff x="0" y="0"/>
          <a:chExt cx="0" cy="0"/>
        </a:xfrm>
      </p:grpSpPr>
      <p:sp>
        <p:nvSpPr>
          <p:cNvPr id="9" name="Footer Placeholder 8"/>
          <p:cNvSpPr>
            <a:spLocks noGrp="1"/>
          </p:cNvSpPr>
          <p:nvPr>
            <p:ph type="ftr" sz="quarter" idx="12"/>
          </p:nvPr>
        </p:nvSpPr>
        <p:spPr/>
        <p:txBody>
          <a:bodyPr/>
          <a:lstStyle/>
          <a:p>
            <a:endParaRPr lang="en-EG"/>
          </a:p>
        </p:txBody>
      </p:sp>
      <p:sp>
        <p:nvSpPr>
          <p:cNvPr id="10" name="Slide Number Placeholder 9"/>
          <p:cNvSpPr>
            <a:spLocks noGrp="1"/>
          </p:cNvSpPr>
          <p:nvPr>
            <p:ph type="sldNum" sz="quarter" idx="13"/>
          </p:nvPr>
        </p:nvSpPr>
        <p:spPr/>
        <p:txBody>
          <a:bodyPr/>
          <a:lstStyle/>
          <a:p>
            <a:fld id="{6B337C0F-65B3-044D-BB7D-D48A2295F4B6}" type="slidenum">
              <a:rPr lang="en-EG" smtClean="0"/>
              <a:t>‹#›</a:t>
            </a:fld>
            <a:endParaRPr lang="en-EG"/>
          </a:p>
        </p:txBody>
      </p:sp>
      <p:sp>
        <p:nvSpPr>
          <p:cNvPr id="4" name="Date Placeholder 3"/>
          <p:cNvSpPr>
            <a:spLocks noGrp="1"/>
          </p:cNvSpPr>
          <p:nvPr>
            <p:ph type="dt" sz="half" idx="14"/>
          </p:nvPr>
        </p:nvSpPr>
        <p:spPr/>
        <p:txBody>
          <a:bodyPr/>
          <a:lstStyle/>
          <a:p>
            <a:fld id="{BB11AB8A-EE27-C94A-A8C1-A8BFF10E350C}" type="datetimeFigureOut">
              <a:rPr lang="en-EG" smtClean="0"/>
              <a:t>10/01/2024</a:t>
            </a:fld>
            <a:endParaRPr lang="en-EG"/>
          </a:p>
        </p:txBody>
      </p:sp>
      <p:sp>
        <p:nvSpPr>
          <p:cNvPr id="12" name="Picture Placeholder 11"/>
          <p:cNvSpPr>
            <a:spLocks noGrp="1"/>
          </p:cNvSpPr>
          <p:nvPr>
            <p:ph type="pic" sz="quarter" idx="16"/>
          </p:nvPr>
        </p:nvSpPr>
        <p:spPr>
          <a:xfrm>
            <a:off x="6239934" y="1331900"/>
            <a:ext cx="5617633" cy="4637101"/>
          </a:xfrm>
          <a:solidFill>
            <a:schemeClr val="bg1">
              <a:lumMod val="95000"/>
            </a:schemeClr>
          </a:solidFill>
        </p:spPr>
        <p:txBody>
          <a:bodyPr/>
          <a:lstStyle>
            <a:lvl1pPr marL="0" indent="0">
              <a:buNone/>
              <a:defRPr/>
            </a:lvl1pPr>
          </a:lstStyle>
          <a:p>
            <a:r>
              <a:rPr lang="en-US"/>
              <a:t>Click icon to add picture</a:t>
            </a:r>
            <a:endParaRPr lang="en-GB" dirty="0"/>
          </a:p>
        </p:txBody>
      </p:sp>
      <p:sp>
        <p:nvSpPr>
          <p:cNvPr id="5" name="Content Placeholder 4"/>
          <p:cNvSpPr>
            <a:spLocks noGrp="1"/>
          </p:cNvSpPr>
          <p:nvPr>
            <p:ph sz="quarter" idx="17"/>
          </p:nvPr>
        </p:nvSpPr>
        <p:spPr>
          <a:xfrm>
            <a:off x="334434" y="1331900"/>
            <a:ext cx="5617633" cy="4637101"/>
          </a:xfrm>
        </p:spPr>
        <p:txBody>
          <a:bodyPr/>
          <a:lstStyle>
            <a:lvl1pPr>
              <a:defRPr sz="2133"/>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itle 3">
            <a:extLst>
              <a:ext uri="{FF2B5EF4-FFF2-40B4-BE49-F238E27FC236}">
                <a16:creationId xmlns:a16="http://schemas.microsoft.com/office/drawing/2014/main" id="{81DDA30A-36D1-DC4B-A45A-6FB4926B8C9A}"/>
              </a:ext>
            </a:extLst>
          </p:cNvPr>
          <p:cNvSpPr>
            <a:spLocks noGrp="1"/>
          </p:cNvSpPr>
          <p:nvPr>
            <p:ph type="title" hasCustomPrompt="1"/>
          </p:nvPr>
        </p:nvSpPr>
        <p:spPr>
          <a:xfrm>
            <a:off x="334434" y="274638"/>
            <a:ext cx="11523133" cy="889972"/>
          </a:xfrm>
          <a:prstGeom prst="rect">
            <a:avLst/>
          </a:prstGeom>
        </p:spPr>
        <p:txBody>
          <a:bodyPr/>
          <a:lstStyle/>
          <a:p>
            <a:r>
              <a:rPr lang="en-US" dirty="0"/>
              <a:t>CLICK TO EDIT MASTER TITLE STYLE</a:t>
            </a:r>
            <a:endParaRPr lang="en-GB" dirty="0"/>
          </a:p>
        </p:txBody>
      </p:sp>
    </p:spTree>
    <p:extLst>
      <p:ext uri="{BB962C8B-B14F-4D97-AF65-F5344CB8AC3E}">
        <p14:creationId xmlns:p14="http://schemas.microsoft.com/office/powerpoint/2010/main" val="2839993828"/>
      </p:ext>
    </p:extLst>
  </p:cSld>
  <p:clrMapOvr>
    <a:masterClrMapping/>
  </p:clrMapOvr>
  <p:transition spd="slow">
    <p:wipe dir="r"/>
  </p:transition>
  <p:extLst>
    <p:ext uri="{DCECCB84-F9BA-43D5-87BE-67443E8EF086}">
      <p15:sldGuideLst xmlns:p15="http://schemas.microsoft.com/office/powerpoint/2012/main">
        <p15:guide id="1" pos="281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144" name="Picture Placeholder 122"/>
          <p:cNvSpPr>
            <a:spLocks noGrp="1"/>
          </p:cNvSpPr>
          <p:nvPr>
            <p:ph type="pic" sz="quarter" idx="14"/>
          </p:nvPr>
        </p:nvSpPr>
        <p:spPr>
          <a:xfrm>
            <a:off x="890219" y="5235555"/>
            <a:ext cx="810000" cy="810000"/>
          </a:xfrm>
          <a:prstGeom prst="ellipse">
            <a:avLst/>
          </a:prstGeom>
          <a:effectLst/>
        </p:spPr>
        <p:txBody>
          <a:bodyPr anchor="ctr">
            <a:noAutofit/>
          </a:bodyPr>
          <a:lstStyle>
            <a:lvl1pPr marL="0" indent="0" algn="ctr">
              <a:buNone/>
              <a:defRPr sz="1000"/>
            </a:lvl1pPr>
          </a:lstStyle>
          <a:p>
            <a:r>
              <a:rPr lang="en-US"/>
              <a:t>Click icon to add picture</a:t>
            </a:r>
            <a:endParaRPr lang="en-US" dirty="0"/>
          </a:p>
        </p:txBody>
      </p:sp>
      <p:sp>
        <p:nvSpPr>
          <p:cNvPr id="145" name="Picture Placeholder 122"/>
          <p:cNvSpPr>
            <a:spLocks noGrp="1"/>
          </p:cNvSpPr>
          <p:nvPr>
            <p:ph type="pic" sz="quarter" idx="15"/>
          </p:nvPr>
        </p:nvSpPr>
        <p:spPr>
          <a:xfrm>
            <a:off x="2800355" y="5234135"/>
            <a:ext cx="810000" cy="811420"/>
          </a:xfrm>
          <a:prstGeom prst="ellipse">
            <a:avLst/>
          </a:prstGeom>
          <a:effectLst/>
        </p:spPr>
        <p:txBody>
          <a:bodyPr anchor="ctr">
            <a:noAutofit/>
          </a:bodyPr>
          <a:lstStyle>
            <a:lvl1pPr marL="0" indent="0" algn="ctr">
              <a:buNone/>
              <a:defRPr sz="1000"/>
            </a:lvl1pPr>
          </a:lstStyle>
          <a:p>
            <a:r>
              <a:rPr lang="en-US"/>
              <a:t>Click icon to add picture</a:t>
            </a:r>
          </a:p>
        </p:txBody>
      </p:sp>
      <p:sp>
        <p:nvSpPr>
          <p:cNvPr id="146" name="Picture Placeholder 122"/>
          <p:cNvSpPr>
            <a:spLocks noGrp="1"/>
          </p:cNvSpPr>
          <p:nvPr>
            <p:ph type="pic" sz="quarter" idx="16"/>
          </p:nvPr>
        </p:nvSpPr>
        <p:spPr>
          <a:xfrm>
            <a:off x="4727816" y="5234135"/>
            <a:ext cx="810000" cy="811420"/>
          </a:xfrm>
          <a:prstGeom prst="ellipse">
            <a:avLst/>
          </a:prstGeom>
          <a:effectLst/>
        </p:spPr>
        <p:txBody>
          <a:bodyPr anchor="ctr">
            <a:noAutofit/>
          </a:bodyPr>
          <a:lstStyle>
            <a:lvl1pPr marL="0" indent="0" algn="ctr">
              <a:buNone/>
              <a:defRPr sz="1000"/>
            </a:lvl1pPr>
          </a:lstStyle>
          <a:p>
            <a:r>
              <a:rPr lang="en-US"/>
              <a:t>Click icon to add picture</a:t>
            </a:r>
          </a:p>
        </p:txBody>
      </p:sp>
      <p:sp>
        <p:nvSpPr>
          <p:cNvPr id="147" name="Picture Placeholder 122"/>
          <p:cNvSpPr>
            <a:spLocks noGrp="1"/>
          </p:cNvSpPr>
          <p:nvPr>
            <p:ph type="pic" sz="quarter" idx="17"/>
          </p:nvPr>
        </p:nvSpPr>
        <p:spPr>
          <a:xfrm>
            <a:off x="6637953" y="5234135"/>
            <a:ext cx="810000" cy="811420"/>
          </a:xfrm>
          <a:prstGeom prst="ellipse">
            <a:avLst/>
          </a:prstGeom>
          <a:effectLst/>
        </p:spPr>
        <p:txBody>
          <a:bodyPr anchor="ctr">
            <a:noAutofit/>
          </a:bodyPr>
          <a:lstStyle>
            <a:lvl1pPr marL="0" indent="0" algn="ctr">
              <a:buNone/>
              <a:defRPr sz="1000"/>
            </a:lvl1pPr>
          </a:lstStyle>
          <a:p>
            <a:r>
              <a:rPr lang="en-US"/>
              <a:t>Click icon to add picture</a:t>
            </a:r>
          </a:p>
        </p:txBody>
      </p:sp>
      <p:sp>
        <p:nvSpPr>
          <p:cNvPr id="148" name="Picture Placeholder 122"/>
          <p:cNvSpPr>
            <a:spLocks noGrp="1"/>
          </p:cNvSpPr>
          <p:nvPr>
            <p:ph type="pic" sz="quarter" idx="18"/>
          </p:nvPr>
        </p:nvSpPr>
        <p:spPr>
          <a:xfrm>
            <a:off x="8565415" y="5234135"/>
            <a:ext cx="810000" cy="811420"/>
          </a:xfrm>
          <a:prstGeom prst="ellipse">
            <a:avLst/>
          </a:prstGeom>
          <a:effectLst/>
        </p:spPr>
        <p:txBody>
          <a:bodyPr anchor="ctr">
            <a:noAutofit/>
          </a:bodyPr>
          <a:lstStyle>
            <a:lvl1pPr marL="0" indent="0" algn="ctr">
              <a:buNone/>
              <a:defRPr sz="1000"/>
            </a:lvl1pPr>
          </a:lstStyle>
          <a:p>
            <a:r>
              <a:rPr lang="en-US"/>
              <a:t>Click icon to add picture</a:t>
            </a:r>
          </a:p>
        </p:txBody>
      </p:sp>
      <p:sp>
        <p:nvSpPr>
          <p:cNvPr id="149" name="Picture Placeholder 122"/>
          <p:cNvSpPr>
            <a:spLocks noGrp="1"/>
          </p:cNvSpPr>
          <p:nvPr>
            <p:ph type="pic" sz="quarter" idx="19"/>
          </p:nvPr>
        </p:nvSpPr>
        <p:spPr>
          <a:xfrm>
            <a:off x="10475551" y="5234135"/>
            <a:ext cx="810000" cy="811420"/>
          </a:xfrm>
          <a:prstGeom prst="ellipse">
            <a:avLst/>
          </a:prstGeom>
          <a:effectLst/>
        </p:spPr>
        <p:txBody>
          <a:bodyPr anchor="ctr">
            <a:noAutofit/>
          </a:bodyPr>
          <a:lstStyle>
            <a:lvl1pPr marL="0" indent="0" algn="ctr">
              <a:buNone/>
              <a:defRPr sz="1000"/>
            </a:lvl1pPr>
          </a:lstStyle>
          <a:p>
            <a:r>
              <a:rPr lang="en-US"/>
              <a:t>Click icon to add picture</a:t>
            </a:r>
          </a:p>
        </p:txBody>
      </p:sp>
      <p:sp>
        <p:nvSpPr>
          <p:cNvPr id="150" name="Picture Placeholder 122"/>
          <p:cNvSpPr>
            <a:spLocks noGrp="1"/>
          </p:cNvSpPr>
          <p:nvPr>
            <p:ph type="pic" sz="quarter" idx="11"/>
          </p:nvPr>
        </p:nvSpPr>
        <p:spPr>
          <a:xfrm>
            <a:off x="1709578" y="3238852"/>
            <a:ext cx="1080001" cy="1080000"/>
          </a:xfrm>
          <a:prstGeom prst="ellipse">
            <a:avLst/>
          </a:prstGeom>
          <a:effectLst/>
        </p:spPr>
        <p:txBody>
          <a:bodyPr anchor="ctr">
            <a:normAutofit/>
          </a:bodyPr>
          <a:lstStyle>
            <a:lvl1pPr marL="0" indent="0" algn="ctr">
              <a:buNone/>
              <a:defRPr sz="1000"/>
            </a:lvl1pPr>
          </a:lstStyle>
          <a:p>
            <a:r>
              <a:rPr lang="en-US"/>
              <a:t>Click icon to add picture</a:t>
            </a:r>
          </a:p>
        </p:txBody>
      </p:sp>
      <p:sp>
        <p:nvSpPr>
          <p:cNvPr id="151" name="Picture Placeholder 122"/>
          <p:cNvSpPr>
            <a:spLocks noGrp="1"/>
          </p:cNvSpPr>
          <p:nvPr>
            <p:ph type="pic" sz="quarter" idx="12"/>
          </p:nvPr>
        </p:nvSpPr>
        <p:spPr>
          <a:xfrm>
            <a:off x="5547176" y="3238851"/>
            <a:ext cx="1080000" cy="1080000"/>
          </a:xfrm>
          <a:prstGeom prst="ellipse">
            <a:avLst/>
          </a:prstGeom>
          <a:effectLst/>
        </p:spPr>
        <p:txBody>
          <a:bodyPr anchor="ctr">
            <a:normAutofit/>
          </a:bodyPr>
          <a:lstStyle>
            <a:lvl1pPr marL="0" indent="0" algn="ctr">
              <a:buNone/>
              <a:defRPr sz="1000"/>
            </a:lvl1pPr>
          </a:lstStyle>
          <a:p>
            <a:r>
              <a:rPr lang="en-US"/>
              <a:t>Click icon to add picture</a:t>
            </a:r>
          </a:p>
        </p:txBody>
      </p:sp>
      <p:sp>
        <p:nvSpPr>
          <p:cNvPr id="152" name="Picture Placeholder 122"/>
          <p:cNvSpPr>
            <a:spLocks noGrp="1"/>
          </p:cNvSpPr>
          <p:nvPr>
            <p:ph type="pic" sz="quarter" idx="13"/>
          </p:nvPr>
        </p:nvSpPr>
        <p:spPr>
          <a:xfrm>
            <a:off x="9384775" y="3238851"/>
            <a:ext cx="1080000" cy="1080000"/>
          </a:xfrm>
          <a:prstGeom prst="ellipse">
            <a:avLst/>
          </a:prstGeom>
          <a:effectLst/>
        </p:spPr>
        <p:txBody>
          <a:bodyPr anchor="ctr">
            <a:normAutofit/>
          </a:bodyPr>
          <a:lstStyle>
            <a:lvl1pPr marL="0" indent="0" algn="ctr">
              <a:buNone/>
              <a:defRPr sz="1000"/>
            </a:lvl1pPr>
          </a:lstStyle>
          <a:p>
            <a:r>
              <a:rPr lang="en-US"/>
              <a:t>Click icon to add picture</a:t>
            </a:r>
            <a:endParaRPr lang="en-US" dirty="0"/>
          </a:p>
        </p:txBody>
      </p:sp>
      <p:sp>
        <p:nvSpPr>
          <p:cNvPr id="153" name="Picture Placeholder 122"/>
          <p:cNvSpPr>
            <a:spLocks noGrp="1"/>
          </p:cNvSpPr>
          <p:nvPr>
            <p:ph type="pic" sz="quarter" idx="10"/>
          </p:nvPr>
        </p:nvSpPr>
        <p:spPr>
          <a:xfrm>
            <a:off x="5410793" y="1012533"/>
            <a:ext cx="1312732" cy="1306800"/>
          </a:xfrm>
          <a:prstGeom prst="ellipse">
            <a:avLst/>
          </a:prstGeom>
          <a:effectLst/>
        </p:spPr>
        <p:txBody>
          <a:bodyPr anchor="ctr">
            <a:normAutofit/>
          </a:bodyPr>
          <a:lstStyle>
            <a:lvl1pPr marL="0" indent="0" algn="ctr">
              <a:buNone/>
              <a:defRPr sz="1000"/>
            </a:lvl1pPr>
          </a:lstStyle>
          <a:p>
            <a:r>
              <a:rPr lang="en-US"/>
              <a:t>Click icon to add picture</a:t>
            </a:r>
            <a:endParaRPr lang="en-US" dirty="0"/>
          </a:p>
        </p:txBody>
      </p:sp>
    </p:spTree>
    <p:extLst>
      <p:ext uri="{BB962C8B-B14F-4D97-AF65-F5344CB8AC3E}">
        <p14:creationId xmlns:p14="http://schemas.microsoft.com/office/powerpoint/2010/main" val="3692175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Title and Content Image BG">
    <p:spTree>
      <p:nvGrpSpPr>
        <p:cNvPr id="1" name=""/>
        <p:cNvGrpSpPr/>
        <p:nvPr/>
      </p:nvGrpSpPr>
      <p:grpSpPr>
        <a:xfrm>
          <a:off x="0" y="0"/>
          <a:ext cx="0" cy="0"/>
          <a:chOff x="0" y="0"/>
          <a:chExt cx="0" cy="0"/>
        </a:xfrm>
      </p:grpSpPr>
      <p:pic>
        <p:nvPicPr>
          <p:cNvPr id="12" name="Picture 11" descr="A picture containing light&#10;&#10;Description automatically generated">
            <a:extLst>
              <a:ext uri="{FF2B5EF4-FFF2-40B4-BE49-F238E27FC236}">
                <a16:creationId xmlns:a16="http://schemas.microsoft.com/office/drawing/2014/main" id="{BAE7EDB6-9919-C945-87C3-5614EA3FA7B9}"/>
              </a:ext>
            </a:extLst>
          </p:cNvPr>
          <p:cNvPicPr>
            <a:picLocks noChangeAspect="1"/>
          </p:cNvPicPr>
          <p:nvPr/>
        </p:nvPicPr>
        <p:blipFill>
          <a:blip r:embed="rId2"/>
          <a:stretch>
            <a:fillRect/>
          </a:stretch>
        </p:blipFill>
        <p:spPr>
          <a:xfrm>
            <a:off x="0" y="0"/>
            <a:ext cx="12192000" cy="6858000"/>
          </a:xfrm>
          <a:prstGeom prst="rect">
            <a:avLst/>
          </a:prstGeom>
        </p:spPr>
      </p:pic>
      <p:sp>
        <p:nvSpPr>
          <p:cNvPr id="4" name="Title 3"/>
          <p:cNvSpPr>
            <a:spLocks noGrp="1"/>
          </p:cNvSpPr>
          <p:nvPr>
            <p:ph type="title" hasCustomPrompt="1"/>
          </p:nvPr>
        </p:nvSpPr>
        <p:spPr>
          <a:xfrm>
            <a:off x="334434" y="274638"/>
            <a:ext cx="11523133" cy="889972"/>
          </a:xfrm>
          <a:prstGeom prst="rect">
            <a:avLst/>
          </a:prstGeom>
        </p:spPr>
        <p:txBody>
          <a:bodyPr/>
          <a:lstStyle>
            <a:lvl1pPr>
              <a:defRPr>
                <a:solidFill>
                  <a:schemeClr val="bg1"/>
                </a:solidFill>
              </a:defRPr>
            </a:lvl1pPr>
          </a:lstStyle>
          <a:p>
            <a:r>
              <a:rPr lang="en-US" dirty="0"/>
              <a:t>CLICK TO EDIT MASTER TITLE STYLE</a:t>
            </a:r>
            <a:endParaRPr lang="en-GB" dirty="0"/>
          </a:p>
        </p:txBody>
      </p:sp>
      <p:sp>
        <p:nvSpPr>
          <p:cNvPr id="6" name="Date Placeholder 5"/>
          <p:cNvSpPr>
            <a:spLocks noGrp="1"/>
          </p:cNvSpPr>
          <p:nvPr>
            <p:ph type="dt" sz="half" idx="10"/>
          </p:nvPr>
        </p:nvSpPr>
        <p:spPr/>
        <p:txBody>
          <a:bodyPr/>
          <a:lstStyle>
            <a:lvl1pPr>
              <a:defRPr>
                <a:solidFill>
                  <a:schemeClr val="bg1"/>
                </a:solidFill>
              </a:defRPr>
            </a:lvl1pPr>
          </a:lstStyle>
          <a:p>
            <a:fld id="{BB11AB8A-EE27-C94A-A8C1-A8BFF10E350C}" type="datetimeFigureOut">
              <a:rPr lang="en-EG" smtClean="0"/>
              <a:t>10/01/2024</a:t>
            </a:fld>
            <a:endParaRPr lang="en-EG"/>
          </a:p>
        </p:txBody>
      </p:sp>
      <p:sp>
        <p:nvSpPr>
          <p:cNvPr id="7" name="Footer Placeholder 6"/>
          <p:cNvSpPr>
            <a:spLocks noGrp="1"/>
          </p:cNvSpPr>
          <p:nvPr>
            <p:ph type="ftr" sz="quarter" idx="11"/>
          </p:nvPr>
        </p:nvSpPr>
        <p:spPr/>
        <p:txBody>
          <a:bodyPr/>
          <a:lstStyle>
            <a:lvl1pPr>
              <a:defRPr>
                <a:solidFill>
                  <a:schemeClr val="bg1"/>
                </a:solidFill>
              </a:defRPr>
            </a:lvl1pPr>
          </a:lstStyle>
          <a:p>
            <a:endParaRPr lang="en-EG"/>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6B337C0F-65B3-044D-BB7D-D48A2295F4B6}" type="slidenum">
              <a:rPr lang="en-EG" smtClean="0"/>
              <a:t>‹#›</a:t>
            </a:fld>
            <a:endParaRPr lang="en-EG"/>
          </a:p>
        </p:txBody>
      </p:sp>
      <p:sp>
        <p:nvSpPr>
          <p:cNvPr id="10" name="Content Placeholder 9"/>
          <p:cNvSpPr>
            <a:spLocks noGrp="1"/>
          </p:cNvSpPr>
          <p:nvPr>
            <p:ph sz="quarter" idx="13"/>
          </p:nvPr>
        </p:nvSpPr>
        <p:spPr>
          <a:xfrm>
            <a:off x="334434" y="1164610"/>
            <a:ext cx="11523133" cy="480439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9" name="Picture 8">
            <a:extLst>
              <a:ext uri="{FF2B5EF4-FFF2-40B4-BE49-F238E27FC236}">
                <a16:creationId xmlns:a16="http://schemas.microsoft.com/office/drawing/2014/main" id="{168C8EA4-E4B8-F04C-850F-7A61929B9A30}"/>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10571858" y="6282799"/>
            <a:ext cx="1271565" cy="318519"/>
          </a:xfrm>
          <a:prstGeom prst="rect">
            <a:avLst/>
          </a:prstGeom>
        </p:spPr>
      </p:pic>
    </p:spTree>
    <p:extLst>
      <p:ext uri="{BB962C8B-B14F-4D97-AF65-F5344CB8AC3E}">
        <p14:creationId xmlns:p14="http://schemas.microsoft.com/office/powerpoint/2010/main" val="2520869735"/>
      </p:ext>
    </p:extLst>
  </p:cSld>
  <p:clrMapOvr>
    <a:masterClrMapping/>
  </p:clrMapOvr>
  <p:transition spd="slow">
    <p:wipe dir="r"/>
  </p:transition>
  <p:extLst>
    <p:ext uri="{DCECCB84-F9BA-43D5-87BE-67443E8EF086}">
      <p15:sldGuideLst xmlns:p15="http://schemas.microsoft.com/office/powerpoint/2012/main">
        <p15:guide id="1" pos="42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334434" y="274638"/>
            <a:ext cx="11523133" cy="889972"/>
          </a:xfrm>
          <a:prstGeom prst="rect">
            <a:avLst/>
          </a:prstGeom>
        </p:spPr>
        <p:txBody>
          <a:bodyPr/>
          <a:lstStyle/>
          <a:p>
            <a:r>
              <a:rPr lang="en-US" dirty="0"/>
              <a:t>CLICK TO EDIT MASTER TITLE STYLE</a:t>
            </a:r>
            <a:endParaRPr lang="en-GB" dirty="0"/>
          </a:p>
        </p:txBody>
      </p:sp>
      <p:sp>
        <p:nvSpPr>
          <p:cNvPr id="6" name="Date Placeholder 5"/>
          <p:cNvSpPr>
            <a:spLocks noGrp="1"/>
          </p:cNvSpPr>
          <p:nvPr>
            <p:ph type="dt" sz="half" idx="10"/>
          </p:nvPr>
        </p:nvSpPr>
        <p:spPr/>
        <p:txBody>
          <a:bodyPr/>
          <a:lstStyle/>
          <a:p>
            <a:fld id="{BB11AB8A-EE27-C94A-A8C1-A8BFF10E350C}" type="datetimeFigureOut">
              <a:rPr lang="en-EG" smtClean="0"/>
              <a:t>10/01/2024</a:t>
            </a:fld>
            <a:endParaRPr lang="en-EG"/>
          </a:p>
        </p:txBody>
      </p:sp>
      <p:sp>
        <p:nvSpPr>
          <p:cNvPr id="7" name="Footer Placeholder 6"/>
          <p:cNvSpPr>
            <a:spLocks noGrp="1"/>
          </p:cNvSpPr>
          <p:nvPr>
            <p:ph type="ftr" sz="quarter" idx="11"/>
          </p:nvPr>
        </p:nvSpPr>
        <p:spPr/>
        <p:txBody>
          <a:bodyPr/>
          <a:lstStyle/>
          <a:p>
            <a:endParaRPr lang="en-EG"/>
          </a:p>
        </p:txBody>
      </p:sp>
      <p:sp>
        <p:nvSpPr>
          <p:cNvPr id="8" name="Slide Number Placeholder 7"/>
          <p:cNvSpPr>
            <a:spLocks noGrp="1"/>
          </p:cNvSpPr>
          <p:nvPr>
            <p:ph type="sldNum" sz="quarter" idx="12"/>
          </p:nvPr>
        </p:nvSpPr>
        <p:spPr/>
        <p:txBody>
          <a:bodyPr/>
          <a:lstStyle/>
          <a:p>
            <a:fld id="{6B337C0F-65B3-044D-BB7D-D48A2295F4B6}" type="slidenum">
              <a:rPr lang="en-EG" smtClean="0"/>
              <a:t>‹#›</a:t>
            </a:fld>
            <a:endParaRPr lang="en-EG"/>
          </a:p>
        </p:txBody>
      </p:sp>
      <p:sp>
        <p:nvSpPr>
          <p:cNvPr id="10" name="Content Placeholder 9"/>
          <p:cNvSpPr>
            <a:spLocks noGrp="1"/>
          </p:cNvSpPr>
          <p:nvPr>
            <p:ph sz="quarter" idx="13"/>
          </p:nvPr>
        </p:nvSpPr>
        <p:spPr>
          <a:xfrm>
            <a:off x="334434" y="1331899"/>
            <a:ext cx="11523133" cy="4538703"/>
          </a:xfrm>
        </p:spPr>
        <p:txBody>
          <a:bodyPr/>
          <a:lstStyle>
            <a:lvl1pPr>
              <a:defRPr sz="2133"/>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96900085"/>
      </p:ext>
    </p:extLst>
  </p:cSld>
  <p:clrMapOvr>
    <a:masterClrMapping/>
  </p:clrMapOvr>
  <p:transition spd="slow">
    <p:wipe dir="r"/>
  </p:transition>
  <p:extLst>
    <p:ext uri="{DCECCB84-F9BA-43D5-87BE-67443E8EF086}">
      <p15:sldGuideLst xmlns:p15="http://schemas.microsoft.com/office/powerpoint/2012/main">
        <p15:guide id="1" pos="42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ext and Image backgroun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1697317"/>
            <a:ext cx="6296165" cy="4515099"/>
          </a:xfrm>
        </p:spPr>
        <p:txBody>
          <a:bodyPr rtlCol="0">
            <a:noAutofit/>
          </a:bodyPr>
          <a:lstStyle>
            <a:lvl1pPr marL="0" indent="0">
              <a:buNone/>
              <a:defRPr lang="en-US" sz="2133" dirty="0" smtClean="0"/>
            </a:lvl1pPr>
            <a:lvl2pPr marL="355591" indent="0">
              <a:buNone/>
              <a:defRPr lang="en-US" sz="1600" dirty="0" smtClean="0"/>
            </a:lvl2pPr>
            <a:lvl3pPr marL="723882" indent="0">
              <a:buNone/>
              <a:defRPr lang="en-US" sz="1600" dirty="0" smtClean="0"/>
            </a:lvl3p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hasCustomPrompt="1"/>
          </p:nvPr>
        </p:nvSpPr>
        <p:spPr>
          <a:xfrm>
            <a:off x="609600" y="273599"/>
            <a:ext cx="10414289" cy="1168604"/>
          </a:xfrm>
          <a:prstGeom prst="rect">
            <a:avLst/>
          </a:prstGeom>
        </p:spPr>
        <p:txBody>
          <a:bodyPr/>
          <a:lstStyle>
            <a:lvl1pPr>
              <a:lnSpc>
                <a:spcPct val="100000"/>
              </a:lnSpc>
              <a:defRPr>
                <a:latin typeface="Vodafone Rg" pitchFamily="34" charset="0"/>
              </a:defRPr>
            </a:lvl1pPr>
          </a:lstStyle>
          <a:p>
            <a:r>
              <a:rPr lang="en-US" dirty="0"/>
              <a:t>CLICK TO EDIT MASTER TITLE STYLE</a:t>
            </a:r>
            <a:endParaRPr lang="en-GB" dirty="0"/>
          </a:p>
        </p:txBody>
      </p:sp>
      <p:sp>
        <p:nvSpPr>
          <p:cNvPr id="8" name="Date Placeholder 5">
            <a:extLst>
              <a:ext uri="{FF2B5EF4-FFF2-40B4-BE49-F238E27FC236}">
                <a16:creationId xmlns:a16="http://schemas.microsoft.com/office/drawing/2014/main" id="{AEC55515-F6FB-6F4B-A1FE-E1B962D398F4}"/>
              </a:ext>
            </a:extLst>
          </p:cNvPr>
          <p:cNvSpPr>
            <a:spLocks noGrp="1"/>
          </p:cNvSpPr>
          <p:nvPr>
            <p:ph type="dt" sz="half" idx="11"/>
          </p:nvPr>
        </p:nvSpPr>
        <p:spPr>
          <a:xfrm>
            <a:off x="7654979" y="6282799"/>
            <a:ext cx="2630069" cy="318519"/>
          </a:xfrm>
        </p:spPr>
        <p:txBody>
          <a:bodyPr/>
          <a:lstStyle/>
          <a:p>
            <a:fld id="{BB11AB8A-EE27-C94A-A8C1-A8BFF10E350C}" type="datetimeFigureOut">
              <a:rPr lang="en-EG" smtClean="0"/>
              <a:t>10/01/2024</a:t>
            </a:fld>
            <a:endParaRPr lang="en-EG"/>
          </a:p>
        </p:txBody>
      </p:sp>
      <p:sp>
        <p:nvSpPr>
          <p:cNvPr id="9" name="Footer Placeholder 6">
            <a:extLst>
              <a:ext uri="{FF2B5EF4-FFF2-40B4-BE49-F238E27FC236}">
                <a16:creationId xmlns:a16="http://schemas.microsoft.com/office/drawing/2014/main" id="{E8CF85DA-1C24-ED48-8435-8DB56DAD2E3F}"/>
              </a:ext>
            </a:extLst>
          </p:cNvPr>
          <p:cNvSpPr>
            <a:spLocks noGrp="1"/>
          </p:cNvSpPr>
          <p:nvPr>
            <p:ph type="ftr" sz="quarter" idx="12"/>
          </p:nvPr>
        </p:nvSpPr>
        <p:spPr>
          <a:xfrm>
            <a:off x="337860" y="6282799"/>
            <a:ext cx="3671107" cy="318519"/>
          </a:xfrm>
        </p:spPr>
        <p:txBody>
          <a:bodyPr/>
          <a:lstStyle/>
          <a:p>
            <a:endParaRPr lang="en-EG"/>
          </a:p>
        </p:txBody>
      </p:sp>
      <p:sp>
        <p:nvSpPr>
          <p:cNvPr id="10" name="Slide Number Placeholder 7">
            <a:extLst>
              <a:ext uri="{FF2B5EF4-FFF2-40B4-BE49-F238E27FC236}">
                <a16:creationId xmlns:a16="http://schemas.microsoft.com/office/drawing/2014/main" id="{765847ED-5FF2-CB4C-86BE-553636215D0F}"/>
              </a:ext>
            </a:extLst>
          </p:cNvPr>
          <p:cNvSpPr>
            <a:spLocks noGrp="1"/>
          </p:cNvSpPr>
          <p:nvPr>
            <p:ph type="sldNum" sz="quarter" idx="13"/>
          </p:nvPr>
        </p:nvSpPr>
        <p:spPr>
          <a:xfrm>
            <a:off x="5820394" y="6284182"/>
            <a:ext cx="551213" cy="318519"/>
          </a:xfrm>
        </p:spPr>
        <p:txBody>
          <a:bodyPr/>
          <a:lstStyle/>
          <a:p>
            <a:fld id="{6B337C0F-65B3-044D-BB7D-D48A2295F4B6}" type="slidenum">
              <a:rPr lang="en-EG" smtClean="0"/>
              <a:t>‹#›</a:t>
            </a:fld>
            <a:endParaRPr lang="en-EG"/>
          </a:p>
        </p:txBody>
      </p:sp>
    </p:spTree>
    <p:extLst>
      <p:ext uri="{BB962C8B-B14F-4D97-AF65-F5344CB8AC3E}">
        <p14:creationId xmlns:p14="http://schemas.microsoft.com/office/powerpoint/2010/main" val="156565396"/>
      </p:ext>
    </p:extLst>
  </p:cSld>
  <p:clrMapOvr>
    <a:masterClrMapping/>
  </p:clrMapOvr>
  <p:transition spd="slow">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White Icon">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992A90-C716-3242-9348-E1DDF914E40D}"/>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4278221" y="2973659"/>
            <a:ext cx="3635559" cy="910683"/>
          </a:xfrm>
          <a:prstGeom prst="rect">
            <a:avLst/>
          </a:prstGeom>
        </p:spPr>
      </p:pic>
    </p:spTree>
    <p:extLst>
      <p:ext uri="{BB962C8B-B14F-4D97-AF65-F5344CB8AC3E}">
        <p14:creationId xmlns:p14="http://schemas.microsoft.com/office/powerpoint/2010/main" val="69391769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E3A3-E979-4F5A-8B6D-A2B9A8BF1E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3321D3-D7E4-410B-A8EE-918613AEB9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D02D6A-C3AF-4604-B5D3-12099E97CA09}"/>
              </a:ext>
            </a:extLst>
          </p:cNvPr>
          <p:cNvSpPr>
            <a:spLocks noGrp="1"/>
          </p:cNvSpPr>
          <p:nvPr>
            <p:ph type="dt" sz="half" idx="10"/>
          </p:nvPr>
        </p:nvSpPr>
        <p:spPr/>
        <p:txBody>
          <a:bodyPr/>
          <a:lstStyle/>
          <a:p>
            <a:fld id="{BB11AB8A-EE27-C94A-A8C1-A8BFF10E350C}" type="datetimeFigureOut">
              <a:rPr lang="en-EG" smtClean="0"/>
              <a:t>10/01/2024</a:t>
            </a:fld>
            <a:endParaRPr lang="en-EG"/>
          </a:p>
        </p:txBody>
      </p:sp>
      <p:sp>
        <p:nvSpPr>
          <p:cNvPr id="5" name="Footer Placeholder 4">
            <a:extLst>
              <a:ext uri="{FF2B5EF4-FFF2-40B4-BE49-F238E27FC236}">
                <a16:creationId xmlns:a16="http://schemas.microsoft.com/office/drawing/2014/main" id="{E4B620FA-1432-4798-AA48-EF616C04A336}"/>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1D428622-310A-40C4-A50D-D3D5EE98C651}"/>
              </a:ext>
            </a:extLst>
          </p:cNvPr>
          <p:cNvSpPr>
            <a:spLocks noGrp="1"/>
          </p:cNvSpPr>
          <p:nvPr>
            <p:ph type="sldNum" sz="quarter" idx="12"/>
          </p:nvPr>
        </p:nvSpPr>
        <p:spPr/>
        <p:txBody>
          <a:bodyPr/>
          <a:lstStyle/>
          <a:p>
            <a:fld id="{6B337C0F-65B3-044D-BB7D-D48A2295F4B6}" type="slidenum">
              <a:rPr lang="en-EG" smtClean="0"/>
              <a:t>‹#›</a:t>
            </a:fld>
            <a:endParaRPr lang="en-EG"/>
          </a:p>
        </p:txBody>
      </p:sp>
    </p:spTree>
    <p:extLst>
      <p:ext uri="{BB962C8B-B14F-4D97-AF65-F5344CB8AC3E}">
        <p14:creationId xmlns:p14="http://schemas.microsoft.com/office/powerpoint/2010/main" val="4040374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Black Icon">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C8243C2-5B19-5D4B-BB7D-1090C23DD21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3794" y="2973659"/>
            <a:ext cx="3664413" cy="910683"/>
          </a:xfrm>
          <a:prstGeom prst="rect">
            <a:avLst/>
          </a:prstGeom>
        </p:spPr>
      </p:pic>
    </p:spTree>
    <p:extLst>
      <p:ext uri="{BB962C8B-B14F-4D97-AF65-F5344CB8AC3E}">
        <p14:creationId xmlns:p14="http://schemas.microsoft.com/office/powerpoint/2010/main" val="1862956733"/>
      </p:ext>
    </p:extLst>
  </p:cSld>
  <p:clrMapOvr>
    <a:masterClrMapping/>
  </p:clrMapOvr>
  <p:transition spd="slow">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Title Slide Image 16 Two Line">
    <p:bg>
      <p:bgPr>
        <a:solidFill>
          <a:schemeClr val="bg1"/>
        </a:solidFill>
        <a:effectLst/>
      </p:bgPr>
    </p:bg>
    <p:spTree>
      <p:nvGrpSpPr>
        <p:cNvPr id="1" name=""/>
        <p:cNvGrpSpPr/>
        <p:nvPr/>
      </p:nvGrpSpPr>
      <p:grpSpPr>
        <a:xfrm>
          <a:off x="0" y="0"/>
          <a:ext cx="0" cy="0"/>
          <a:chOff x="0" y="0"/>
          <a:chExt cx="0" cy="0"/>
        </a:xfrm>
      </p:grpSpPr>
      <p:pic>
        <p:nvPicPr>
          <p:cNvPr id="3" name="Picture 2" descr="A sunset in the background&#10;&#10;Description automatically generated">
            <a:extLst>
              <a:ext uri="{FF2B5EF4-FFF2-40B4-BE49-F238E27FC236}">
                <a16:creationId xmlns:a16="http://schemas.microsoft.com/office/drawing/2014/main" id="{32D4C5BF-32E3-0941-B1BF-3921476E4620}"/>
              </a:ext>
            </a:extLst>
          </p:cNvPr>
          <p:cNvPicPr>
            <a:picLocks noChangeAspect="1"/>
          </p:cNvPicPr>
          <p:nvPr/>
        </p:nvPicPr>
        <p:blipFill>
          <a:blip r:embed="rId2"/>
          <a:stretch>
            <a:fillRect/>
          </a:stretch>
        </p:blipFill>
        <p:spPr>
          <a:xfrm>
            <a:off x="0" y="0"/>
            <a:ext cx="12192000" cy="6858000"/>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286FDA53-0E3D-8940-9D36-1762018BACF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695006" y="6060469"/>
            <a:ext cx="2159135" cy="540848"/>
          </a:xfrm>
          <a:prstGeom prst="rect">
            <a:avLst/>
          </a:prstGeom>
        </p:spPr>
      </p:pic>
      <p:sp>
        <p:nvSpPr>
          <p:cNvPr id="9" name="Title 1">
            <a:extLst>
              <a:ext uri="{FF2B5EF4-FFF2-40B4-BE49-F238E27FC236}">
                <a16:creationId xmlns:a16="http://schemas.microsoft.com/office/drawing/2014/main" id="{BE318C50-6022-5348-B6D1-757D0FD0AB99}"/>
              </a:ext>
            </a:extLst>
          </p:cNvPr>
          <p:cNvSpPr>
            <a:spLocks noGrp="1"/>
          </p:cNvSpPr>
          <p:nvPr>
            <p:ph type="ctrTitle" hasCustomPrompt="1"/>
          </p:nvPr>
        </p:nvSpPr>
        <p:spPr>
          <a:xfrm>
            <a:off x="334433" y="3241402"/>
            <a:ext cx="6314817" cy="855857"/>
          </a:xfrm>
          <a:prstGeom prst="rect">
            <a:avLst/>
          </a:prstGeom>
        </p:spPr>
        <p:txBody>
          <a:bodyPr anchor="t" anchorCtr="0">
            <a:noAutofit/>
          </a:bodyPr>
          <a:lstStyle>
            <a:lvl1pPr algn="l">
              <a:lnSpc>
                <a:spcPct val="90000"/>
              </a:lnSpc>
              <a:defRPr sz="3200" b="1" i="0">
                <a:solidFill>
                  <a:schemeClr val="bg1"/>
                </a:solidFill>
                <a:latin typeface="Vodafone Rg"/>
                <a:cs typeface="Vodafone Rg"/>
              </a:defRPr>
            </a:lvl1pPr>
          </a:lstStyle>
          <a:p>
            <a:r>
              <a:rPr lang="en-US" dirty="0"/>
              <a:t>HEADLINES GOES HERE, TWO LINES MAX</a:t>
            </a:r>
            <a:endParaRPr lang="en-GB" dirty="0"/>
          </a:p>
        </p:txBody>
      </p:sp>
      <p:sp>
        <p:nvSpPr>
          <p:cNvPr id="11" name="Subtitle 2">
            <a:extLst>
              <a:ext uri="{FF2B5EF4-FFF2-40B4-BE49-F238E27FC236}">
                <a16:creationId xmlns:a16="http://schemas.microsoft.com/office/drawing/2014/main" id="{37612A6D-31FF-2043-98BD-8839A1E9DF30}"/>
              </a:ext>
            </a:extLst>
          </p:cNvPr>
          <p:cNvSpPr>
            <a:spLocks noGrp="1"/>
          </p:cNvSpPr>
          <p:nvPr>
            <p:ph type="subTitle" idx="1" hasCustomPrompt="1"/>
          </p:nvPr>
        </p:nvSpPr>
        <p:spPr>
          <a:xfrm>
            <a:off x="334434" y="5149954"/>
            <a:ext cx="4162185" cy="910516"/>
          </a:xfrm>
        </p:spPr>
        <p:txBody>
          <a:bodyPr anchor="b" anchorCtr="0">
            <a:noAutofit/>
          </a:bodyPr>
          <a:lstStyle>
            <a:lvl1pPr marL="0" indent="0" algn="l">
              <a:buNone/>
              <a:defRPr sz="1867" spc="693" baseline="0">
                <a:solidFill>
                  <a:schemeClr val="bg1"/>
                </a:solidFill>
                <a:latin typeface="Vodafone Rg"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endParaRPr lang="en-GB" dirty="0"/>
          </a:p>
        </p:txBody>
      </p:sp>
      <p:sp>
        <p:nvSpPr>
          <p:cNvPr id="12" name="Footer Placeholder 3">
            <a:extLst>
              <a:ext uri="{FF2B5EF4-FFF2-40B4-BE49-F238E27FC236}">
                <a16:creationId xmlns:a16="http://schemas.microsoft.com/office/drawing/2014/main" id="{7AC53F66-8DEB-174F-B8A4-0463C002AF2D}"/>
              </a:ext>
            </a:extLst>
          </p:cNvPr>
          <p:cNvSpPr>
            <a:spLocks noGrp="1"/>
          </p:cNvSpPr>
          <p:nvPr>
            <p:ph type="ftr" sz="quarter" idx="10"/>
          </p:nvPr>
        </p:nvSpPr>
        <p:spPr>
          <a:xfrm>
            <a:off x="337860" y="6282799"/>
            <a:ext cx="3671107" cy="318519"/>
          </a:xfrm>
        </p:spPr>
        <p:txBody>
          <a:bodyPr/>
          <a:lstStyle>
            <a:lvl1pPr>
              <a:defRPr>
                <a:solidFill>
                  <a:schemeClr val="bg1"/>
                </a:solidFill>
              </a:defRPr>
            </a:lvl1pPr>
          </a:lstStyle>
          <a:p>
            <a:endParaRPr lang="en-EG"/>
          </a:p>
        </p:txBody>
      </p:sp>
      <p:sp>
        <p:nvSpPr>
          <p:cNvPr id="13" name="Text Placeholder 17">
            <a:extLst>
              <a:ext uri="{FF2B5EF4-FFF2-40B4-BE49-F238E27FC236}">
                <a16:creationId xmlns:a16="http://schemas.microsoft.com/office/drawing/2014/main" id="{89A4E107-2108-C644-AC52-76AA192E3AEB}"/>
              </a:ext>
            </a:extLst>
          </p:cNvPr>
          <p:cNvSpPr>
            <a:spLocks noGrp="1"/>
          </p:cNvSpPr>
          <p:nvPr>
            <p:ph type="body" sz="quarter" idx="11" hasCustomPrompt="1"/>
          </p:nvPr>
        </p:nvSpPr>
        <p:spPr>
          <a:xfrm>
            <a:off x="7931083" y="3379163"/>
            <a:ext cx="3926484" cy="580336"/>
          </a:xfrm>
        </p:spPr>
        <p:txBody>
          <a:bodyPr/>
          <a:lstStyle>
            <a:lvl1pPr marL="0" indent="0">
              <a:buFontTx/>
              <a:buNone/>
              <a:defRPr sz="2000" b="0" spc="693" baseline="0">
                <a:solidFill>
                  <a:schemeClr val="bg1"/>
                </a:solidFill>
              </a:defRPr>
            </a:lvl1pPr>
          </a:lstStyle>
          <a:p>
            <a:pPr lvl="0"/>
            <a:r>
              <a:rPr lang="en-US" dirty="0"/>
              <a:t>SUBHEADLINE GOES HERE, TWO LINES MAX</a:t>
            </a:r>
          </a:p>
        </p:txBody>
      </p:sp>
    </p:spTree>
    <p:extLst>
      <p:ext uri="{BB962C8B-B14F-4D97-AF65-F5344CB8AC3E}">
        <p14:creationId xmlns:p14="http://schemas.microsoft.com/office/powerpoint/2010/main" val="3321147315"/>
      </p:ext>
    </p:extLst>
  </p:cSld>
  <p:clrMapOvr>
    <a:masterClrMapping/>
  </p:clrMapOvr>
  <p:transition spd="slow">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Title Slide Image 17 One Line">
    <p:bg>
      <p:bgPr>
        <a:solidFill>
          <a:schemeClr val="bg1"/>
        </a:solidFill>
        <a:effectLst/>
      </p:bgPr>
    </p:bg>
    <p:spTree>
      <p:nvGrpSpPr>
        <p:cNvPr id="1" name=""/>
        <p:cNvGrpSpPr/>
        <p:nvPr/>
      </p:nvGrpSpPr>
      <p:grpSpPr>
        <a:xfrm>
          <a:off x="0" y="0"/>
          <a:ext cx="0" cy="0"/>
          <a:chOff x="0" y="0"/>
          <a:chExt cx="0" cy="0"/>
        </a:xfrm>
      </p:grpSpPr>
      <p:pic>
        <p:nvPicPr>
          <p:cNvPr id="5" name="Picture 4" descr="A sunset in the background&#10;&#10;Description automatically generated">
            <a:extLst>
              <a:ext uri="{FF2B5EF4-FFF2-40B4-BE49-F238E27FC236}">
                <a16:creationId xmlns:a16="http://schemas.microsoft.com/office/drawing/2014/main" id="{5D1088DD-5E3B-B34D-8C57-89B65E9104C4}"/>
              </a:ext>
            </a:extLst>
          </p:cNvPr>
          <p:cNvPicPr>
            <a:picLocks noChangeAspect="1"/>
          </p:cNvPicPr>
          <p:nvPr/>
        </p:nvPicPr>
        <p:blipFill>
          <a:blip r:embed="rId2"/>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76F8BD3B-8950-B14B-9577-A41D3580C306}"/>
              </a:ext>
            </a:extLst>
          </p:cNvPr>
          <p:cNvSpPr>
            <a:spLocks noGrp="1"/>
          </p:cNvSpPr>
          <p:nvPr>
            <p:ph type="ctrTitle" hasCustomPrompt="1"/>
          </p:nvPr>
        </p:nvSpPr>
        <p:spPr>
          <a:xfrm>
            <a:off x="334432" y="3379161"/>
            <a:ext cx="6980768" cy="580336"/>
          </a:xfrm>
          <a:prstGeom prst="rect">
            <a:avLst/>
          </a:prstGeom>
        </p:spPr>
        <p:txBody>
          <a:bodyPr anchor="t" anchorCtr="0">
            <a:noAutofit/>
          </a:bodyPr>
          <a:lstStyle>
            <a:lvl1pPr algn="l">
              <a:lnSpc>
                <a:spcPct val="90000"/>
              </a:lnSpc>
              <a:defRPr sz="4000" b="1" i="0" baseline="0">
                <a:solidFill>
                  <a:schemeClr val="bg1"/>
                </a:solidFill>
                <a:latin typeface="Vodafone Rg"/>
                <a:cs typeface="Vodafone Rg"/>
              </a:defRPr>
            </a:lvl1pPr>
          </a:lstStyle>
          <a:p>
            <a:r>
              <a:rPr lang="en-US" dirty="0"/>
              <a:t>HEADLINE GOES HERE</a:t>
            </a:r>
            <a:endParaRPr lang="en-GB" dirty="0"/>
          </a:p>
        </p:txBody>
      </p:sp>
      <p:sp>
        <p:nvSpPr>
          <p:cNvPr id="10" name="Footer Placeholder 3">
            <a:extLst>
              <a:ext uri="{FF2B5EF4-FFF2-40B4-BE49-F238E27FC236}">
                <a16:creationId xmlns:a16="http://schemas.microsoft.com/office/drawing/2014/main" id="{8A86E164-9FE5-F548-BA0B-D022389716F6}"/>
              </a:ext>
            </a:extLst>
          </p:cNvPr>
          <p:cNvSpPr>
            <a:spLocks noGrp="1"/>
          </p:cNvSpPr>
          <p:nvPr>
            <p:ph type="ftr" sz="quarter" idx="10"/>
          </p:nvPr>
        </p:nvSpPr>
        <p:spPr>
          <a:xfrm>
            <a:off x="337860" y="6282799"/>
            <a:ext cx="3671107" cy="318519"/>
          </a:xfrm>
        </p:spPr>
        <p:txBody>
          <a:bodyPr/>
          <a:lstStyle>
            <a:lvl1pPr>
              <a:defRPr>
                <a:solidFill>
                  <a:schemeClr val="bg1"/>
                </a:solidFill>
              </a:defRPr>
            </a:lvl1pPr>
          </a:lstStyle>
          <a:p>
            <a:endParaRPr lang="en-EG"/>
          </a:p>
        </p:txBody>
      </p:sp>
      <p:sp>
        <p:nvSpPr>
          <p:cNvPr id="11" name="Text Placeholder 17">
            <a:extLst>
              <a:ext uri="{FF2B5EF4-FFF2-40B4-BE49-F238E27FC236}">
                <a16:creationId xmlns:a16="http://schemas.microsoft.com/office/drawing/2014/main" id="{EC4DD294-3DCA-B042-BABA-054C97A5C4A0}"/>
              </a:ext>
            </a:extLst>
          </p:cNvPr>
          <p:cNvSpPr>
            <a:spLocks noGrp="1"/>
          </p:cNvSpPr>
          <p:nvPr>
            <p:ph type="body" sz="quarter" idx="11" hasCustomPrompt="1"/>
          </p:nvPr>
        </p:nvSpPr>
        <p:spPr>
          <a:xfrm>
            <a:off x="7931083" y="3379163"/>
            <a:ext cx="3926484" cy="580336"/>
          </a:xfrm>
        </p:spPr>
        <p:txBody>
          <a:bodyPr/>
          <a:lstStyle>
            <a:lvl1pPr marL="0" indent="0">
              <a:buFontTx/>
              <a:buNone/>
              <a:defRPr sz="2000" b="0" spc="693" baseline="0">
                <a:solidFill>
                  <a:schemeClr val="bg1"/>
                </a:solidFill>
              </a:defRPr>
            </a:lvl1pPr>
          </a:lstStyle>
          <a:p>
            <a:pPr lvl="0"/>
            <a:r>
              <a:rPr lang="en-US" dirty="0"/>
              <a:t>SUBHEADLINE GOES HERE, TWO LINES MAX</a:t>
            </a:r>
          </a:p>
        </p:txBody>
      </p:sp>
      <p:pic>
        <p:nvPicPr>
          <p:cNvPr id="12" name="Picture 11" descr="A picture containing drawing&#10;&#10;Description automatically generated">
            <a:extLst>
              <a:ext uri="{FF2B5EF4-FFF2-40B4-BE49-F238E27FC236}">
                <a16:creationId xmlns:a16="http://schemas.microsoft.com/office/drawing/2014/main" id="{ADAD5440-D18D-A940-8B55-81C7AFDC6AA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695006" y="6060469"/>
            <a:ext cx="2159135" cy="540848"/>
          </a:xfrm>
          <a:prstGeom prst="rect">
            <a:avLst/>
          </a:prstGeom>
        </p:spPr>
      </p:pic>
      <p:sp>
        <p:nvSpPr>
          <p:cNvPr id="13" name="Subtitle 2">
            <a:extLst>
              <a:ext uri="{FF2B5EF4-FFF2-40B4-BE49-F238E27FC236}">
                <a16:creationId xmlns:a16="http://schemas.microsoft.com/office/drawing/2014/main" id="{0AC5F84E-927E-1A46-87AB-4A28F225CBF3}"/>
              </a:ext>
            </a:extLst>
          </p:cNvPr>
          <p:cNvSpPr>
            <a:spLocks noGrp="1"/>
          </p:cNvSpPr>
          <p:nvPr>
            <p:ph type="subTitle" idx="1" hasCustomPrompt="1"/>
          </p:nvPr>
        </p:nvSpPr>
        <p:spPr>
          <a:xfrm>
            <a:off x="334434" y="5149954"/>
            <a:ext cx="4162185" cy="910516"/>
          </a:xfrm>
        </p:spPr>
        <p:txBody>
          <a:bodyPr anchor="b" anchorCtr="0">
            <a:noAutofit/>
          </a:bodyPr>
          <a:lstStyle>
            <a:lvl1pPr marL="0" indent="0" algn="l">
              <a:buNone/>
              <a:defRPr sz="1867" spc="693" baseline="0">
                <a:solidFill>
                  <a:schemeClr val="bg1"/>
                </a:solidFill>
                <a:latin typeface="Vodafone Rg"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endParaRPr lang="en-GB" dirty="0"/>
          </a:p>
        </p:txBody>
      </p:sp>
    </p:spTree>
    <p:extLst>
      <p:ext uri="{BB962C8B-B14F-4D97-AF65-F5344CB8AC3E}">
        <p14:creationId xmlns:p14="http://schemas.microsoft.com/office/powerpoint/2010/main" val="3424661887"/>
      </p:ext>
    </p:extLst>
  </p:cSld>
  <p:clrMapOvr>
    <a:masterClrMapping/>
  </p:clrMapOvr>
  <p:transition spd="slow">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2_Title Slide Image 16 Two Line">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light, curtain&#10;&#10;Description automatically generated">
            <a:extLst>
              <a:ext uri="{FF2B5EF4-FFF2-40B4-BE49-F238E27FC236}">
                <a16:creationId xmlns:a16="http://schemas.microsoft.com/office/drawing/2014/main" id="{BBB3D15C-6ED3-7643-A965-5368BFA47BAD}"/>
              </a:ext>
            </a:extLst>
          </p:cNvPr>
          <p:cNvPicPr>
            <a:picLocks noChangeAspect="1"/>
          </p:cNvPicPr>
          <p:nvPr/>
        </p:nvPicPr>
        <p:blipFill>
          <a:blip r:embed="rId2"/>
          <a:stretch>
            <a:fillRect/>
          </a:stretch>
        </p:blipFill>
        <p:spPr>
          <a:xfrm>
            <a:off x="0" y="0"/>
            <a:ext cx="12192000" cy="6858000"/>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286FDA53-0E3D-8940-9D36-1762018BACF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695006" y="6060469"/>
            <a:ext cx="2159135" cy="540848"/>
          </a:xfrm>
          <a:prstGeom prst="rect">
            <a:avLst/>
          </a:prstGeom>
        </p:spPr>
      </p:pic>
      <p:sp>
        <p:nvSpPr>
          <p:cNvPr id="12" name="Title 1">
            <a:extLst>
              <a:ext uri="{FF2B5EF4-FFF2-40B4-BE49-F238E27FC236}">
                <a16:creationId xmlns:a16="http://schemas.microsoft.com/office/drawing/2014/main" id="{99BAFC3F-9552-7544-BEF6-B23503E0E9DE}"/>
              </a:ext>
            </a:extLst>
          </p:cNvPr>
          <p:cNvSpPr>
            <a:spLocks noGrp="1"/>
          </p:cNvSpPr>
          <p:nvPr>
            <p:ph type="ctrTitle" hasCustomPrompt="1"/>
          </p:nvPr>
        </p:nvSpPr>
        <p:spPr>
          <a:xfrm>
            <a:off x="334433" y="3241402"/>
            <a:ext cx="6089419" cy="855857"/>
          </a:xfrm>
          <a:prstGeom prst="rect">
            <a:avLst/>
          </a:prstGeom>
        </p:spPr>
        <p:txBody>
          <a:bodyPr anchor="t" anchorCtr="0">
            <a:noAutofit/>
          </a:bodyPr>
          <a:lstStyle>
            <a:lvl1pPr algn="l">
              <a:lnSpc>
                <a:spcPct val="90000"/>
              </a:lnSpc>
              <a:defRPr sz="3200" b="1" i="0">
                <a:solidFill>
                  <a:schemeClr val="bg1"/>
                </a:solidFill>
                <a:latin typeface="Vodafone Rg"/>
                <a:cs typeface="Vodafone Rg"/>
              </a:defRPr>
            </a:lvl1pPr>
          </a:lstStyle>
          <a:p>
            <a:r>
              <a:rPr lang="en-US" dirty="0"/>
              <a:t>HEADLINES GOES HERE, TWO LINES MAX</a:t>
            </a:r>
            <a:endParaRPr lang="en-GB" dirty="0"/>
          </a:p>
        </p:txBody>
      </p:sp>
      <p:sp>
        <p:nvSpPr>
          <p:cNvPr id="13" name="Subtitle 2">
            <a:extLst>
              <a:ext uri="{FF2B5EF4-FFF2-40B4-BE49-F238E27FC236}">
                <a16:creationId xmlns:a16="http://schemas.microsoft.com/office/drawing/2014/main" id="{68B8A5F4-1238-C240-BB3D-087FA7381046}"/>
              </a:ext>
            </a:extLst>
          </p:cNvPr>
          <p:cNvSpPr>
            <a:spLocks noGrp="1"/>
          </p:cNvSpPr>
          <p:nvPr>
            <p:ph type="subTitle" idx="1" hasCustomPrompt="1"/>
          </p:nvPr>
        </p:nvSpPr>
        <p:spPr>
          <a:xfrm>
            <a:off x="334434" y="5149954"/>
            <a:ext cx="4162185" cy="910516"/>
          </a:xfrm>
        </p:spPr>
        <p:txBody>
          <a:bodyPr anchor="b" anchorCtr="0">
            <a:noAutofit/>
          </a:bodyPr>
          <a:lstStyle>
            <a:lvl1pPr marL="0" indent="0" algn="l">
              <a:buNone/>
              <a:defRPr sz="1867" spc="693" baseline="0">
                <a:solidFill>
                  <a:schemeClr val="bg1"/>
                </a:solidFill>
                <a:latin typeface="Vodafone Rg"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endParaRPr lang="en-GB" dirty="0"/>
          </a:p>
        </p:txBody>
      </p:sp>
      <p:sp>
        <p:nvSpPr>
          <p:cNvPr id="14" name="Footer Placeholder 3">
            <a:extLst>
              <a:ext uri="{FF2B5EF4-FFF2-40B4-BE49-F238E27FC236}">
                <a16:creationId xmlns:a16="http://schemas.microsoft.com/office/drawing/2014/main" id="{2F77B798-B56D-CE4E-BE65-5D09F616665A}"/>
              </a:ext>
            </a:extLst>
          </p:cNvPr>
          <p:cNvSpPr>
            <a:spLocks noGrp="1"/>
          </p:cNvSpPr>
          <p:nvPr>
            <p:ph type="ftr" sz="quarter" idx="10"/>
          </p:nvPr>
        </p:nvSpPr>
        <p:spPr>
          <a:xfrm>
            <a:off x="337860" y="6282799"/>
            <a:ext cx="3671107" cy="318519"/>
          </a:xfrm>
        </p:spPr>
        <p:txBody>
          <a:bodyPr/>
          <a:lstStyle>
            <a:lvl1pPr>
              <a:defRPr>
                <a:solidFill>
                  <a:schemeClr val="bg1"/>
                </a:solidFill>
              </a:defRPr>
            </a:lvl1pPr>
          </a:lstStyle>
          <a:p>
            <a:endParaRPr lang="en-EG"/>
          </a:p>
        </p:txBody>
      </p:sp>
      <p:sp>
        <p:nvSpPr>
          <p:cNvPr id="15" name="Text Placeholder 17">
            <a:extLst>
              <a:ext uri="{FF2B5EF4-FFF2-40B4-BE49-F238E27FC236}">
                <a16:creationId xmlns:a16="http://schemas.microsoft.com/office/drawing/2014/main" id="{2D05268A-2605-3E4C-BE4A-B5A1EBD21331}"/>
              </a:ext>
            </a:extLst>
          </p:cNvPr>
          <p:cNvSpPr>
            <a:spLocks noGrp="1"/>
          </p:cNvSpPr>
          <p:nvPr>
            <p:ph type="body" sz="quarter" idx="11" hasCustomPrompt="1"/>
          </p:nvPr>
        </p:nvSpPr>
        <p:spPr>
          <a:xfrm>
            <a:off x="7931083" y="3379163"/>
            <a:ext cx="3926484" cy="580336"/>
          </a:xfrm>
        </p:spPr>
        <p:txBody>
          <a:bodyPr/>
          <a:lstStyle>
            <a:lvl1pPr marL="0" indent="0">
              <a:buFontTx/>
              <a:buNone/>
              <a:defRPr sz="2000" b="0" spc="693" baseline="0">
                <a:solidFill>
                  <a:schemeClr val="bg1"/>
                </a:solidFill>
              </a:defRPr>
            </a:lvl1pPr>
          </a:lstStyle>
          <a:p>
            <a:pPr lvl="0"/>
            <a:r>
              <a:rPr lang="en-US" dirty="0"/>
              <a:t>SUBHEADLINE GOES HERE, TWO LINES MAX</a:t>
            </a:r>
          </a:p>
        </p:txBody>
      </p:sp>
    </p:spTree>
    <p:extLst>
      <p:ext uri="{BB962C8B-B14F-4D97-AF65-F5344CB8AC3E}">
        <p14:creationId xmlns:p14="http://schemas.microsoft.com/office/powerpoint/2010/main" val="2729376915"/>
      </p:ext>
    </p:extLst>
  </p:cSld>
  <p:clrMapOvr>
    <a:masterClrMapping/>
  </p:clrMapOvr>
  <p:transition spd="slow">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2_Title Slide Image 17 One Line">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light, curtain&#10;&#10;Description automatically generated">
            <a:extLst>
              <a:ext uri="{FF2B5EF4-FFF2-40B4-BE49-F238E27FC236}">
                <a16:creationId xmlns:a16="http://schemas.microsoft.com/office/drawing/2014/main" id="{6162433D-DBF3-D44F-977B-F5D907DB7AEE}"/>
              </a:ext>
            </a:extLst>
          </p:cNvPr>
          <p:cNvPicPr>
            <a:picLocks noChangeAspect="1"/>
          </p:cNvPicPr>
          <p:nvPr/>
        </p:nvPicPr>
        <p:blipFill>
          <a:blip r:embed="rId2"/>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57AA2597-0DA3-0740-A8AF-1B8BC073F4A1}"/>
              </a:ext>
            </a:extLst>
          </p:cNvPr>
          <p:cNvSpPr>
            <a:spLocks noGrp="1"/>
          </p:cNvSpPr>
          <p:nvPr>
            <p:ph type="ctrTitle" hasCustomPrompt="1"/>
          </p:nvPr>
        </p:nvSpPr>
        <p:spPr>
          <a:xfrm>
            <a:off x="334432" y="3379161"/>
            <a:ext cx="6980768" cy="580336"/>
          </a:xfrm>
          <a:prstGeom prst="rect">
            <a:avLst/>
          </a:prstGeom>
        </p:spPr>
        <p:txBody>
          <a:bodyPr anchor="t" anchorCtr="0">
            <a:noAutofit/>
          </a:bodyPr>
          <a:lstStyle>
            <a:lvl1pPr algn="l">
              <a:lnSpc>
                <a:spcPct val="90000"/>
              </a:lnSpc>
              <a:defRPr sz="4000" b="1" i="0" baseline="0">
                <a:solidFill>
                  <a:schemeClr val="bg1"/>
                </a:solidFill>
                <a:latin typeface="Vodafone Rg"/>
                <a:cs typeface="Vodafone Rg"/>
              </a:defRPr>
            </a:lvl1pPr>
          </a:lstStyle>
          <a:p>
            <a:r>
              <a:rPr lang="en-US" dirty="0"/>
              <a:t>HEADLINE GOES HERE</a:t>
            </a:r>
            <a:endParaRPr lang="en-GB" dirty="0"/>
          </a:p>
        </p:txBody>
      </p:sp>
      <p:sp>
        <p:nvSpPr>
          <p:cNvPr id="11" name="Footer Placeholder 3">
            <a:extLst>
              <a:ext uri="{FF2B5EF4-FFF2-40B4-BE49-F238E27FC236}">
                <a16:creationId xmlns:a16="http://schemas.microsoft.com/office/drawing/2014/main" id="{E76ADDD3-5B01-5948-B7CE-6A5CA4FA3F90}"/>
              </a:ext>
            </a:extLst>
          </p:cNvPr>
          <p:cNvSpPr>
            <a:spLocks noGrp="1"/>
          </p:cNvSpPr>
          <p:nvPr>
            <p:ph type="ftr" sz="quarter" idx="10"/>
          </p:nvPr>
        </p:nvSpPr>
        <p:spPr>
          <a:xfrm>
            <a:off x="337860" y="6282799"/>
            <a:ext cx="3671107" cy="318519"/>
          </a:xfrm>
        </p:spPr>
        <p:txBody>
          <a:bodyPr/>
          <a:lstStyle>
            <a:lvl1pPr>
              <a:defRPr>
                <a:solidFill>
                  <a:schemeClr val="bg1"/>
                </a:solidFill>
              </a:defRPr>
            </a:lvl1pPr>
          </a:lstStyle>
          <a:p>
            <a:endParaRPr lang="en-EG"/>
          </a:p>
        </p:txBody>
      </p:sp>
      <p:sp>
        <p:nvSpPr>
          <p:cNvPr id="12" name="Text Placeholder 17">
            <a:extLst>
              <a:ext uri="{FF2B5EF4-FFF2-40B4-BE49-F238E27FC236}">
                <a16:creationId xmlns:a16="http://schemas.microsoft.com/office/drawing/2014/main" id="{ECDA786F-9808-FD4A-85B0-2095EB9A8F40}"/>
              </a:ext>
            </a:extLst>
          </p:cNvPr>
          <p:cNvSpPr>
            <a:spLocks noGrp="1"/>
          </p:cNvSpPr>
          <p:nvPr>
            <p:ph type="body" sz="quarter" idx="11" hasCustomPrompt="1"/>
          </p:nvPr>
        </p:nvSpPr>
        <p:spPr>
          <a:xfrm>
            <a:off x="7931083" y="3379163"/>
            <a:ext cx="3926484" cy="580336"/>
          </a:xfrm>
        </p:spPr>
        <p:txBody>
          <a:bodyPr/>
          <a:lstStyle>
            <a:lvl1pPr marL="0" indent="0">
              <a:buFontTx/>
              <a:buNone/>
              <a:defRPr sz="2000" b="0" spc="693" baseline="0">
                <a:solidFill>
                  <a:schemeClr val="bg1"/>
                </a:solidFill>
              </a:defRPr>
            </a:lvl1pPr>
          </a:lstStyle>
          <a:p>
            <a:pPr lvl="0"/>
            <a:r>
              <a:rPr lang="en-US" dirty="0"/>
              <a:t>SUBHEADLINE GOES HERE, TWO LINES MAX</a:t>
            </a:r>
          </a:p>
        </p:txBody>
      </p:sp>
      <p:pic>
        <p:nvPicPr>
          <p:cNvPr id="13" name="Picture 12" descr="A picture containing drawing&#10;&#10;Description automatically generated">
            <a:extLst>
              <a:ext uri="{FF2B5EF4-FFF2-40B4-BE49-F238E27FC236}">
                <a16:creationId xmlns:a16="http://schemas.microsoft.com/office/drawing/2014/main" id="{F0B1361D-132A-B241-A85B-09CF2AE46C3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695006" y="6060469"/>
            <a:ext cx="2159135" cy="540848"/>
          </a:xfrm>
          <a:prstGeom prst="rect">
            <a:avLst/>
          </a:prstGeom>
        </p:spPr>
      </p:pic>
      <p:sp>
        <p:nvSpPr>
          <p:cNvPr id="14" name="Subtitle 2">
            <a:extLst>
              <a:ext uri="{FF2B5EF4-FFF2-40B4-BE49-F238E27FC236}">
                <a16:creationId xmlns:a16="http://schemas.microsoft.com/office/drawing/2014/main" id="{39282F3F-6922-3B4A-8D85-A7D50A48D802}"/>
              </a:ext>
            </a:extLst>
          </p:cNvPr>
          <p:cNvSpPr>
            <a:spLocks noGrp="1"/>
          </p:cNvSpPr>
          <p:nvPr>
            <p:ph type="subTitle" idx="1" hasCustomPrompt="1"/>
          </p:nvPr>
        </p:nvSpPr>
        <p:spPr>
          <a:xfrm>
            <a:off x="334434" y="5149954"/>
            <a:ext cx="4162185" cy="910516"/>
          </a:xfrm>
        </p:spPr>
        <p:txBody>
          <a:bodyPr anchor="b" anchorCtr="0">
            <a:noAutofit/>
          </a:bodyPr>
          <a:lstStyle>
            <a:lvl1pPr marL="0" indent="0" algn="l">
              <a:buNone/>
              <a:defRPr sz="1867" spc="693" baseline="0">
                <a:solidFill>
                  <a:schemeClr val="bg1"/>
                </a:solidFill>
                <a:latin typeface="Vodafone Rg"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endParaRPr lang="en-GB" dirty="0"/>
          </a:p>
        </p:txBody>
      </p:sp>
    </p:spTree>
    <p:extLst>
      <p:ext uri="{BB962C8B-B14F-4D97-AF65-F5344CB8AC3E}">
        <p14:creationId xmlns:p14="http://schemas.microsoft.com/office/powerpoint/2010/main" val="3213025657"/>
      </p:ext>
    </p:extLst>
  </p:cSld>
  <p:clrMapOvr>
    <a:masterClrMapping/>
  </p:clrMapOvr>
  <p:transition spd="slow">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3_Title Slide Image 16 Two Line">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red, orange, sitting, dark&#10;&#10;Description automatically generated">
            <a:extLst>
              <a:ext uri="{FF2B5EF4-FFF2-40B4-BE49-F238E27FC236}">
                <a16:creationId xmlns:a16="http://schemas.microsoft.com/office/drawing/2014/main" id="{69E8B2E3-3190-F944-B2E9-F7B0B18F4386}"/>
              </a:ext>
            </a:extLst>
          </p:cNvPr>
          <p:cNvPicPr>
            <a:picLocks noChangeAspect="1"/>
          </p:cNvPicPr>
          <p:nvPr/>
        </p:nvPicPr>
        <p:blipFill>
          <a:blip r:embed="rId2"/>
          <a:stretch>
            <a:fillRect/>
          </a:stretch>
        </p:blipFill>
        <p:spPr>
          <a:xfrm>
            <a:off x="0" y="0"/>
            <a:ext cx="12192000" cy="6858000"/>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286FDA53-0E3D-8940-9D36-1762018BACF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695006" y="6060469"/>
            <a:ext cx="2159135" cy="540848"/>
          </a:xfrm>
          <a:prstGeom prst="rect">
            <a:avLst/>
          </a:prstGeom>
        </p:spPr>
      </p:pic>
      <p:sp>
        <p:nvSpPr>
          <p:cNvPr id="12" name="Title 1">
            <a:extLst>
              <a:ext uri="{FF2B5EF4-FFF2-40B4-BE49-F238E27FC236}">
                <a16:creationId xmlns:a16="http://schemas.microsoft.com/office/drawing/2014/main" id="{792D92DA-3D28-F845-8B9E-26231C75DE03}"/>
              </a:ext>
            </a:extLst>
          </p:cNvPr>
          <p:cNvSpPr>
            <a:spLocks noGrp="1"/>
          </p:cNvSpPr>
          <p:nvPr>
            <p:ph type="ctrTitle" hasCustomPrompt="1"/>
          </p:nvPr>
        </p:nvSpPr>
        <p:spPr>
          <a:xfrm>
            <a:off x="334433" y="3241402"/>
            <a:ext cx="6130400" cy="855857"/>
          </a:xfrm>
          <a:prstGeom prst="rect">
            <a:avLst/>
          </a:prstGeom>
        </p:spPr>
        <p:txBody>
          <a:bodyPr anchor="t" anchorCtr="0">
            <a:noAutofit/>
          </a:bodyPr>
          <a:lstStyle>
            <a:lvl1pPr algn="l">
              <a:lnSpc>
                <a:spcPct val="90000"/>
              </a:lnSpc>
              <a:defRPr sz="3200" b="1" i="0">
                <a:solidFill>
                  <a:schemeClr val="bg1"/>
                </a:solidFill>
                <a:latin typeface="Vodafone Rg"/>
                <a:cs typeface="Vodafone Rg"/>
              </a:defRPr>
            </a:lvl1pPr>
          </a:lstStyle>
          <a:p>
            <a:r>
              <a:rPr lang="en-US" dirty="0"/>
              <a:t>HEADLINES GOES HERE, TWO LINES MAX</a:t>
            </a:r>
            <a:endParaRPr lang="en-GB" dirty="0"/>
          </a:p>
        </p:txBody>
      </p:sp>
      <p:sp>
        <p:nvSpPr>
          <p:cNvPr id="13" name="Subtitle 2">
            <a:extLst>
              <a:ext uri="{FF2B5EF4-FFF2-40B4-BE49-F238E27FC236}">
                <a16:creationId xmlns:a16="http://schemas.microsoft.com/office/drawing/2014/main" id="{33AC6ABF-F21E-8741-B3DF-42C81516F576}"/>
              </a:ext>
            </a:extLst>
          </p:cNvPr>
          <p:cNvSpPr>
            <a:spLocks noGrp="1"/>
          </p:cNvSpPr>
          <p:nvPr>
            <p:ph type="subTitle" idx="1" hasCustomPrompt="1"/>
          </p:nvPr>
        </p:nvSpPr>
        <p:spPr>
          <a:xfrm>
            <a:off x="334434" y="5149954"/>
            <a:ext cx="4162185" cy="910516"/>
          </a:xfrm>
        </p:spPr>
        <p:txBody>
          <a:bodyPr anchor="b" anchorCtr="0">
            <a:noAutofit/>
          </a:bodyPr>
          <a:lstStyle>
            <a:lvl1pPr marL="0" indent="0" algn="l">
              <a:buNone/>
              <a:defRPr sz="1867" spc="693" baseline="0">
                <a:solidFill>
                  <a:schemeClr val="bg1"/>
                </a:solidFill>
                <a:latin typeface="Vodafone Rg"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endParaRPr lang="en-GB" dirty="0"/>
          </a:p>
        </p:txBody>
      </p:sp>
      <p:sp>
        <p:nvSpPr>
          <p:cNvPr id="14" name="Footer Placeholder 3">
            <a:extLst>
              <a:ext uri="{FF2B5EF4-FFF2-40B4-BE49-F238E27FC236}">
                <a16:creationId xmlns:a16="http://schemas.microsoft.com/office/drawing/2014/main" id="{E9AD71B7-5EC3-454D-84E0-6DE062000D3F}"/>
              </a:ext>
            </a:extLst>
          </p:cNvPr>
          <p:cNvSpPr>
            <a:spLocks noGrp="1"/>
          </p:cNvSpPr>
          <p:nvPr>
            <p:ph type="ftr" sz="quarter" idx="10"/>
          </p:nvPr>
        </p:nvSpPr>
        <p:spPr>
          <a:xfrm>
            <a:off x="337860" y="6282799"/>
            <a:ext cx="3671107" cy="318519"/>
          </a:xfrm>
        </p:spPr>
        <p:txBody>
          <a:bodyPr/>
          <a:lstStyle>
            <a:lvl1pPr>
              <a:defRPr>
                <a:solidFill>
                  <a:schemeClr val="bg1"/>
                </a:solidFill>
              </a:defRPr>
            </a:lvl1pPr>
          </a:lstStyle>
          <a:p>
            <a:endParaRPr lang="en-EG"/>
          </a:p>
        </p:txBody>
      </p:sp>
      <p:sp>
        <p:nvSpPr>
          <p:cNvPr id="15" name="Text Placeholder 17">
            <a:extLst>
              <a:ext uri="{FF2B5EF4-FFF2-40B4-BE49-F238E27FC236}">
                <a16:creationId xmlns:a16="http://schemas.microsoft.com/office/drawing/2014/main" id="{335F3984-341E-5248-9D8F-28B7B7CE57F9}"/>
              </a:ext>
            </a:extLst>
          </p:cNvPr>
          <p:cNvSpPr>
            <a:spLocks noGrp="1"/>
          </p:cNvSpPr>
          <p:nvPr>
            <p:ph type="body" sz="quarter" idx="11" hasCustomPrompt="1"/>
          </p:nvPr>
        </p:nvSpPr>
        <p:spPr>
          <a:xfrm>
            <a:off x="7931083" y="3379163"/>
            <a:ext cx="3926484" cy="580336"/>
          </a:xfrm>
        </p:spPr>
        <p:txBody>
          <a:bodyPr/>
          <a:lstStyle>
            <a:lvl1pPr marL="0" indent="0">
              <a:buFontTx/>
              <a:buNone/>
              <a:defRPr sz="2000" b="0" spc="693" baseline="0">
                <a:solidFill>
                  <a:schemeClr val="bg1"/>
                </a:solidFill>
              </a:defRPr>
            </a:lvl1pPr>
          </a:lstStyle>
          <a:p>
            <a:pPr lvl="0"/>
            <a:r>
              <a:rPr lang="en-US" dirty="0"/>
              <a:t>SUBHEADLINE GOES HERE, TWO LINES MAX</a:t>
            </a:r>
          </a:p>
        </p:txBody>
      </p:sp>
    </p:spTree>
    <p:extLst>
      <p:ext uri="{BB962C8B-B14F-4D97-AF65-F5344CB8AC3E}">
        <p14:creationId xmlns:p14="http://schemas.microsoft.com/office/powerpoint/2010/main" val="1609840972"/>
      </p:ext>
    </p:extLst>
  </p:cSld>
  <p:clrMapOvr>
    <a:masterClrMapping/>
  </p:clrMapOvr>
  <p:transition spd="slow">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3_Title Slide Image 17 One Line">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red, orange, sitting, dark&#10;&#10;Description automatically generated">
            <a:extLst>
              <a:ext uri="{FF2B5EF4-FFF2-40B4-BE49-F238E27FC236}">
                <a16:creationId xmlns:a16="http://schemas.microsoft.com/office/drawing/2014/main" id="{E16C43C9-E02A-9F4B-B570-23083A6BD70B}"/>
              </a:ext>
            </a:extLst>
          </p:cNvPr>
          <p:cNvPicPr>
            <a:picLocks noChangeAspect="1"/>
          </p:cNvPicPr>
          <p:nvPr/>
        </p:nvPicPr>
        <p:blipFill>
          <a:blip r:embed="rId2"/>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F38B0A71-F46E-5B48-8CDF-852D14E355F9}"/>
              </a:ext>
            </a:extLst>
          </p:cNvPr>
          <p:cNvSpPr>
            <a:spLocks noGrp="1"/>
          </p:cNvSpPr>
          <p:nvPr>
            <p:ph type="ctrTitle" hasCustomPrompt="1"/>
          </p:nvPr>
        </p:nvSpPr>
        <p:spPr>
          <a:xfrm>
            <a:off x="334432" y="3379161"/>
            <a:ext cx="6980768" cy="580336"/>
          </a:xfrm>
          <a:prstGeom prst="rect">
            <a:avLst/>
          </a:prstGeom>
        </p:spPr>
        <p:txBody>
          <a:bodyPr anchor="t" anchorCtr="0">
            <a:noAutofit/>
          </a:bodyPr>
          <a:lstStyle>
            <a:lvl1pPr algn="l">
              <a:lnSpc>
                <a:spcPct val="90000"/>
              </a:lnSpc>
              <a:defRPr sz="4000" b="1" i="0" baseline="0">
                <a:solidFill>
                  <a:schemeClr val="bg1"/>
                </a:solidFill>
                <a:latin typeface="Vodafone Rg"/>
                <a:cs typeface="Vodafone Rg"/>
              </a:defRPr>
            </a:lvl1pPr>
          </a:lstStyle>
          <a:p>
            <a:r>
              <a:rPr lang="en-US" dirty="0"/>
              <a:t>HEADLINE GOES HERE</a:t>
            </a:r>
            <a:endParaRPr lang="en-GB" dirty="0"/>
          </a:p>
        </p:txBody>
      </p:sp>
      <p:sp>
        <p:nvSpPr>
          <p:cNvPr id="11" name="Footer Placeholder 3">
            <a:extLst>
              <a:ext uri="{FF2B5EF4-FFF2-40B4-BE49-F238E27FC236}">
                <a16:creationId xmlns:a16="http://schemas.microsoft.com/office/drawing/2014/main" id="{3200BECD-25ED-DC49-842B-0E3922A5E6DA}"/>
              </a:ext>
            </a:extLst>
          </p:cNvPr>
          <p:cNvSpPr>
            <a:spLocks noGrp="1"/>
          </p:cNvSpPr>
          <p:nvPr>
            <p:ph type="ftr" sz="quarter" idx="10"/>
          </p:nvPr>
        </p:nvSpPr>
        <p:spPr>
          <a:xfrm>
            <a:off x="337860" y="6282799"/>
            <a:ext cx="3671107" cy="318519"/>
          </a:xfrm>
        </p:spPr>
        <p:txBody>
          <a:bodyPr/>
          <a:lstStyle>
            <a:lvl1pPr>
              <a:defRPr>
                <a:solidFill>
                  <a:schemeClr val="bg1"/>
                </a:solidFill>
              </a:defRPr>
            </a:lvl1pPr>
          </a:lstStyle>
          <a:p>
            <a:endParaRPr lang="en-EG"/>
          </a:p>
        </p:txBody>
      </p:sp>
      <p:sp>
        <p:nvSpPr>
          <p:cNvPr id="12" name="Text Placeholder 17">
            <a:extLst>
              <a:ext uri="{FF2B5EF4-FFF2-40B4-BE49-F238E27FC236}">
                <a16:creationId xmlns:a16="http://schemas.microsoft.com/office/drawing/2014/main" id="{0AC080A8-0ED0-1349-BF81-3166C3CA6CB1}"/>
              </a:ext>
            </a:extLst>
          </p:cNvPr>
          <p:cNvSpPr>
            <a:spLocks noGrp="1"/>
          </p:cNvSpPr>
          <p:nvPr>
            <p:ph type="body" sz="quarter" idx="11" hasCustomPrompt="1"/>
          </p:nvPr>
        </p:nvSpPr>
        <p:spPr>
          <a:xfrm>
            <a:off x="7931083" y="3379163"/>
            <a:ext cx="3926484" cy="580336"/>
          </a:xfrm>
        </p:spPr>
        <p:txBody>
          <a:bodyPr/>
          <a:lstStyle>
            <a:lvl1pPr marL="0" indent="0">
              <a:buFontTx/>
              <a:buNone/>
              <a:defRPr sz="2000" b="0" spc="693" baseline="0">
                <a:solidFill>
                  <a:schemeClr val="bg1"/>
                </a:solidFill>
              </a:defRPr>
            </a:lvl1pPr>
          </a:lstStyle>
          <a:p>
            <a:pPr lvl="0"/>
            <a:r>
              <a:rPr lang="en-US" dirty="0"/>
              <a:t>SUBHEADLINE GOES HERE, TWO LINES MAX</a:t>
            </a:r>
          </a:p>
        </p:txBody>
      </p:sp>
      <p:pic>
        <p:nvPicPr>
          <p:cNvPr id="13" name="Picture 12" descr="A picture containing drawing&#10;&#10;Description automatically generated">
            <a:extLst>
              <a:ext uri="{FF2B5EF4-FFF2-40B4-BE49-F238E27FC236}">
                <a16:creationId xmlns:a16="http://schemas.microsoft.com/office/drawing/2014/main" id="{7CDEA6DB-9387-5247-B647-6505E6F8DC7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695006" y="6060469"/>
            <a:ext cx="2159135" cy="540848"/>
          </a:xfrm>
          <a:prstGeom prst="rect">
            <a:avLst/>
          </a:prstGeom>
        </p:spPr>
      </p:pic>
      <p:sp>
        <p:nvSpPr>
          <p:cNvPr id="14" name="Subtitle 2">
            <a:extLst>
              <a:ext uri="{FF2B5EF4-FFF2-40B4-BE49-F238E27FC236}">
                <a16:creationId xmlns:a16="http://schemas.microsoft.com/office/drawing/2014/main" id="{739374CD-AFDE-9544-BCCC-5EB07CFA2675}"/>
              </a:ext>
            </a:extLst>
          </p:cNvPr>
          <p:cNvSpPr>
            <a:spLocks noGrp="1"/>
          </p:cNvSpPr>
          <p:nvPr>
            <p:ph type="subTitle" idx="1" hasCustomPrompt="1"/>
          </p:nvPr>
        </p:nvSpPr>
        <p:spPr>
          <a:xfrm>
            <a:off x="334434" y="5149954"/>
            <a:ext cx="4162185" cy="910516"/>
          </a:xfrm>
        </p:spPr>
        <p:txBody>
          <a:bodyPr anchor="b" anchorCtr="0">
            <a:noAutofit/>
          </a:bodyPr>
          <a:lstStyle>
            <a:lvl1pPr marL="0" indent="0" algn="l">
              <a:buNone/>
              <a:defRPr sz="1867" spc="693" baseline="0">
                <a:solidFill>
                  <a:schemeClr val="bg1"/>
                </a:solidFill>
                <a:latin typeface="Vodafone Rg"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endParaRPr lang="en-GB" dirty="0"/>
          </a:p>
        </p:txBody>
      </p:sp>
    </p:spTree>
    <p:extLst>
      <p:ext uri="{BB962C8B-B14F-4D97-AF65-F5344CB8AC3E}">
        <p14:creationId xmlns:p14="http://schemas.microsoft.com/office/powerpoint/2010/main" val="234148039"/>
      </p:ext>
    </p:extLst>
  </p:cSld>
  <p:clrMapOvr>
    <a:masterClrMapping/>
  </p:clrMapOvr>
  <p:transition spd="slow">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4_Title Slide Image 16 Two Line">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red, orange, sitting, food&#10;&#10;Description automatically generated">
            <a:extLst>
              <a:ext uri="{FF2B5EF4-FFF2-40B4-BE49-F238E27FC236}">
                <a16:creationId xmlns:a16="http://schemas.microsoft.com/office/drawing/2014/main" id="{4272FE0B-168B-3A45-836B-A8DFD664572E}"/>
              </a:ext>
            </a:extLst>
          </p:cNvPr>
          <p:cNvPicPr>
            <a:picLocks noChangeAspect="1"/>
          </p:cNvPicPr>
          <p:nvPr/>
        </p:nvPicPr>
        <p:blipFill>
          <a:blip r:embed="rId2"/>
          <a:stretch>
            <a:fillRect/>
          </a:stretch>
        </p:blipFill>
        <p:spPr>
          <a:xfrm>
            <a:off x="8455" y="0"/>
            <a:ext cx="12175091" cy="6858000"/>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286FDA53-0E3D-8940-9D36-1762018BACF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695006" y="6060469"/>
            <a:ext cx="2159135" cy="540848"/>
          </a:xfrm>
          <a:prstGeom prst="rect">
            <a:avLst/>
          </a:prstGeom>
        </p:spPr>
      </p:pic>
      <p:sp>
        <p:nvSpPr>
          <p:cNvPr id="11" name="Title 1">
            <a:extLst>
              <a:ext uri="{FF2B5EF4-FFF2-40B4-BE49-F238E27FC236}">
                <a16:creationId xmlns:a16="http://schemas.microsoft.com/office/drawing/2014/main" id="{BB7F84D8-8EA5-4747-B2EA-BDBF0AA77D3A}"/>
              </a:ext>
            </a:extLst>
          </p:cNvPr>
          <p:cNvSpPr>
            <a:spLocks noGrp="1"/>
          </p:cNvSpPr>
          <p:nvPr>
            <p:ph type="ctrTitle" hasCustomPrompt="1"/>
          </p:nvPr>
        </p:nvSpPr>
        <p:spPr>
          <a:xfrm>
            <a:off x="334433" y="3241402"/>
            <a:ext cx="6273836" cy="855857"/>
          </a:xfrm>
          <a:prstGeom prst="rect">
            <a:avLst/>
          </a:prstGeom>
        </p:spPr>
        <p:txBody>
          <a:bodyPr anchor="t" anchorCtr="0">
            <a:noAutofit/>
          </a:bodyPr>
          <a:lstStyle>
            <a:lvl1pPr algn="l">
              <a:lnSpc>
                <a:spcPct val="90000"/>
              </a:lnSpc>
              <a:defRPr sz="3200" b="1" i="0">
                <a:solidFill>
                  <a:schemeClr val="bg1"/>
                </a:solidFill>
                <a:latin typeface="Vodafone Rg"/>
                <a:cs typeface="Vodafone Rg"/>
              </a:defRPr>
            </a:lvl1pPr>
          </a:lstStyle>
          <a:p>
            <a:r>
              <a:rPr lang="en-US" dirty="0"/>
              <a:t>HEADLINES GOES HERE, TWO LINES MAX</a:t>
            </a:r>
            <a:endParaRPr lang="en-GB" dirty="0"/>
          </a:p>
        </p:txBody>
      </p:sp>
      <p:sp>
        <p:nvSpPr>
          <p:cNvPr id="12" name="Subtitle 2">
            <a:extLst>
              <a:ext uri="{FF2B5EF4-FFF2-40B4-BE49-F238E27FC236}">
                <a16:creationId xmlns:a16="http://schemas.microsoft.com/office/drawing/2014/main" id="{6778CA7F-97ED-4841-98BA-870EB4FCD7DB}"/>
              </a:ext>
            </a:extLst>
          </p:cNvPr>
          <p:cNvSpPr>
            <a:spLocks noGrp="1"/>
          </p:cNvSpPr>
          <p:nvPr>
            <p:ph type="subTitle" idx="1" hasCustomPrompt="1"/>
          </p:nvPr>
        </p:nvSpPr>
        <p:spPr>
          <a:xfrm>
            <a:off x="334434" y="5149954"/>
            <a:ext cx="4162185" cy="910516"/>
          </a:xfrm>
        </p:spPr>
        <p:txBody>
          <a:bodyPr anchor="b" anchorCtr="0">
            <a:noAutofit/>
          </a:bodyPr>
          <a:lstStyle>
            <a:lvl1pPr marL="0" indent="0" algn="l">
              <a:buNone/>
              <a:defRPr sz="1867" spc="693" baseline="0">
                <a:solidFill>
                  <a:schemeClr val="bg1"/>
                </a:solidFill>
                <a:latin typeface="Vodafone Rg"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endParaRPr lang="en-GB" dirty="0"/>
          </a:p>
        </p:txBody>
      </p:sp>
      <p:sp>
        <p:nvSpPr>
          <p:cNvPr id="13" name="Footer Placeholder 3">
            <a:extLst>
              <a:ext uri="{FF2B5EF4-FFF2-40B4-BE49-F238E27FC236}">
                <a16:creationId xmlns:a16="http://schemas.microsoft.com/office/drawing/2014/main" id="{8D5A7D8E-1232-634C-B51B-A64FEBC2893D}"/>
              </a:ext>
            </a:extLst>
          </p:cNvPr>
          <p:cNvSpPr>
            <a:spLocks noGrp="1"/>
          </p:cNvSpPr>
          <p:nvPr>
            <p:ph type="ftr" sz="quarter" idx="10"/>
          </p:nvPr>
        </p:nvSpPr>
        <p:spPr>
          <a:xfrm>
            <a:off x="337860" y="6282799"/>
            <a:ext cx="3671107" cy="318519"/>
          </a:xfrm>
        </p:spPr>
        <p:txBody>
          <a:bodyPr/>
          <a:lstStyle>
            <a:lvl1pPr>
              <a:defRPr>
                <a:solidFill>
                  <a:schemeClr val="bg1"/>
                </a:solidFill>
              </a:defRPr>
            </a:lvl1pPr>
          </a:lstStyle>
          <a:p>
            <a:endParaRPr lang="en-EG"/>
          </a:p>
        </p:txBody>
      </p:sp>
      <p:sp>
        <p:nvSpPr>
          <p:cNvPr id="14" name="Text Placeholder 17">
            <a:extLst>
              <a:ext uri="{FF2B5EF4-FFF2-40B4-BE49-F238E27FC236}">
                <a16:creationId xmlns:a16="http://schemas.microsoft.com/office/drawing/2014/main" id="{6AD54471-2F07-AC4F-A223-D3B8E68070A5}"/>
              </a:ext>
            </a:extLst>
          </p:cNvPr>
          <p:cNvSpPr>
            <a:spLocks noGrp="1"/>
          </p:cNvSpPr>
          <p:nvPr>
            <p:ph type="body" sz="quarter" idx="11" hasCustomPrompt="1"/>
          </p:nvPr>
        </p:nvSpPr>
        <p:spPr>
          <a:xfrm>
            <a:off x="7931083" y="3379163"/>
            <a:ext cx="3926484" cy="580336"/>
          </a:xfrm>
        </p:spPr>
        <p:txBody>
          <a:bodyPr/>
          <a:lstStyle>
            <a:lvl1pPr marL="0" indent="0">
              <a:buFontTx/>
              <a:buNone/>
              <a:defRPr sz="2000" b="0" spc="693" baseline="0">
                <a:solidFill>
                  <a:schemeClr val="bg1"/>
                </a:solidFill>
              </a:defRPr>
            </a:lvl1pPr>
          </a:lstStyle>
          <a:p>
            <a:pPr lvl="0"/>
            <a:r>
              <a:rPr lang="en-US" dirty="0"/>
              <a:t>SUBHEADLINE GOES HERE, TWO LINES MAX</a:t>
            </a:r>
          </a:p>
        </p:txBody>
      </p:sp>
    </p:spTree>
    <p:extLst>
      <p:ext uri="{BB962C8B-B14F-4D97-AF65-F5344CB8AC3E}">
        <p14:creationId xmlns:p14="http://schemas.microsoft.com/office/powerpoint/2010/main" val="982986448"/>
      </p:ext>
    </p:extLst>
  </p:cSld>
  <p:clrMapOvr>
    <a:masterClrMapping/>
  </p:clrMapOvr>
  <p:transition spd="slow">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4_Title Slide Image 17 One Line">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red, orange, sitting, food&#10;&#10;Description automatically generated">
            <a:extLst>
              <a:ext uri="{FF2B5EF4-FFF2-40B4-BE49-F238E27FC236}">
                <a16:creationId xmlns:a16="http://schemas.microsoft.com/office/drawing/2014/main" id="{4700BDB0-B57A-F248-B9F2-01CB4FF25538}"/>
              </a:ext>
            </a:extLst>
          </p:cNvPr>
          <p:cNvPicPr>
            <a:picLocks noChangeAspect="1"/>
          </p:cNvPicPr>
          <p:nvPr/>
        </p:nvPicPr>
        <p:blipFill>
          <a:blip r:embed="rId2"/>
          <a:stretch>
            <a:fillRect/>
          </a:stretch>
        </p:blipFill>
        <p:spPr>
          <a:xfrm>
            <a:off x="8455" y="0"/>
            <a:ext cx="12175091" cy="6858000"/>
          </a:xfrm>
          <a:prstGeom prst="rect">
            <a:avLst/>
          </a:prstGeom>
        </p:spPr>
      </p:pic>
      <p:sp>
        <p:nvSpPr>
          <p:cNvPr id="10" name="Title 1">
            <a:extLst>
              <a:ext uri="{FF2B5EF4-FFF2-40B4-BE49-F238E27FC236}">
                <a16:creationId xmlns:a16="http://schemas.microsoft.com/office/drawing/2014/main" id="{B5116D0F-584D-1745-8044-F9657E8883AF}"/>
              </a:ext>
            </a:extLst>
          </p:cNvPr>
          <p:cNvSpPr>
            <a:spLocks noGrp="1"/>
          </p:cNvSpPr>
          <p:nvPr>
            <p:ph type="ctrTitle" hasCustomPrompt="1"/>
          </p:nvPr>
        </p:nvSpPr>
        <p:spPr>
          <a:xfrm>
            <a:off x="334432" y="3379161"/>
            <a:ext cx="6980768" cy="580336"/>
          </a:xfrm>
          <a:prstGeom prst="rect">
            <a:avLst/>
          </a:prstGeom>
        </p:spPr>
        <p:txBody>
          <a:bodyPr anchor="t" anchorCtr="0">
            <a:noAutofit/>
          </a:bodyPr>
          <a:lstStyle>
            <a:lvl1pPr algn="l">
              <a:lnSpc>
                <a:spcPct val="90000"/>
              </a:lnSpc>
              <a:defRPr sz="4000" b="1" i="0" baseline="0">
                <a:solidFill>
                  <a:schemeClr val="bg1"/>
                </a:solidFill>
                <a:latin typeface="Vodafone Rg"/>
                <a:cs typeface="Vodafone Rg"/>
              </a:defRPr>
            </a:lvl1pPr>
          </a:lstStyle>
          <a:p>
            <a:r>
              <a:rPr lang="en-US" dirty="0"/>
              <a:t>HEADLINE GOES HERE</a:t>
            </a:r>
            <a:endParaRPr lang="en-GB" dirty="0"/>
          </a:p>
        </p:txBody>
      </p:sp>
      <p:sp>
        <p:nvSpPr>
          <p:cNvPr id="11" name="Footer Placeholder 3">
            <a:extLst>
              <a:ext uri="{FF2B5EF4-FFF2-40B4-BE49-F238E27FC236}">
                <a16:creationId xmlns:a16="http://schemas.microsoft.com/office/drawing/2014/main" id="{39D9DB0E-12FF-1942-9B25-75A58BF3ED48}"/>
              </a:ext>
            </a:extLst>
          </p:cNvPr>
          <p:cNvSpPr>
            <a:spLocks noGrp="1"/>
          </p:cNvSpPr>
          <p:nvPr>
            <p:ph type="ftr" sz="quarter" idx="10"/>
          </p:nvPr>
        </p:nvSpPr>
        <p:spPr>
          <a:xfrm>
            <a:off x="337860" y="6282799"/>
            <a:ext cx="3671107" cy="318519"/>
          </a:xfrm>
        </p:spPr>
        <p:txBody>
          <a:bodyPr/>
          <a:lstStyle>
            <a:lvl1pPr>
              <a:defRPr>
                <a:solidFill>
                  <a:schemeClr val="bg1"/>
                </a:solidFill>
              </a:defRPr>
            </a:lvl1pPr>
          </a:lstStyle>
          <a:p>
            <a:endParaRPr lang="en-EG"/>
          </a:p>
        </p:txBody>
      </p:sp>
      <p:sp>
        <p:nvSpPr>
          <p:cNvPr id="12" name="Text Placeholder 17">
            <a:extLst>
              <a:ext uri="{FF2B5EF4-FFF2-40B4-BE49-F238E27FC236}">
                <a16:creationId xmlns:a16="http://schemas.microsoft.com/office/drawing/2014/main" id="{9FF094D8-FEF9-6549-83CF-27CB70E7264C}"/>
              </a:ext>
            </a:extLst>
          </p:cNvPr>
          <p:cNvSpPr>
            <a:spLocks noGrp="1"/>
          </p:cNvSpPr>
          <p:nvPr>
            <p:ph type="body" sz="quarter" idx="11" hasCustomPrompt="1"/>
          </p:nvPr>
        </p:nvSpPr>
        <p:spPr>
          <a:xfrm>
            <a:off x="7931083" y="3379163"/>
            <a:ext cx="3926484" cy="580336"/>
          </a:xfrm>
        </p:spPr>
        <p:txBody>
          <a:bodyPr/>
          <a:lstStyle>
            <a:lvl1pPr marL="0" indent="0">
              <a:buFontTx/>
              <a:buNone/>
              <a:defRPr sz="2000" b="0" spc="693" baseline="0">
                <a:solidFill>
                  <a:schemeClr val="bg1"/>
                </a:solidFill>
              </a:defRPr>
            </a:lvl1pPr>
          </a:lstStyle>
          <a:p>
            <a:pPr lvl="0"/>
            <a:r>
              <a:rPr lang="en-US" dirty="0"/>
              <a:t>SUBHEADLINE GOES HERE, TWO LINES MAX</a:t>
            </a:r>
          </a:p>
        </p:txBody>
      </p:sp>
      <p:pic>
        <p:nvPicPr>
          <p:cNvPr id="13" name="Picture 12" descr="A picture containing drawing&#10;&#10;Description automatically generated">
            <a:extLst>
              <a:ext uri="{FF2B5EF4-FFF2-40B4-BE49-F238E27FC236}">
                <a16:creationId xmlns:a16="http://schemas.microsoft.com/office/drawing/2014/main" id="{16090D73-B477-484E-BF92-27C1794B0A5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695006" y="6060469"/>
            <a:ext cx="2159135" cy="540848"/>
          </a:xfrm>
          <a:prstGeom prst="rect">
            <a:avLst/>
          </a:prstGeom>
        </p:spPr>
      </p:pic>
      <p:sp>
        <p:nvSpPr>
          <p:cNvPr id="14" name="Subtitle 2">
            <a:extLst>
              <a:ext uri="{FF2B5EF4-FFF2-40B4-BE49-F238E27FC236}">
                <a16:creationId xmlns:a16="http://schemas.microsoft.com/office/drawing/2014/main" id="{0170417B-27EC-E546-B78F-B95618E501BC}"/>
              </a:ext>
            </a:extLst>
          </p:cNvPr>
          <p:cNvSpPr>
            <a:spLocks noGrp="1"/>
          </p:cNvSpPr>
          <p:nvPr>
            <p:ph type="subTitle" idx="1" hasCustomPrompt="1"/>
          </p:nvPr>
        </p:nvSpPr>
        <p:spPr>
          <a:xfrm>
            <a:off x="334434" y="5149954"/>
            <a:ext cx="4162185" cy="910516"/>
          </a:xfrm>
        </p:spPr>
        <p:txBody>
          <a:bodyPr anchor="b" anchorCtr="0">
            <a:noAutofit/>
          </a:bodyPr>
          <a:lstStyle>
            <a:lvl1pPr marL="0" indent="0" algn="l">
              <a:buNone/>
              <a:defRPr sz="1867" spc="693" baseline="0">
                <a:solidFill>
                  <a:schemeClr val="bg1"/>
                </a:solidFill>
                <a:latin typeface="Vodafone Rg"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endParaRPr lang="en-GB" dirty="0"/>
          </a:p>
        </p:txBody>
      </p:sp>
    </p:spTree>
    <p:extLst>
      <p:ext uri="{BB962C8B-B14F-4D97-AF65-F5344CB8AC3E}">
        <p14:creationId xmlns:p14="http://schemas.microsoft.com/office/powerpoint/2010/main" val="2205401801"/>
      </p:ext>
    </p:extLst>
  </p:cSld>
  <p:clrMapOvr>
    <a:masterClrMapping/>
  </p:clrMapOvr>
  <p:transition spd="slow">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334433" y="274638"/>
            <a:ext cx="11514035" cy="889972"/>
          </a:xfrm>
          <a:prstGeom prst="rect">
            <a:avLst/>
          </a:prstGeom>
        </p:spPr>
        <p:txBody>
          <a:bodyPr/>
          <a:lstStyle/>
          <a:p>
            <a:r>
              <a:rPr lang="en-US" dirty="0"/>
              <a:t>CLICK TO EDIT MASTER TITLE STYLE</a:t>
            </a:r>
            <a:endParaRPr lang="en-GB" dirty="0"/>
          </a:p>
        </p:txBody>
      </p:sp>
      <p:sp>
        <p:nvSpPr>
          <p:cNvPr id="6" name="Footer Placeholder 8">
            <a:extLst>
              <a:ext uri="{FF2B5EF4-FFF2-40B4-BE49-F238E27FC236}">
                <a16:creationId xmlns:a16="http://schemas.microsoft.com/office/drawing/2014/main" id="{3576500D-8BC7-2547-B39A-FF4233B84430}"/>
              </a:ext>
            </a:extLst>
          </p:cNvPr>
          <p:cNvSpPr>
            <a:spLocks noGrp="1"/>
          </p:cNvSpPr>
          <p:nvPr>
            <p:ph type="ftr" sz="quarter" idx="12"/>
          </p:nvPr>
        </p:nvSpPr>
        <p:spPr>
          <a:xfrm>
            <a:off x="337860" y="6282799"/>
            <a:ext cx="3671107" cy="318519"/>
          </a:xfrm>
        </p:spPr>
        <p:txBody>
          <a:bodyPr/>
          <a:lstStyle/>
          <a:p>
            <a:endParaRPr lang="en-EG"/>
          </a:p>
        </p:txBody>
      </p:sp>
      <p:sp>
        <p:nvSpPr>
          <p:cNvPr id="8" name="Slide Number Placeholder 9">
            <a:extLst>
              <a:ext uri="{FF2B5EF4-FFF2-40B4-BE49-F238E27FC236}">
                <a16:creationId xmlns:a16="http://schemas.microsoft.com/office/drawing/2014/main" id="{6E833534-172E-F740-A953-BDC40BB0C90B}"/>
              </a:ext>
            </a:extLst>
          </p:cNvPr>
          <p:cNvSpPr>
            <a:spLocks noGrp="1"/>
          </p:cNvSpPr>
          <p:nvPr>
            <p:ph type="sldNum" sz="quarter" idx="13"/>
          </p:nvPr>
        </p:nvSpPr>
        <p:spPr>
          <a:xfrm>
            <a:off x="5820394" y="6284182"/>
            <a:ext cx="551213" cy="318519"/>
          </a:xfrm>
        </p:spPr>
        <p:txBody>
          <a:bodyPr/>
          <a:lstStyle/>
          <a:p>
            <a:fld id="{6B337C0F-65B3-044D-BB7D-D48A2295F4B6}" type="slidenum">
              <a:rPr lang="en-EG" smtClean="0"/>
              <a:t>‹#›</a:t>
            </a:fld>
            <a:endParaRPr lang="en-EG"/>
          </a:p>
        </p:txBody>
      </p:sp>
      <p:sp>
        <p:nvSpPr>
          <p:cNvPr id="9" name="Date Placeholder 3">
            <a:extLst>
              <a:ext uri="{FF2B5EF4-FFF2-40B4-BE49-F238E27FC236}">
                <a16:creationId xmlns:a16="http://schemas.microsoft.com/office/drawing/2014/main" id="{B123E05F-ECE6-794C-949E-B3A6EB80909D}"/>
              </a:ext>
            </a:extLst>
          </p:cNvPr>
          <p:cNvSpPr>
            <a:spLocks noGrp="1"/>
          </p:cNvSpPr>
          <p:nvPr>
            <p:ph type="dt" sz="half" idx="14"/>
          </p:nvPr>
        </p:nvSpPr>
        <p:spPr>
          <a:xfrm>
            <a:off x="7654979" y="6282799"/>
            <a:ext cx="2630069" cy="318519"/>
          </a:xfrm>
        </p:spPr>
        <p:txBody>
          <a:bodyPr/>
          <a:lstStyle/>
          <a:p>
            <a:fld id="{BB11AB8A-EE27-C94A-A8C1-A8BFF10E350C}" type="datetimeFigureOut">
              <a:rPr lang="en-EG" smtClean="0"/>
              <a:t>10/01/2024</a:t>
            </a:fld>
            <a:endParaRPr lang="en-EG"/>
          </a:p>
        </p:txBody>
      </p:sp>
    </p:spTree>
    <p:extLst>
      <p:ext uri="{BB962C8B-B14F-4D97-AF65-F5344CB8AC3E}">
        <p14:creationId xmlns:p14="http://schemas.microsoft.com/office/powerpoint/2010/main" val="2393267433"/>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ABD7-ECDC-4ACC-AC2F-4B0B70D2FE10}"/>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A237C5-3580-44FB-9CCC-6D52A7C18961}"/>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0E8C1B-3932-4889-8ADA-D64C56B3EA01}"/>
              </a:ext>
            </a:extLst>
          </p:cNvPr>
          <p:cNvSpPr>
            <a:spLocks noGrp="1"/>
          </p:cNvSpPr>
          <p:nvPr>
            <p:ph type="dt" sz="half" idx="10"/>
          </p:nvPr>
        </p:nvSpPr>
        <p:spPr/>
        <p:txBody>
          <a:bodyPr/>
          <a:lstStyle/>
          <a:p>
            <a:fld id="{BB11AB8A-EE27-C94A-A8C1-A8BFF10E350C}" type="datetimeFigureOut">
              <a:rPr lang="en-EG" smtClean="0"/>
              <a:t>10/01/2024</a:t>
            </a:fld>
            <a:endParaRPr lang="en-EG"/>
          </a:p>
        </p:txBody>
      </p:sp>
      <p:sp>
        <p:nvSpPr>
          <p:cNvPr id="5" name="Footer Placeholder 4">
            <a:extLst>
              <a:ext uri="{FF2B5EF4-FFF2-40B4-BE49-F238E27FC236}">
                <a16:creationId xmlns:a16="http://schemas.microsoft.com/office/drawing/2014/main" id="{80257D99-5804-4A06-A631-C25828F36DC0}"/>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66525528-34B6-45F9-A9DE-8499EBE1032C}"/>
              </a:ext>
            </a:extLst>
          </p:cNvPr>
          <p:cNvSpPr>
            <a:spLocks noGrp="1"/>
          </p:cNvSpPr>
          <p:nvPr>
            <p:ph type="sldNum" sz="quarter" idx="12"/>
          </p:nvPr>
        </p:nvSpPr>
        <p:spPr/>
        <p:txBody>
          <a:bodyPr/>
          <a:lstStyle/>
          <a:p>
            <a:fld id="{6B337C0F-65B3-044D-BB7D-D48A2295F4B6}" type="slidenum">
              <a:rPr lang="en-EG" smtClean="0"/>
              <a:t>‹#›</a:t>
            </a:fld>
            <a:endParaRPr lang="en-EG"/>
          </a:p>
        </p:txBody>
      </p:sp>
    </p:spTree>
    <p:extLst>
      <p:ext uri="{BB962C8B-B14F-4D97-AF65-F5344CB8AC3E}">
        <p14:creationId xmlns:p14="http://schemas.microsoft.com/office/powerpoint/2010/main" val="39010062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4" name="Footer Placeholder 8">
            <a:extLst>
              <a:ext uri="{FF2B5EF4-FFF2-40B4-BE49-F238E27FC236}">
                <a16:creationId xmlns:a16="http://schemas.microsoft.com/office/drawing/2014/main" id="{7D306A45-5186-6B42-95D6-DFC9F1A33997}"/>
              </a:ext>
            </a:extLst>
          </p:cNvPr>
          <p:cNvSpPr>
            <a:spLocks noGrp="1"/>
          </p:cNvSpPr>
          <p:nvPr>
            <p:ph type="ftr" sz="quarter" idx="12"/>
          </p:nvPr>
        </p:nvSpPr>
        <p:spPr>
          <a:xfrm>
            <a:off x="337860" y="6282799"/>
            <a:ext cx="3671107" cy="318519"/>
          </a:xfrm>
        </p:spPr>
        <p:txBody>
          <a:bodyPr/>
          <a:lstStyle/>
          <a:p>
            <a:endParaRPr lang="en-EG"/>
          </a:p>
        </p:txBody>
      </p:sp>
      <p:sp>
        <p:nvSpPr>
          <p:cNvPr id="7" name="Slide Number Placeholder 9">
            <a:extLst>
              <a:ext uri="{FF2B5EF4-FFF2-40B4-BE49-F238E27FC236}">
                <a16:creationId xmlns:a16="http://schemas.microsoft.com/office/drawing/2014/main" id="{5C90283B-47A7-7846-A101-AE192E6F801B}"/>
              </a:ext>
            </a:extLst>
          </p:cNvPr>
          <p:cNvSpPr>
            <a:spLocks noGrp="1"/>
          </p:cNvSpPr>
          <p:nvPr>
            <p:ph type="sldNum" sz="quarter" idx="13"/>
          </p:nvPr>
        </p:nvSpPr>
        <p:spPr>
          <a:xfrm>
            <a:off x="5820394" y="6284182"/>
            <a:ext cx="551213" cy="318519"/>
          </a:xfrm>
        </p:spPr>
        <p:txBody>
          <a:bodyPr/>
          <a:lstStyle/>
          <a:p>
            <a:fld id="{6B337C0F-65B3-044D-BB7D-D48A2295F4B6}" type="slidenum">
              <a:rPr lang="en-EG" smtClean="0"/>
              <a:t>‹#›</a:t>
            </a:fld>
            <a:endParaRPr lang="en-EG"/>
          </a:p>
        </p:txBody>
      </p:sp>
    </p:spTree>
    <p:extLst>
      <p:ext uri="{BB962C8B-B14F-4D97-AF65-F5344CB8AC3E}">
        <p14:creationId xmlns:p14="http://schemas.microsoft.com/office/powerpoint/2010/main" val="2203097759"/>
      </p:ext>
    </p:extLst>
  </p:cSld>
  <p:clrMapOvr>
    <a:masterClrMapping/>
  </p:clrMapOvr>
  <p:transition spd="slow">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ivider White Speechmark">
    <p:bg>
      <p:bgPr>
        <a:solidFill>
          <a:schemeClr val="tx1"/>
        </a:solidFill>
        <a:effectLst/>
      </p:bgPr>
    </p:bg>
    <p:spTree>
      <p:nvGrpSpPr>
        <p:cNvPr id="1" name=""/>
        <p:cNvGrpSpPr/>
        <p:nvPr/>
      </p:nvGrpSpPr>
      <p:grpSpPr>
        <a:xfrm>
          <a:off x="0" y="0"/>
          <a:ext cx="0" cy="0"/>
          <a:chOff x="0" y="0"/>
          <a:chExt cx="0" cy="0"/>
        </a:xfrm>
      </p:grpSpPr>
      <p:pic>
        <p:nvPicPr>
          <p:cNvPr id="6" name="Picture 5" descr="A picture containing light, red&#10;&#10;Description automatically generated">
            <a:extLst>
              <a:ext uri="{FF2B5EF4-FFF2-40B4-BE49-F238E27FC236}">
                <a16:creationId xmlns:a16="http://schemas.microsoft.com/office/drawing/2014/main" id="{263AD21C-77E9-C445-BB13-2BEA0BF38496}"/>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5935133" y="2729090"/>
            <a:ext cx="5819207" cy="1106311"/>
          </a:xfrm>
          <a:prstGeom prst="rect">
            <a:avLst/>
          </a:prstGeom>
        </p:spPr>
        <p:txBody>
          <a:bodyPr anchor="ctr" anchorCtr="0">
            <a:noAutofit/>
          </a:bodyPr>
          <a:lstStyle>
            <a:lvl1pPr>
              <a:lnSpc>
                <a:spcPct val="90000"/>
              </a:lnSpc>
              <a:defRPr sz="3200" b="1" cap="none" baseline="0">
                <a:solidFill>
                  <a:schemeClr val="bg1"/>
                </a:solidFill>
                <a:latin typeface="Vodafone Rg" pitchFamily="34" charset="0"/>
              </a:defRPr>
            </a:lvl1pPr>
          </a:lstStyle>
          <a:p>
            <a:r>
              <a:rPr lang="en-US" dirty="0"/>
              <a:t>CLICK TO EDIT MASTER TITLE STYLE</a:t>
            </a:r>
            <a:endParaRPr lang="en-GB" dirty="0"/>
          </a:p>
        </p:txBody>
      </p:sp>
      <p:sp>
        <p:nvSpPr>
          <p:cNvPr id="8" name="Footer Placeholder 7"/>
          <p:cNvSpPr>
            <a:spLocks noGrp="1"/>
          </p:cNvSpPr>
          <p:nvPr>
            <p:ph type="ftr" sz="quarter" idx="10"/>
          </p:nvPr>
        </p:nvSpPr>
        <p:spPr/>
        <p:txBody>
          <a:bodyPr/>
          <a:lstStyle>
            <a:lvl1pPr>
              <a:defRPr>
                <a:solidFill>
                  <a:schemeClr val="bg1"/>
                </a:solidFill>
              </a:defRPr>
            </a:lvl1pPr>
          </a:lstStyle>
          <a:p>
            <a:endParaRPr lang="en-EG"/>
          </a:p>
        </p:txBody>
      </p:sp>
      <p:sp>
        <p:nvSpPr>
          <p:cNvPr id="9" name="Slide Number Placeholder 8"/>
          <p:cNvSpPr>
            <a:spLocks noGrp="1"/>
          </p:cNvSpPr>
          <p:nvPr>
            <p:ph type="sldNum" sz="quarter" idx="11"/>
          </p:nvPr>
        </p:nvSpPr>
        <p:spPr/>
        <p:txBody>
          <a:bodyPr/>
          <a:lstStyle>
            <a:lvl1pPr>
              <a:defRPr>
                <a:solidFill>
                  <a:schemeClr val="bg1"/>
                </a:solidFill>
              </a:defRPr>
            </a:lvl1pPr>
          </a:lstStyle>
          <a:p>
            <a:fld id="{6B337C0F-65B3-044D-BB7D-D48A2295F4B6}" type="slidenum">
              <a:rPr lang="en-EG" smtClean="0"/>
              <a:t>‹#›</a:t>
            </a:fld>
            <a:endParaRPr lang="en-EG"/>
          </a:p>
        </p:txBody>
      </p:sp>
      <p:sp>
        <p:nvSpPr>
          <p:cNvPr id="3" name="Date Placeholder 2"/>
          <p:cNvSpPr>
            <a:spLocks noGrp="1"/>
          </p:cNvSpPr>
          <p:nvPr>
            <p:ph type="dt" sz="half" idx="12"/>
          </p:nvPr>
        </p:nvSpPr>
        <p:spPr/>
        <p:txBody>
          <a:bodyPr/>
          <a:lstStyle>
            <a:lvl1pPr>
              <a:defRPr>
                <a:solidFill>
                  <a:schemeClr val="bg1"/>
                </a:solidFill>
              </a:defRPr>
            </a:lvl1pPr>
          </a:lstStyle>
          <a:p>
            <a:fld id="{BB11AB8A-EE27-C94A-A8C1-A8BFF10E350C}" type="datetimeFigureOut">
              <a:rPr lang="en-EG" smtClean="0"/>
              <a:t>10/01/2024</a:t>
            </a:fld>
            <a:endParaRPr lang="en-EG"/>
          </a:p>
        </p:txBody>
      </p:sp>
      <p:sp>
        <p:nvSpPr>
          <p:cNvPr id="7" name="Text Placeholder 6"/>
          <p:cNvSpPr>
            <a:spLocks noGrp="1"/>
          </p:cNvSpPr>
          <p:nvPr>
            <p:ph type="body" sz="quarter" idx="13" hasCustomPrompt="1"/>
          </p:nvPr>
        </p:nvSpPr>
        <p:spPr>
          <a:xfrm>
            <a:off x="1" y="191910"/>
            <a:ext cx="5892799" cy="4380087"/>
          </a:xfrm>
        </p:spPr>
        <p:txBody>
          <a:bodyPr/>
          <a:lstStyle>
            <a:lvl1pPr marL="0" indent="0" algn="ctr">
              <a:lnSpc>
                <a:spcPct val="90000"/>
              </a:lnSpc>
              <a:spcAft>
                <a:spcPts val="0"/>
              </a:spcAft>
              <a:buNone/>
              <a:defRPr sz="44266" spc="-1333" baseline="0">
                <a:solidFill>
                  <a:schemeClr val="bg1"/>
                </a:solidFill>
              </a:defRPr>
            </a:lvl1pPr>
          </a:lstStyle>
          <a:p>
            <a:pPr lvl="0"/>
            <a:r>
              <a:rPr lang="en-US" dirty="0"/>
              <a:t>#</a:t>
            </a:r>
          </a:p>
        </p:txBody>
      </p:sp>
      <p:pic>
        <p:nvPicPr>
          <p:cNvPr id="12" name="Picture 11">
            <a:extLst>
              <a:ext uri="{FF2B5EF4-FFF2-40B4-BE49-F238E27FC236}">
                <a16:creationId xmlns:a16="http://schemas.microsoft.com/office/drawing/2014/main" id="{932EFF00-68D0-9A42-881A-1B99D4B22164}"/>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10571858" y="6282799"/>
            <a:ext cx="1271565" cy="318519"/>
          </a:xfrm>
          <a:prstGeom prst="rect">
            <a:avLst/>
          </a:prstGeom>
        </p:spPr>
      </p:pic>
      <p:sp>
        <p:nvSpPr>
          <p:cNvPr id="4" name="TextBox 3">
            <a:extLst>
              <a:ext uri="{FF2B5EF4-FFF2-40B4-BE49-F238E27FC236}">
                <a16:creationId xmlns:a16="http://schemas.microsoft.com/office/drawing/2014/main" id="{89B3678A-E147-8942-9068-73A309C1E59C}"/>
              </a:ext>
            </a:extLst>
          </p:cNvPr>
          <p:cNvSpPr txBox="1"/>
          <p:nvPr/>
        </p:nvSpPr>
        <p:spPr>
          <a:xfrm>
            <a:off x="12730716" y="7258493"/>
            <a:ext cx="0" cy="0"/>
          </a:xfrm>
          <a:prstGeom prst="rect">
            <a:avLst/>
          </a:prstGeom>
        </p:spPr>
        <p:txBody>
          <a:bodyPr wrap="none" lIns="0" tIns="0" rIns="0" bIns="0" rtlCol="0">
            <a:noAutofit/>
          </a:bodyPr>
          <a:lstStyle/>
          <a:p>
            <a:pPr marL="0" indent="0">
              <a:buFont typeface="Arial" pitchFamily="34" charset="0"/>
              <a:buNone/>
            </a:pPr>
            <a:endParaRPr lang="en-US" sz="2400" dirty="0">
              <a:latin typeface="Vodafone Rg" pitchFamily="34" charset="0"/>
            </a:endParaRPr>
          </a:p>
        </p:txBody>
      </p:sp>
    </p:spTree>
    <p:extLst>
      <p:ext uri="{BB962C8B-B14F-4D97-AF65-F5344CB8AC3E}">
        <p14:creationId xmlns:p14="http://schemas.microsoft.com/office/powerpoint/2010/main" val="4233262975"/>
      </p:ext>
    </p:extLst>
  </p:cSld>
  <p:clrMapOvr>
    <a:masterClrMapping/>
  </p:clrMapOvr>
  <p:transition spd="slow">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Divider Red Speechmark">
    <p:bg>
      <p:bgPr>
        <a:solidFill>
          <a:schemeClr val="tx1"/>
        </a:solidFill>
        <a:effectLst/>
      </p:bgPr>
    </p:bg>
    <p:spTree>
      <p:nvGrpSpPr>
        <p:cNvPr id="1" name=""/>
        <p:cNvGrpSpPr/>
        <p:nvPr/>
      </p:nvGrpSpPr>
      <p:grpSpPr>
        <a:xfrm>
          <a:off x="0" y="0"/>
          <a:ext cx="0" cy="0"/>
          <a:chOff x="0" y="0"/>
          <a:chExt cx="0" cy="0"/>
        </a:xfrm>
      </p:grpSpPr>
      <p:pic>
        <p:nvPicPr>
          <p:cNvPr id="3" name="Picture 2" descr="A picture containing sitting, red, orange, holding&#10;&#10;Description automatically generated">
            <a:extLst>
              <a:ext uri="{FF2B5EF4-FFF2-40B4-BE49-F238E27FC236}">
                <a16:creationId xmlns:a16="http://schemas.microsoft.com/office/drawing/2014/main" id="{A7CF502D-E1B2-2C43-A55E-8F8628D57E3F}"/>
              </a:ext>
            </a:extLst>
          </p:cNvPr>
          <p:cNvPicPr>
            <a:picLocks noChangeAspect="1"/>
          </p:cNvPicPr>
          <p:nvPr/>
        </p:nvPicPr>
        <p:blipFill>
          <a:blip r:embed="rId2"/>
          <a:stretch>
            <a:fillRect/>
          </a:stretch>
        </p:blipFill>
        <p:spPr>
          <a:xfrm>
            <a:off x="0" y="0"/>
            <a:ext cx="12192000" cy="6858000"/>
          </a:xfrm>
          <a:prstGeom prst="rect">
            <a:avLst/>
          </a:prstGeom>
        </p:spPr>
      </p:pic>
      <p:sp>
        <p:nvSpPr>
          <p:cNvPr id="7" name="Text Placeholder 6"/>
          <p:cNvSpPr>
            <a:spLocks noGrp="1"/>
          </p:cNvSpPr>
          <p:nvPr>
            <p:ph type="body" sz="quarter" idx="13" hasCustomPrompt="1"/>
          </p:nvPr>
        </p:nvSpPr>
        <p:spPr>
          <a:xfrm>
            <a:off x="1" y="191910"/>
            <a:ext cx="5892799" cy="4380087"/>
          </a:xfrm>
        </p:spPr>
        <p:txBody>
          <a:bodyPr/>
          <a:lstStyle>
            <a:lvl1pPr marL="0" indent="0" algn="ctr">
              <a:lnSpc>
                <a:spcPct val="90000"/>
              </a:lnSpc>
              <a:spcAft>
                <a:spcPts val="0"/>
              </a:spcAft>
              <a:buNone/>
              <a:defRPr sz="44266" spc="-1333" baseline="0">
                <a:solidFill>
                  <a:schemeClr val="bg1"/>
                </a:solidFill>
              </a:defRPr>
            </a:lvl1pPr>
          </a:lstStyle>
          <a:p>
            <a:pPr lvl="0"/>
            <a:r>
              <a:rPr lang="en-US" dirty="0"/>
              <a:t>#</a:t>
            </a:r>
          </a:p>
        </p:txBody>
      </p:sp>
      <p:sp>
        <p:nvSpPr>
          <p:cNvPr id="11" name="Title 1">
            <a:extLst>
              <a:ext uri="{FF2B5EF4-FFF2-40B4-BE49-F238E27FC236}">
                <a16:creationId xmlns:a16="http://schemas.microsoft.com/office/drawing/2014/main" id="{BC0B2C89-A915-3445-A9B4-4173E8C1A6AA}"/>
              </a:ext>
            </a:extLst>
          </p:cNvPr>
          <p:cNvSpPr>
            <a:spLocks noGrp="1"/>
          </p:cNvSpPr>
          <p:nvPr>
            <p:ph type="ctrTitle" hasCustomPrompt="1"/>
          </p:nvPr>
        </p:nvSpPr>
        <p:spPr>
          <a:xfrm>
            <a:off x="5935133" y="2729090"/>
            <a:ext cx="5819207" cy="1106311"/>
          </a:xfrm>
          <a:prstGeom prst="rect">
            <a:avLst/>
          </a:prstGeom>
        </p:spPr>
        <p:txBody>
          <a:bodyPr anchor="ctr" anchorCtr="0">
            <a:noAutofit/>
          </a:bodyPr>
          <a:lstStyle>
            <a:lvl1pPr>
              <a:lnSpc>
                <a:spcPct val="90000"/>
              </a:lnSpc>
              <a:defRPr sz="3200" b="1" cap="none" baseline="0">
                <a:solidFill>
                  <a:schemeClr val="bg1"/>
                </a:solidFill>
                <a:latin typeface="Vodafone Rg" pitchFamily="34" charset="0"/>
              </a:defRPr>
            </a:lvl1pPr>
          </a:lstStyle>
          <a:p>
            <a:r>
              <a:rPr lang="en-US" dirty="0"/>
              <a:t>CLICK TO EDIT MASTER TITLE STYLE</a:t>
            </a:r>
            <a:endParaRPr lang="en-GB" dirty="0"/>
          </a:p>
        </p:txBody>
      </p:sp>
      <p:sp>
        <p:nvSpPr>
          <p:cNvPr id="13" name="Footer Placeholder 7">
            <a:extLst>
              <a:ext uri="{FF2B5EF4-FFF2-40B4-BE49-F238E27FC236}">
                <a16:creationId xmlns:a16="http://schemas.microsoft.com/office/drawing/2014/main" id="{255FDBD8-A6DF-9745-8846-16CE6771C1B5}"/>
              </a:ext>
            </a:extLst>
          </p:cNvPr>
          <p:cNvSpPr>
            <a:spLocks noGrp="1"/>
          </p:cNvSpPr>
          <p:nvPr>
            <p:ph type="ftr" sz="quarter" idx="10"/>
          </p:nvPr>
        </p:nvSpPr>
        <p:spPr>
          <a:xfrm>
            <a:off x="337860" y="6282799"/>
            <a:ext cx="3671107" cy="318519"/>
          </a:xfrm>
        </p:spPr>
        <p:txBody>
          <a:bodyPr/>
          <a:lstStyle>
            <a:lvl1pPr>
              <a:defRPr>
                <a:solidFill>
                  <a:schemeClr val="bg1"/>
                </a:solidFill>
              </a:defRPr>
            </a:lvl1pPr>
          </a:lstStyle>
          <a:p>
            <a:r>
              <a:rPr lang="en-GB"/>
              <a:t>INSERT CONFIDENTIALITY LEVEL IN SLIDE FOOTER </a:t>
            </a:r>
          </a:p>
        </p:txBody>
      </p:sp>
      <p:sp>
        <p:nvSpPr>
          <p:cNvPr id="14" name="Slide Number Placeholder 8">
            <a:extLst>
              <a:ext uri="{FF2B5EF4-FFF2-40B4-BE49-F238E27FC236}">
                <a16:creationId xmlns:a16="http://schemas.microsoft.com/office/drawing/2014/main" id="{832AB56F-0CD7-374B-A64E-9CE194C088AC}"/>
              </a:ext>
            </a:extLst>
          </p:cNvPr>
          <p:cNvSpPr>
            <a:spLocks noGrp="1"/>
          </p:cNvSpPr>
          <p:nvPr>
            <p:ph type="sldNum" sz="quarter" idx="11"/>
          </p:nvPr>
        </p:nvSpPr>
        <p:spPr>
          <a:xfrm>
            <a:off x="5820394" y="6284182"/>
            <a:ext cx="551213" cy="318519"/>
          </a:xfrm>
        </p:spPr>
        <p:txBody>
          <a:bodyPr/>
          <a:lstStyle>
            <a:lvl1pPr>
              <a:defRPr>
                <a:solidFill>
                  <a:schemeClr val="bg1"/>
                </a:solidFill>
              </a:defRPr>
            </a:lvl1pPr>
          </a:lstStyle>
          <a:p>
            <a:fld id="{72A83A2B-3358-44F8-83A0-4598795D8FB5}" type="slidenum">
              <a:rPr lang="en-GB" smtClean="0"/>
              <a:pPr/>
              <a:t>‹#›</a:t>
            </a:fld>
            <a:endParaRPr lang="en-GB"/>
          </a:p>
        </p:txBody>
      </p:sp>
      <p:sp>
        <p:nvSpPr>
          <p:cNvPr id="15" name="Date Placeholder 2">
            <a:extLst>
              <a:ext uri="{FF2B5EF4-FFF2-40B4-BE49-F238E27FC236}">
                <a16:creationId xmlns:a16="http://schemas.microsoft.com/office/drawing/2014/main" id="{10F0EE6D-13EC-A543-9CF3-A79A71766CA9}"/>
              </a:ext>
            </a:extLst>
          </p:cNvPr>
          <p:cNvSpPr>
            <a:spLocks noGrp="1"/>
          </p:cNvSpPr>
          <p:nvPr>
            <p:ph type="dt" sz="half" idx="12"/>
          </p:nvPr>
        </p:nvSpPr>
        <p:spPr>
          <a:xfrm>
            <a:off x="7654979" y="6282799"/>
            <a:ext cx="2630069" cy="318519"/>
          </a:xfrm>
        </p:spPr>
        <p:txBody>
          <a:bodyPr/>
          <a:lstStyle>
            <a:lvl1pPr>
              <a:defRPr>
                <a:solidFill>
                  <a:schemeClr val="bg1"/>
                </a:solidFill>
              </a:defRPr>
            </a:lvl1pPr>
          </a:lstStyle>
          <a:p>
            <a:fld id="{FC06CD93-77D0-5642-BB49-8ED403BEC73E}" type="datetime1">
              <a:rPr lang="en-GB" smtClean="0"/>
              <a:t>10/01/2024</a:t>
            </a:fld>
            <a:endParaRPr lang="en-US"/>
          </a:p>
        </p:txBody>
      </p:sp>
      <p:pic>
        <p:nvPicPr>
          <p:cNvPr id="16" name="Picture 15">
            <a:extLst>
              <a:ext uri="{FF2B5EF4-FFF2-40B4-BE49-F238E27FC236}">
                <a16:creationId xmlns:a16="http://schemas.microsoft.com/office/drawing/2014/main" id="{6F0D8E89-D4D8-6344-82C9-21FE3C4E7DEB}"/>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10571858" y="6282799"/>
            <a:ext cx="1271565" cy="318519"/>
          </a:xfrm>
          <a:prstGeom prst="rect">
            <a:avLst/>
          </a:prstGeom>
        </p:spPr>
      </p:pic>
      <p:pic>
        <p:nvPicPr>
          <p:cNvPr id="2" name="Picture 1" descr="A picture containing sitting, red, orange, holding&#10;&#10;Description automatically generated">
            <a:extLst>
              <a:ext uri="{FF2B5EF4-FFF2-40B4-BE49-F238E27FC236}">
                <a16:creationId xmlns:a16="http://schemas.microsoft.com/office/drawing/2014/main" id="{4C1B1513-FC2B-1270-1A20-B15684798C19}"/>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FFCEFE46-A65C-ACFD-C777-7C8658E4EC4D}"/>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10571858" y="6282799"/>
            <a:ext cx="1271565" cy="318519"/>
          </a:xfrm>
          <a:prstGeom prst="rect">
            <a:avLst/>
          </a:prstGeom>
        </p:spPr>
      </p:pic>
    </p:spTree>
    <p:extLst>
      <p:ext uri="{BB962C8B-B14F-4D97-AF65-F5344CB8AC3E}">
        <p14:creationId xmlns:p14="http://schemas.microsoft.com/office/powerpoint/2010/main" val="416948995"/>
      </p:ext>
    </p:extLst>
  </p:cSld>
  <p:clrMapOvr>
    <a:masterClrMapping/>
  </p:clrMapOvr>
  <p:transition spd="slow">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Divider Red">
    <p:bg>
      <p:bgPr>
        <a:solidFill>
          <a:schemeClr val="tx1"/>
        </a:solidFill>
        <a:effectLst/>
      </p:bgPr>
    </p:bg>
    <p:spTree>
      <p:nvGrpSpPr>
        <p:cNvPr id="1" name=""/>
        <p:cNvGrpSpPr/>
        <p:nvPr/>
      </p:nvGrpSpPr>
      <p:grpSpPr>
        <a:xfrm>
          <a:off x="0" y="0"/>
          <a:ext cx="0" cy="0"/>
          <a:chOff x="0" y="0"/>
          <a:chExt cx="0" cy="0"/>
        </a:xfrm>
      </p:grpSpPr>
      <p:pic>
        <p:nvPicPr>
          <p:cNvPr id="3" name="Picture 2" descr="A sunset in the background&#10;&#10;Description automatically generated">
            <a:extLst>
              <a:ext uri="{FF2B5EF4-FFF2-40B4-BE49-F238E27FC236}">
                <a16:creationId xmlns:a16="http://schemas.microsoft.com/office/drawing/2014/main" id="{23C4C35C-C4E5-F04F-AC7B-E29D86334DFD}"/>
              </a:ext>
            </a:extLst>
          </p:cNvPr>
          <p:cNvPicPr>
            <a:picLocks noChangeAspect="1"/>
          </p:cNvPicPr>
          <p:nvPr/>
        </p:nvPicPr>
        <p:blipFill>
          <a:blip r:embed="rId2"/>
          <a:stretch>
            <a:fillRect/>
          </a:stretch>
        </p:blipFill>
        <p:spPr>
          <a:xfrm>
            <a:off x="0" y="0"/>
            <a:ext cx="12192000" cy="6858000"/>
          </a:xfrm>
          <a:prstGeom prst="rect">
            <a:avLst/>
          </a:prstGeom>
        </p:spPr>
      </p:pic>
      <p:sp>
        <p:nvSpPr>
          <p:cNvPr id="7" name="Text Placeholder 6"/>
          <p:cNvSpPr>
            <a:spLocks noGrp="1"/>
          </p:cNvSpPr>
          <p:nvPr>
            <p:ph type="body" sz="quarter" idx="13" hasCustomPrompt="1"/>
          </p:nvPr>
        </p:nvSpPr>
        <p:spPr>
          <a:xfrm>
            <a:off x="1" y="191910"/>
            <a:ext cx="5892799" cy="4380087"/>
          </a:xfrm>
        </p:spPr>
        <p:txBody>
          <a:bodyPr/>
          <a:lstStyle>
            <a:lvl1pPr marL="0" indent="0" algn="ctr">
              <a:lnSpc>
                <a:spcPct val="90000"/>
              </a:lnSpc>
              <a:spcAft>
                <a:spcPts val="0"/>
              </a:spcAft>
              <a:buNone/>
              <a:defRPr sz="44266" spc="-1333" baseline="0">
                <a:solidFill>
                  <a:schemeClr val="bg1"/>
                </a:solidFill>
              </a:defRPr>
            </a:lvl1pPr>
          </a:lstStyle>
          <a:p>
            <a:pPr lvl="0"/>
            <a:r>
              <a:rPr lang="en-US" dirty="0"/>
              <a:t>#</a:t>
            </a:r>
          </a:p>
        </p:txBody>
      </p:sp>
      <p:sp>
        <p:nvSpPr>
          <p:cNvPr id="13" name="Title 1">
            <a:extLst>
              <a:ext uri="{FF2B5EF4-FFF2-40B4-BE49-F238E27FC236}">
                <a16:creationId xmlns:a16="http://schemas.microsoft.com/office/drawing/2014/main" id="{5C110FFE-3908-0244-A7B5-75C2854AD2C9}"/>
              </a:ext>
            </a:extLst>
          </p:cNvPr>
          <p:cNvSpPr>
            <a:spLocks noGrp="1"/>
          </p:cNvSpPr>
          <p:nvPr>
            <p:ph type="ctrTitle" hasCustomPrompt="1"/>
          </p:nvPr>
        </p:nvSpPr>
        <p:spPr>
          <a:xfrm>
            <a:off x="5935133" y="2729090"/>
            <a:ext cx="5819207" cy="1106311"/>
          </a:xfrm>
          <a:prstGeom prst="rect">
            <a:avLst/>
          </a:prstGeom>
        </p:spPr>
        <p:txBody>
          <a:bodyPr anchor="ctr" anchorCtr="0">
            <a:noAutofit/>
          </a:bodyPr>
          <a:lstStyle>
            <a:lvl1pPr>
              <a:lnSpc>
                <a:spcPct val="90000"/>
              </a:lnSpc>
              <a:defRPr sz="3200" b="1" cap="none" baseline="0">
                <a:solidFill>
                  <a:schemeClr val="bg1"/>
                </a:solidFill>
                <a:latin typeface="Vodafone Rg" pitchFamily="34" charset="0"/>
              </a:defRPr>
            </a:lvl1pPr>
          </a:lstStyle>
          <a:p>
            <a:r>
              <a:rPr lang="en-US" dirty="0"/>
              <a:t>CLICK TO EDIT MASTER TITLE STYLE</a:t>
            </a:r>
            <a:endParaRPr lang="en-GB" dirty="0"/>
          </a:p>
        </p:txBody>
      </p:sp>
      <p:sp>
        <p:nvSpPr>
          <p:cNvPr id="14" name="Footer Placeholder 7">
            <a:extLst>
              <a:ext uri="{FF2B5EF4-FFF2-40B4-BE49-F238E27FC236}">
                <a16:creationId xmlns:a16="http://schemas.microsoft.com/office/drawing/2014/main" id="{6EDA2195-CF30-AC41-93E2-3B7DE77B38B8}"/>
              </a:ext>
            </a:extLst>
          </p:cNvPr>
          <p:cNvSpPr>
            <a:spLocks noGrp="1"/>
          </p:cNvSpPr>
          <p:nvPr>
            <p:ph type="ftr" sz="quarter" idx="10"/>
          </p:nvPr>
        </p:nvSpPr>
        <p:spPr>
          <a:xfrm>
            <a:off x="337860" y="6282799"/>
            <a:ext cx="3671107" cy="318519"/>
          </a:xfrm>
        </p:spPr>
        <p:txBody>
          <a:bodyPr/>
          <a:lstStyle>
            <a:lvl1pPr>
              <a:defRPr>
                <a:solidFill>
                  <a:schemeClr val="bg1"/>
                </a:solidFill>
              </a:defRPr>
            </a:lvl1pPr>
          </a:lstStyle>
          <a:p>
            <a:endParaRPr lang="en-EG"/>
          </a:p>
        </p:txBody>
      </p:sp>
      <p:sp>
        <p:nvSpPr>
          <p:cNvPr id="15" name="Slide Number Placeholder 8">
            <a:extLst>
              <a:ext uri="{FF2B5EF4-FFF2-40B4-BE49-F238E27FC236}">
                <a16:creationId xmlns:a16="http://schemas.microsoft.com/office/drawing/2014/main" id="{D19542B6-4581-5C40-B475-318DBA14DEFC}"/>
              </a:ext>
            </a:extLst>
          </p:cNvPr>
          <p:cNvSpPr>
            <a:spLocks noGrp="1"/>
          </p:cNvSpPr>
          <p:nvPr>
            <p:ph type="sldNum" sz="quarter" idx="11"/>
          </p:nvPr>
        </p:nvSpPr>
        <p:spPr>
          <a:xfrm>
            <a:off x="5820394" y="6284182"/>
            <a:ext cx="551213" cy="318519"/>
          </a:xfrm>
        </p:spPr>
        <p:txBody>
          <a:bodyPr/>
          <a:lstStyle>
            <a:lvl1pPr>
              <a:defRPr>
                <a:solidFill>
                  <a:schemeClr val="bg1"/>
                </a:solidFill>
              </a:defRPr>
            </a:lvl1pPr>
          </a:lstStyle>
          <a:p>
            <a:fld id="{6B337C0F-65B3-044D-BB7D-D48A2295F4B6}" type="slidenum">
              <a:rPr lang="en-EG" smtClean="0"/>
              <a:t>‹#›</a:t>
            </a:fld>
            <a:endParaRPr lang="en-EG"/>
          </a:p>
        </p:txBody>
      </p:sp>
      <p:sp>
        <p:nvSpPr>
          <p:cNvPr id="16" name="Date Placeholder 2">
            <a:extLst>
              <a:ext uri="{FF2B5EF4-FFF2-40B4-BE49-F238E27FC236}">
                <a16:creationId xmlns:a16="http://schemas.microsoft.com/office/drawing/2014/main" id="{B8B6EB40-49E8-1D46-9638-F257FCD87220}"/>
              </a:ext>
            </a:extLst>
          </p:cNvPr>
          <p:cNvSpPr>
            <a:spLocks noGrp="1"/>
          </p:cNvSpPr>
          <p:nvPr>
            <p:ph type="dt" sz="half" idx="12"/>
          </p:nvPr>
        </p:nvSpPr>
        <p:spPr>
          <a:xfrm>
            <a:off x="7654979" y="6282799"/>
            <a:ext cx="2630069" cy="318519"/>
          </a:xfrm>
        </p:spPr>
        <p:txBody>
          <a:bodyPr/>
          <a:lstStyle>
            <a:lvl1pPr>
              <a:defRPr>
                <a:solidFill>
                  <a:schemeClr val="bg1"/>
                </a:solidFill>
              </a:defRPr>
            </a:lvl1pPr>
          </a:lstStyle>
          <a:p>
            <a:fld id="{BB11AB8A-EE27-C94A-A8C1-A8BFF10E350C}" type="datetimeFigureOut">
              <a:rPr lang="en-EG" smtClean="0"/>
              <a:t>10/01/2024</a:t>
            </a:fld>
            <a:endParaRPr lang="en-EG"/>
          </a:p>
        </p:txBody>
      </p:sp>
      <p:pic>
        <p:nvPicPr>
          <p:cNvPr id="17" name="Picture 16">
            <a:extLst>
              <a:ext uri="{FF2B5EF4-FFF2-40B4-BE49-F238E27FC236}">
                <a16:creationId xmlns:a16="http://schemas.microsoft.com/office/drawing/2014/main" id="{1458C029-D2CD-E44A-B68F-F2402D93022A}"/>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10571858" y="6282799"/>
            <a:ext cx="1271565" cy="318519"/>
          </a:xfrm>
          <a:prstGeom prst="rect">
            <a:avLst/>
          </a:prstGeom>
        </p:spPr>
      </p:pic>
    </p:spTree>
    <p:extLst>
      <p:ext uri="{BB962C8B-B14F-4D97-AF65-F5344CB8AC3E}">
        <p14:creationId xmlns:p14="http://schemas.microsoft.com/office/powerpoint/2010/main" val="2269477352"/>
      </p:ext>
    </p:extLst>
  </p:cSld>
  <p:clrMapOvr>
    <a:masterClrMapping/>
  </p:clrMapOvr>
  <p:transition spd="slow">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ivider White">
    <p:bg>
      <p:bgPr>
        <a:solidFill>
          <a:schemeClr val="tx1"/>
        </a:solidFill>
        <a:effectLst/>
      </p:bgPr>
    </p:bg>
    <p:spTree>
      <p:nvGrpSpPr>
        <p:cNvPr id="1" name=""/>
        <p:cNvGrpSpPr/>
        <p:nvPr/>
      </p:nvGrpSpPr>
      <p:grpSpPr>
        <a:xfrm>
          <a:off x="0" y="0"/>
          <a:ext cx="0" cy="0"/>
          <a:chOff x="0" y="0"/>
          <a:chExt cx="0" cy="0"/>
        </a:xfrm>
      </p:grpSpPr>
      <p:pic>
        <p:nvPicPr>
          <p:cNvPr id="3" name="Picture 2" descr="A picture containing light&#10;&#10;Description automatically generated">
            <a:extLst>
              <a:ext uri="{FF2B5EF4-FFF2-40B4-BE49-F238E27FC236}">
                <a16:creationId xmlns:a16="http://schemas.microsoft.com/office/drawing/2014/main" id="{60CFB022-A383-754A-8BF6-668D36B1D1A8}"/>
              </a:ext>
            </a:extLst>
          </p:cNvPr>
          <p:cNvPicPr>
            <a:picLocks noChangeAspect="1"/>
          </p:cNvPicPr>
          <p:nvPr/>
        </p:nvPicPr>
        <p:blipFill>
          <a:blip r:embed="rId2"/>
          <a:stretch>
            <a:fillRect/>
          </a:stretch>
        </p:blipFill>
        <p:spPr>
          <a:xfrm>
            <a:off x="0" y="0"/>
            <a:ext cx="12192000" cy="6858000"/>
          </a:xfrm>
          <a:prstGeom prst="rect">
            <a:avLst/>
          </a:prstGeom>
        </p:spPr>
      </p:pic>
      <p:sp>
        <p:nvSpPr>
          <p:cNvPr id="7" name="Text Placeholder 6"/>
          <p:cNvSpPr>
            <a:spLocks noGrp="1"/>
          </p:cNvSpPr>
          <p:nvPr>
            <p:ph type="body" sz="quarter" idx="13" hasCustomPrompt="1"/>
          </p:nvPr>
        </p:nvSpPr>
        <p:spPr>
          <a:xfrm>
            <a:off x="1" y="191910"/>
            <a:ext cx="5892799" cy="4380087"/>
          </a:xfrm>
        </p:spPr>
        <p:txBody>
          <a:bodyPr/>
          <a:lstStyle>
            <a:lvl1pPr marL="0" indent="0" algn="ctr">
              <a:lnSpc>
                <a:spcPct val="90000"/>
              </a:lnSpc>
              <a:spcAft>
                <a:spcPts val="0"/>
              </a:spcAft>
              <a:buNone/>
              <a:defRPr sz="44266" spc="-1333" baseline="0">
                <a:solidFill>
                  <a:schemeClr val="bg1"/>
                </a:solidFill>
              </a:defRPr>
            </a:lvl1pPr>
          </a:lstStyle>
          <a:p>
            <a:pPr lvl="0"/>
            <a:r>
              <a:rPr lang="en-US" dirty="0"/>
              <a:t>#</a:t>
            </a:r>
          </a:p>
        </p:txBody>
      </p:sp>
      <p:sp>
        <p:nvSpPr>
          <p:cNvPr id="12" name="Title 1">
            <a:extLst>
              <a:ext uri="{FF2B5EF4-FFF2-40B4-BE49-F238E27FC236}">
                <a16:creationId xmlns:a16="http://schemas.microsoft.com/office/drawing/2014/main" id="{19EB268B-F86F-7B46-B488-C7DA4E6DDBBC}"/>
              </a:ext>
            </a:extLst>
          </p:cNvPr>
          <p:cNvSpPr>
            <a:spLocks noGrp="1"/>
          </p:cNvSpPr>
          <p:nvPr>
            <p:ph type="ctrTitle" hasCustomPrompt="1"/>
          </p:nvPr>
        </p:nvSpPr>
        <p:spPr>
          <a:xfrm>
            <a:off x="5935133" y="2729090"/>
            <a:ext cx="5819207" cy="1106311"/>
          </a:xfrm>
          <a:prstGeom prst="rect">
            <a:avLst/>
          </a:prstGeom>
        </p:spPr>
        <p:txBody>
          <a:bodyPr anchor="ctr" anchorCtr="0">
            <a:noAutofit/>
          </a:bodyPr>
          <a:lstStyle>
            <a:lvl1pPr>
              <a:lnSpc>
                <a:spcPct val="90000"/>
              </a:lnSpc>
              <a:defRPr sz="3200" b="1" cap="none" baseline="0">
                <a:solidFill>
                  <a:schemeClr val="bg1"/>
                </a:solidFill>
                <a:latin typeface="Vodafone Rg" pitchFamily="34" charset="0"/>
              </a:defRPr>
            </a:lvl1pPr>
          </a:lstStyle>
          <a:p>
            <a:r>
              <a:rPr lang="en-US" dirty="0"/>
              <a:t>CLICK TO EDIT MASTER TITLE STYLE</a:t>
            </a:r>
            <a:endParaRPr lang="en-GB" dirty="0"/>
          </a:p>
        </p:txBody>
      </p:sp>
      <p:sp>
        <p:nvSpPr>
          <p:cNvPr id="13" name="Footer Placeholder 7">
            <a:extLst>
              <a:ext uri="{FF2B5EF4-FFF2-40B4-BE49-F238E27FC236}">
                <a16:creationId xmlns:a16="http://schemas.microsoft.com/office/drawing/2014/main" id="{F1741149-9EEB-9847-AE4F-845272A8D5BD}"/>
              </a:ext>
            </a:extLst>
          </p:cNvPr>
          <p:cNvSpPr>
            <a:spLocks noGrp="1"/>
          </p:cNvSpPr>
          <p:nvPr>
            <p:ph type="ftr" sz="quarter" idx="10"/>
          </p:nvPr>
        </p:nvSpPr>
        <p:spPr>
          <a:xfrm>
            <a:off x="337860" y="6282799"/>
            <a:ext cx="3671107" cy="318519"/>
          </a:xfrm>
        </p:spPr>
        <p:txBody>
          <a:bodyPr/>
          <a:lstStyle>
            <a:lvl1pPr>
              <a:defRPr>
                <a:solidFill>
                  <a:schemeClr val="bg1"/>
                </a:solidFill>
              </a:defRPr>
            </a:lvl1pPr>
          </a:lstStyle>
          <a:p>
            <a:endParaRPr lang="en-EG"/>
          </a:p>
        </p:txBody>
      </p:sp>
      <p:sp>
        <p:nvSpPr>
          <p:cNvPr id="14" name="Slide Number Placeholder 8">
            <a:extLst>
              <a:ext uri="{FF2B5EF4-FFF2-40B4-BE49-F238E27FC236}">
                <a16:creationId xmlns:a16="http://schemas.microsoft.com/office/drawing/2014/main" id="{84104EEB-49C8-CA42-ACA0-118A7EB622C6}"/>
              </a:ext>
            </a:extLst>
          </p:cNvPr>
          <p:cNvSpPr>
            <a:spLocks noGrp="1"/>
          </p:cNvSpPr>
          <p:nvPr>
            <p:ph type="sldNum" sz="quarter" idx="11"/>
          </p:nvPr>
        </p:nvSpPr>
        <p:spPr>
          <a:xfrm>
            <a:off x="5820394" y="6284182"/>
            <a:ext cx="551213" cy="318519"/>
          </a:xfrm>
        </p:spPr>
        <p:txBody>
          <a:bodyPr/>
          <a:lstStyle>
            <a:lvl1pPr>
              <a:defRPr>
                <a:solidFill>
                  <a:schemeClr val="bg1"/>
                </a:solidFill>
              </a:defRPr>
            </a:lvl1pPr>
          </a:lstStyle>
          <a:p>
            <a:fld id="{6B337C0F-65B3-044D-BB7D-D48A2295F4B6}" type="slidenum">
              <a:rPr lang="en-EG" smtClean="0"/>
              <a:t>‹#›</a:t>
            </a:fld>
            <a:endParaRPr lang="en-EG"/>
          </a:p>
        </p:txBody>
      </p:sp>
      <p:sp>
        <p:nvSpPr>
          <p:cNvPr id="15" name="Date Placeholder 2">
            <a:extLst>
              <a:ext uri="{FF2B5EF4-FFF2-40B4-BE49-F238E27FC236}">
                <a16:creationId xmlns:a16="http://schemas.microsoft.com/office/drawing/2014/main" id="{FD3BE8FA-5E47-324B-ACFB-AE9316CFC3B9}"/>
              </a:ext>
            </a:extLst>
          </p:cNvPr>
          <p:cNvSpPr>
            <a:spLocks noGrp="1"/>
          </p:cNvSpPr>
          <p:nvPr>
            <p:ph type="dt" sz="half" idx="12"/>
          </p:nvPr>
        </p:nvSpPr>
        <p:spPr>
          <a:xfrm>
            <a:off x="7654979" y="6282799"/>
            <a:ext cx="2630069" cy="318519"/>
          </a:xfrm>
        </p:spPr>
        <p:txBody>
          <a:bodyPr/>
          <a:lstStyle>
            <a:lvl1pPr>
              <a:defRPr>
                <a:solidFill>
                  <a:schemeClr val="bg1"/>
                </a:solidFill>
              </a:defRPr>
            </a:lvl1pPr>
          </a:lstStyle>
          <a:p>
            <a:fld id="{BB11AB8A-EE27-C94A-A8C1-A8BFF10E350C}" type="datetimeFigureOut">
              <a:rPr lang="en-EG" smtClean="0"/>
              <a:t>10/01/2024</a:t>
            </a:fld>
            <a:endParaRPr lang="en-EG"/>
          </a:p>
        </p:txBody>
      </p:sp>
      <p:pic>
        <p:nvPicPr>
          <p:cNvPr id="16" name="Picture 15">
            <a:extLst>
              <a:ext uri="{FF2B5EF4-FFF2-40B4-BE49-F238E27FC236}">
                <a16:creationId xmlns:a16="http://schemas.microsoft.com/office/drawing/2014/main" id="{495C289F-271F-094F-9222-67E2C330BBF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10571858" y="6282799"/>
            <a:ext cx="1271565" cy="318519"/>
          </a:xfrm>
          <a:prstGeom prst="rect">
            <a:avLst/>
          </a:prstGeom>
        </p:spPr>
      </p:pic>
    </p:spTree>
    <p:extLst>
      <p:ext uri="{BB962C8B-B14F-4D97-AF65-F5344CB8AC3E}">
        <p14:creationId xmlns:p14="http://schemas.microsoft.com/office/powerpoint/2010/main" val="3271141498"/>
      </p:ext>
    </p:extLst>
  </p:cSld>
  <p:clrMapOvr>
    <a:masterClrMapping/>
  </p:clrMapOvr>
  <p:transition spd="slow">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4x3 Video placeholder">
    <p:bg>
      <p:bgPr>
        <a:solidFill>
          <a:schemeClr val="accent1"/>
        </a:solidFill>
        <a:effectLst/>
      </p:bgPr>
    </p:bg>
    <p:spTree>
      <p:nvGrpSpPr>
        <p:cNvPr id="1" name=""/>
        <p:cNvGrpSpPr/>
        <p:nvPr/>
      </p:nvGrpSpPr>
      <p:grpSpPr>
        <a:xfrm>
          <a:off x="0" y="0"/>
          <a:ext cx="0" cy="0"/>
          <a:chOff x="0" y="0"/>
          <a:chExt cx="0" cy="0"/>
        </a:xfrm>
      </p:grpSpPr>
      <p:sp>
        <p:nvSpPr>
          <p:cNvPr id="5" name="Media Placeholder 4"/>
          <p:cNvSpPr>
            <a:spLocks noGrp="1"/>
          </p:cNvSpPr>
          <p:nvPr>
            <p:ph type="media" sz="quarter" idx="10" hasCustomPrompt="1"/>
          </p:nvPr>
        </p:nvSpPr>
        <p:spPr>
          <a:xfrm>
            <a:off x="2144535" y="355601"/>
            <a:ext cx="7902932" cy="5927199"/>
          </a:xfrm>
          <a:solidFill>
            <a:schemeClr val="tx1"/>
          </a:solidFill>
        </p:spPr>
        <p:txBody>
          <a:bodyPr lIns="72000" tIns="72000"/>
          <a:lstStyle>
            <a:lvl1pPr marL="0" indent="0">
              <a:buNone/>
              <a:defRPr>
                <a:solidFill>
                  <a:srgbClr val="FFFFFF"/>
                </a:solidFill>
              </a:defRPr>
            </a:lvl1pPr>
          </a:lstStyle>
          <a:p>
            <a:r>
              <a:rPr lang="en-US" dirty="0"/>
              <a:t>Insert 4x3 video</a:t>
            </a:r>
          </a:p>
        </p:txBody>
      </p:sp>
      <p:sp>
        <p:nvSpPr>
          <p:cNvPr id="7" name="Footer Placeholder 7">
            <a:extLst>
              <a:ext uri="{FF2B5EF4-FFF2-40B4-BE49-F238E27FC236}">
                <a16:creationId xmlns:a16="http://schemas.microsoft.com/office/drawing/2014/main" id="{A3AADA75-A5B5-E943-B2C4-EF4A2D10663D}"/>
              </a:ext>
            </a:extLst>
          </p:cNvPr>
          <p:cNvSpPr>
            <a:spLocks noGrp="1"/>
          </p:cNvSpPr>
          <p:nvPr>
            <p:ph type="ftr" sz="quarter" idx="11"/>
          </p:nvPr>
        </p:nvSpPr>
        <p:spPr>
          <a:xfrm>
            <a:off x="337860" y="6282799"/>
            <a:ext cx="3671107" cy="318519"/>
          </a:xfrm>
        </p:spPr>
        <p:txBody>
          <a:bodyPr/>
          <a:lstStyle>
            <a:lvl1pPr>
              <a:defRPr>
                <a:solidFill>
                  <a:schemeClr val="bg1"/>
                </a:solidFill>
              </a:defRPr>
            </a:lvl1pPr>
          </a:lstStyle>
          <a:p>
            <a:endParaRPr lang="en-EG"/>
          </a:p>
        </p:txBody>
      </p:sp>
      <p:sp>
        <p:nvSpPr>
          <p:cNvPr id="9" name="Slide Number Placeholder 8">
            <a:extLst>
              <a:ext uri="{FF2B5EF4-FFF2-40B4-BE49-F238E27FC236}">
                <a16:creationId xmlns:a16="http://schemas.microsoft.com/office/drawing/2014/main" id="{33399D38-6539-B64D-B843-608399CB67D4}"/>
              </a:ext>
            </a:extLst>
          </p:cNvPr>
          <p:cNvSpPr>
            <a:spLocks noGrp="1"/>
          </p:cNvSpPr>
          <p:nvPr>
            <p:ph type="sldNum" sz="quarter" idx="12"/>
          </p:nvPr>
        </p:nvSpPr>
        <p:spPr>
          <a:xfrm>
            <a:off x="5820394" y="6284182"/>
            <a:ext cx="551213" cy="318519"/>
          </a:xfrm>
        </p:spPr>
        <p:txBody>
          <a:bodyPr/>
          <a:lstStyle>
            <a:lvl1pPr>
              <a:defRPr>
                <a:solidFill>
                  <a:schemeClr val="bg1"/>
                </a:solidFill>
              </a:defRPr>
            </a:lvl1pPr>
          </a:lstStyle>
          <a:p>
            <a:fld id="{6B337C0F-65B3-044D-BB7D-D48A2295F4B6}" type="slidenum">
              <a:rPr lang="en-EG" smtClean="0"/>
              <a:t>‹#›</a:t>
            </a:fld>
            <a:endParaRPr lang="en-EG"/>
          </a:p>
        </p:txBody>
      </p:sp>
      <p:sp>
        <p:nvSpPr>
          <p:cNvPr id="10" name="Date Placeholder 2">
            <a:extLst>
              <a:ext uri="{FF2B5EF4-FFF2-40B4-BE49-F238E27FC236}">
                <a16:creationId xmlns:a16="http://schemas.microsoft.com/office/drawing/2014/main" id="{AB810951-4E82-2044-8EE7-CF4E714C8C0A}"/>
              </a:ext>
            </a:extLst>
          </p:cNvPr>
          <p:cNvSpPr>
            <a:spLocks noGrp="1"/>
          </p:cNvSpPr>
          <p:nvPr>
            <p:ph type="dt" sz="half" idx="13"/>
          </p:nvPr>
        </p:nvSpPr>
        <p:spPr>
          <a:xfrm>
            <a:off x="7654979" y="6282799"/>
            <a:ext cx="2630069" cy="318519"/>
          </a:xfrm>
        </p:spPr>
        <p:txBody>
          <a:bodyPr/>
          <a:lstStyle>
            <a:lvl1pPr>
              <a:defRPr>
                <a:solidFill>
                  <a:schemeClr val="bg1"/>
                </a:solidFill>
              </a:defRPr>
            </a:lvl1pPr>
          </a:lstStyle>
          <a:p>
            <a:fld id="{BB11AB8A-EE27-C94A-A8C1-A8BFF10E350C}" type="datetimeFigureOut">
              <a:rPr lang="en-EG" smtClean="0"/>
              <a:t>10/01/2024</a:t>
            </a:fld>
            <a:endParaRPr lang="en-EG"/>
          </a:p>
        </p:txBody>
      </p:sp>
      <p:pic>
        <p:nvPicPr>
          <p:cNvPr id="11" name="Picture 10">
            <a:extLst>
              <a:ext uri="{FF2B5EF4-FFF2-40B4-BE49-F238E27FC236}">
                <a16:creationId xmlns:a16="http://schemas.microsoft.com/office/drawing/2014/main" id="{E25E625B-A338-D543-A6F7-1586A440D60E}"/>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0571858" y="6282799"/>
            <a:ext cx="1271565" cy="318519"/>
          </a:xfrm>
          <a:prstGeom prst="rect">
            <a:avLst/>
          </a:prstGeom>
        </p:spPr>
      </p:pic>
    </p:spTree>
    <p:extLst>
      <p:ext uri="{BB962C8B-B14F-4D97-AF65-F5344CB8AC3E}">
        <p14:creationId xmlns:p14="http://schemas.microsoft.com/office/powerpoint/2010/main" val="2924275806"/>
      </p:ext>
    </p:extLst>
  </p:cSld>
  <p:clrMapOvr>
    <a:masterClrMapping/>
  </p:clrMapOvr>
  <p:transition spd="slow">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1_4x3 Video placeholder">
    <p:bg>
      <p:bgPr>
        <a:solidFill>
          <a:schemeClr val="bg1"/>
        </a:solidFill>
        <a:effectLst/>
      </p:bgPr>
    </p:bg>
    <p:spTree>
      <p:nvGrpSpPr>
        <p:cNvPr id="1" name=""/>
        <p:cNvGrpSpPr/>
        <p:nvPr/>
      </p:nvGrpSpPr>
      <p:grpSpPr>
        <a:xfrm>
          <a:off x="0" y="0"/>
          <a:ext cx="0" cy="0"/>
          <a:chOff x="0" y="0"/>
          <a:chExt cx="0" cy="0"/>
        </a:xfrm>
      </p:grpSpPr>
      <p:sp>
        <p:nvSpPr>
          <p:cNvPr id="5" name="Media Placeholder 4"/>
          <p:cNvSpPr>
            <a:spLocks noGrp="1"/>
          </p:cNvSpPr>
          <p:nvPr>
            <p:ph type="media" sz="quarter" idx="10" hasCustomPrompt="1"/>
          </p:nvPr>
        </p:nvSpPr>
        <p:spPr>
          <a:xfrm>
            <a:off x="2144535" y="355601"/>
            <a:ext cx="7902932" cy="5927199"/>
          </a:xfrm>
          <a:solidFill>
            <a:schemeClr val="tx1"/>
          </a:solidFill>
        </p:spPr>
        <p:txBody>
          <a:bodyPr lIns="72000" tIns="72000"/>
          <a:lstStyle>
            <a:lvl1pPr marL="0" indent="0">
              <a:buNone/>
              <a:defRPr>
                <a:solidFill>
                  <a:srgbClr val="FFFFFF"/>
                </a:solidFill>
              </a:defRPr>
            </a:lvl1pPr>
          </a:lstStyle>
          <a:p>
            <a:r>
              <a:rPr lang="en-US" dirty="0"/>
              <a:t>Insert 4x3 video</a:t>
            </a:r>
          </a:p>
        </p:txBody>
      </p:sp>
      <p:sp>
        <p:nvSpPr>
          <p:cNvPr id="7" name="Date Placeholder 5">
            <a:extLst>
              <a:ext uri="{FF2B5EF4-FFF2-40B4-BE49-F238E27FC236}">
                <a16:creationId xmlns:a16="http://schemas.microsoft.com/office/drawing/2014/main" id="{62AA7D71-4971-A64D-B6DC-1501CF2F16F9}"/>
              </a:ext>
            </a:extLst>
          </p:cNvPr>
          <p:cNvSpPr>
            <a:spLocks noGrp="1"/>
          </p:cNvSpPr>
          <p:nvPr>
            <p:ph type="dt" sz="half" idx="11"/>
          </p:nvPr>
        </p:nvSpPr>
        <p:spPr>
          <a:xfrm>
            <a:off x="7654979" y="6282799"/>
            <a:ext cx="2630069" cy="318519"/>
          </a:xfrm>
        </p:spPr>
        <p:txBody>
          <a:bodyPr/>
          <a:lstStyle/>
          <a:p>
            <a:fld id="{BB11AB8A-EE27-C94A-A8C1-A8BFF10E350C}" type="datetimeFigureOut">
              <a:rPr lang="en-EG" smtClean="0"/>
              <a:t>10/01/2024</a:t>
            </a:fld>
            <a:endParaRPr lang="en-EG"/>
          </a:p>
        </p:txBody>
      </p:sp>
      <p:sp>
        <p:nvSpPr>
          <p:cNvPr id="8" name="Footer Placeholder 6">
            <a:extLst>
              <a:ext uri="{FF2B5EF4-FFF2-40B4-BE49-F238E27FC236}">
                <a16:creationId xmlns:a16="http://schemas.microsoft.com/office/drawing/2014/main" id="{C64A003F-4953-2548-ADD1-3B2DB470C49C}"/>
              </a:ext>
            </a:extLst>
          </p:cNvPr>
          <p:cNvSpPr>
            <a:spLocks noGrp="1"/>
          </p:cNvSpPr>
          <p:nvPr>
            <p:ph type="ftr" sz="quarter" idx="12"/>
          </p:nvPr>
        </p:nvSpPr>
        <p:spPr>
          <a:xfrm>
            <a:off x="337860" y="6282799"/>
            <a:ext cx="3671107" cy="318519"/>
          </a:xfrm>
        </p:spPr>
        <p:txBody>
          <a:bodyPr/>
          <a:lstStyle/>
          <a:p>
            <a:endParaRPr lang="en-EG"/>
          </a:p>
        </p:txBody>
      </p:sp>
      <p:sp>
        <p:nvSpPr>
          <p:cNvPr id="10" name="Slide Number Placeholder 7">
            <a:extLst>
              <a:ext uri="{FF2B5EF4-FFF2-40B4-BE49-F238E27FC236}">
                <a16:creationId xmlns:a16="http://schemas.microsoft.com/office/drawing/2014/main" id="{8C20B89C-34C1-C94D-9FC5-372C29A932E9}"/>
              </a:ext>
            </a:extLst>
          </p:cNvPr>
          <p:cNvSpPr>
            <a:spLocks noGrp="1"/>
          </p:cNvSpPr>
          <p:nvPr>
            <p:ph type="sldNum" sz="quarter" idx="13"/>
          </p:nvPr>
        </p:nvSpPr>
        <p:spPr>
          <a:xfrm>
            <a:off x="5820394" y="6284182"/>
            <a:ext cx="551213" cy="318519"/>
          </a:xfrm>
        </p:spPr>
        <p:txBody>
          <a:bodyPr/>
          <a:lstStyle/>
          <a:p>
            <a:fld id="{6B337C0F-65B3-044D-BB7D-D48A2295F4B6}" type="slidenum">
              <a:rPr lang="en-EG" smtClean="0"/>
              <a:t>‹#›</a:t>
            </a:fld>
            <a:endParaRPr lang="en-EG"/>
          </a:p>
        </p:txBody>
      </p:sp>
      <p:pic>
        <p:nvPicPr>
          <p:cNvPr id="11" name="Picture 10" descr="A close up of a logo&#10;&#10;Description automatically generated">
            <a:extLst>
              <a:ext uri="{FF2B5EF4-FFF2-40B4-BE49-F238E27FC236}">
                <a16:creationId xmlns:a16="http://schemas.microsoft.com/office/drawing/2014/main" id="{35F7A3EC-AC84-A042-BAA7-D13EEA11309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566812" y="6282799"/>
            <a:ext cx="1281656" cy="318519"/>
          </a:xfrm>
          <a:prstGeom prst="rect">
            <a:avLst/>
          </a:prstGeom>
        </p:spPr>
      </p:pic>
    </p:spTree>
    <p:extLst>
      <p:ext uri="{BB962C8B-B14F-4D97-AF65-F5344CB8AC3E}">
        <p14:creationId xmlns:p14="http://schemas.microsoft.com/office/powerpoint/2010/main" val="3643353988"/>
      </p:ext>
    </p:extLst>
  </p:cSld>
  <p:clrMapOvr>
    <a:masterClrMapping/>
  </p:clrMapOvr>
  <p:transition spd="slow">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16x9 Video placeholder">
    <p:bg>
      <p:bgPr>
        <a:solidFill>
          <a:schemeClr val="accent1"/>
        </a:solidFill>
        <a:effectLst/>
      </p:bgPr>
    </p:bg>
    <p:spTree>
      <p:nvGrpSpPr>
        <p:cNvPr id="1" name=""/>
        <p:cNvGrpSpPr/>
        <p:nvPr/>
      </p:nvGrpSpPr>
      <p:grpSpPr>
        <a:xfrm>
          <a:off x="0" y="0"/>
          <a:ext cx="0" cy="0"/>
          <a:chOff x="0" y="0"/>
          <a:chExt cx="0" cy="0"/>
        </a:xfrm>
      </p:grpSpPr>
      <p:sp>
        <p:nvSpPr>
          <p:cNvPr id="5" name="Media Placeholder 4"/>
          <p:cNvSpPr>
            <a:spLocks noGrp="1"/>
          </p:cNvSpPr>
          <p:nvPr>
            <p:ph type="media" sz="quarter" idx="10" hasCustomPrompt="1"/>
          </p:nvPr>
        </p:nvSpPr>
        <p:spPr>
          <a:xfrm>
            <a:off x="1096434" y="355200"/>
            <a:ext cx="9999135" cy="5624513"/>
          </a:xfrm>
          <a:solidFill>
            <a:schemeClr val="tx1"/>
          </a:solidFill>
        </p:spPr>
        <p:txBody>
          <a:bodyPr lIns="72000" tIns="72000"/>
          <a:lstStyle>
            <a:lvl1pPr marL="0" indent="0">
              <a:buNone/>
              <a:defRPr>
                <a:solidFill>
                  <a:srgbClr val="FFFFFF"/>
                </a:solidFill>
              </a:defRPr>
            </a:lvl1pPr>
          </a:lstStyle>
          <a:p>
            <a:r>
              <a:rPr lang="en-US" dirty="0"/>
              <a:t>Insert 16x9 video</a:t>
            </a:r>
          </a:p>
        </p:txBody>
      </p:sp>
      <p:sp>
        <p:nvSpPr>
          <p:cNvPr id="7" name="Footer Placeholder 7">
            <a:extLst>
              <a:ext uri="{FF2B5EF4-FFF2-40B4-BE49-F238E27FC236}">
                <a16:creationId xmlns:a16="http://schemas.microsoft.com/office/drawing/2014/main" id="{2BEE83DC-D0AC-1D43-A492-242B8767EB65}"/>
              </a:ext>
            </a:extLst>
          </p:cNvPr>
          <p:cNvSpPr>
            <a:spLocks noGrp="1"/>
          </p:cNvSpPr>
          <p:nvPr>
            <p:ph type="ftr" sz="quarter" idx="11"/>
          </p:nvPr>
        </p:nvSpPr>
        <p:spPr>
          <a:xfrm>
            <a:off x="337860" y="6282799"/>
            <a:ext cx="3671107" cy="318519"/>
          </a:xfrm>
        </p:spPr>
        <p:txBody>
          <a:bodyPr/>
          <a:lstStyle>
            <a:lvl1pPr>
              <a:defRPr>
                <a:solidFill>
                  <a:schemeClr val="bg1"/>
                </a:solidFill>
              </a:defRPr>
            </a:lvl1pPr>
          </a:lstStyle>
          <a:p>
            <a:endParaRPr lang="en-EG"/>
          </a:p>
        </p:txBody>
      </p:sp>
      <p:sp>
        <p:nvSpPr>
          <p:cNvPr id="10" name="Slide Number Placeholder 8">
            <a:extLst>
              <a:ext uri="{FF2B5EF4-FFF2-40B4-BE49-F238E27FC236}">
                <a16:creationId xmlns:a16="http://schemas.microsoft.com/office/drawing/2014/main" id="{B1CDEB26-8E73-6343-8146-B0C44BF95B87}"/>
              </a:ext>
            </a:extLst>
          </p:cNvPr>
          <p:cNvSpPr>
            <a:spLocks noGrp="1"/>
          </p:cNvSpPr>
          <p:nvPr>
            <p:ph type="sldNum" sz="quarter" idx="12"/>
          </p:nvPr>
        </p:nvSpPr>
        <p:spPr>
          <a:xfrm>
            <a:off x="5820394" y="6284182"/>
            <a:ext cx="551213" cy="318519"/>
          </a:xfrm>
        </p:spPr>
        <p:txBody>
          <a:bodyPr/>
          <a:lstStyle>
            <a:lvl1pPr>
              <a:defRPr>
                <a:solidFill>
                  <a:schemeClr val="bg1"/>
                </a:solidFill>
              </a:defRPr>
            </a:lvl1pPr>
          </a:lstStyle>
          <a:p>
            <a:fld id="{6B337C0F-65B3-044D-BB7D-D48A2295F4B6}" type="slidenum">
              <a:rPr lang="en-EG" smtClean="0"/>
              <a:t>‹#›</a:t>
            </a:fld>
            <a:endParaRPr lang="en-EG"/>
          </a:p>
        </p:txBody>
      </p:sp>
      <p:sp>
        <p:nvSpPr>
          <p:cNvPr id="11" name="Date Placeholder 2">
            <a:extLst>
              <a:ext uri="{FF2B5EF4-FFF2-40B4-BE49-F238E27FC236}">
                <a16:creationId xmlns:a16="http://schemas.microsoft.com/office/drawing/2014/main" id="{00A70663-AF8F-D644-9E83-CBFCE34D9ACD}"/>
              </a:ext>
            </a:extLst>
          </p:cNvPr>
          <p:cNvSpPr>
            <a:spLocks noGrp="1"/>
          </p:cNvSpPr>
          <p:nvPr>
            <p:ph type="dt" sz="half" idx="13"/>
          </p:nvPr>
        </p:nvSpPr>
        <p:spPr>
          <a:xfrm>
            <a:off x="7654979" y="6282799"/>
            <a:ext cx="2630069" cy="318519"/>
          </a:xfrm>
        </p:spPr>
        <p:txBody>
          <a:bodyPr/>
          <a:lstStyle>
            <a:lvl1pPr>
              <a:defRPr>
                <a:solidFill>
                  <a:schemeClr val="bg1"/>
                </a:solidFill>
              </a:defRPr>
            </a:lvl1pPr>
          </a:lstStyle>
          <a:p>
            <a:fld id="{BB11AB8A-EE27-C94A-A8C1-A8BFF10E350C}" type="datetimeFigureOut">
              <a:rPr lang="en-EG" smtClean="0"/>
              <a:t>10/01/2024</a:t>
            </a:fld>
            <a:endParaRPr lang="en-EG"/>
          </a:p>
        </p:txBody>
      </p:sp>
      <p:pic>
        <p:nvPicPr>
          <p:cNvPr id="12" name="Picture 11">
            <a:extLst>
              <a:ext uri="{FF2B5EF4-FFF2-40B4-BE49-F238E27FC236}">
                <a16:creationId xmlns:a16="http://schemas.microsoft.com/office/drawing/2014/main" id="{1933F907-2752-D14F-941D-8D092A6513F9}"/>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0571858" y="6282799"/>
            <a:ext cx="1271565" cy="318519"/>
          </a:xfrm>
          <a:prstGeom prst="rect">
            <a:avLst/>
          </a:prstGeom>
        </p:spPr>
      </p:pic>
    </p:spTree>
    <p:extLst>
      <p:ext uri="{BB962C8B-B14F-4D97-AF65-F5344CB8AC3E}">
        <p14:creationId xmlns:p14="http://schemas.microsoft.com/office/powerpoint/2010/main" val="3397755442"/>
      </p:ext>
    </p:extLst>
  </p:cSld>
  <p:clrMapOvr>
    <a:masterClrMapping/>
  </p:clrMapOvr>
  <p:transition spd="slow">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1_16x9 Video placeholder">
    <p:bg>
      <p:bgPr>
        <a:solidFill>
          <a:schemeClr val="bg1"/>
        </a:solidFill>
        <a:effectLst/>
      </p:bgPr>
    </p:bg>
    <p:spTree>
      <p:nvGrpSpPr>
        <p:cNvPr id="1" name=""/>
        <p:cNvGrpSpPr/>
        <p:nvPr/>
      </p:nvGrpSpPr>
      <p:grpSpPr>
        <a:xfrm>
          <a:off x="0" y="0"/>
          <a:ext cx="0" cy="0"/>
          <a:chOff x="0" y="0"/>
          <a:chExt cx="0" cy="0"/>
        </a:xfrm>
      </p:grpSpPr>
      <p:sp>
        <p:nvSpPr>
          <p:cNvPr id="5" name="Media Placeholder 4"/>
          <p:cNvSpPr>
            <a:spLocks noGrp="1"/>
          </p:cNvSpPr>
          <p:nvPr>
            <p:ph type="media" sz="quarter" idx="10" hasCustomPrompt="1"/>
          </p:nvPr>
        </p:nvSpPr>
        <p:spPr>
          <a:xfrm>
            <a:off x="1096434" y="355200"/>
            <a:ext cx="9999135" cy="5624513"/>
          </a:xfrm>
          <a:solidFill>
            <a:schemeClr val="tx1"/>
          </a:solidFill>
        </p:spPr>
        <p:txBody>
          <a:bodyPr lIns="72000" tIns="72000"/>
          <a:lstStyle>
            <a:lvl1pPr marL="0" indent="0">
              <a:buNone/>
              <a:defRPr>
                <a:solidFill>
                  <a:srgbClr val="FFFFFF"/>
                </a:solidFill>
              </a:defRPr>
            </a:lvl1pPr>
          </a:lstStyle>
          <a:p>
            <a:r>
              <a:rPr lang="en-US" dirty="0"/>
              <a:t>Insert 16x9 video</a:t>
            </a:r>
          </a:p>
        </p:txBody>
      </p:sp>
      <p:sp>
        <p:nvSpPr>
          <p:cNvPr id="9" name="Date Placeholder 5">
            <a:extLst>
              <a:ext uri="{FF2B5EF4-FFF2-40B4-BE49-F238E27FC236}">
                <a16:creationId xmlns:a16="http://schemas.microsoft.com/office/drawing/2014/main" id="{B849A3E8-C446-7849-84C5-F285E2AD650C}"/>
              </a:ext>
            </a:extLst>
          </p:cNvPr>
          <p:cNvSpPr>
            <a:spLocks noGrp="1"/>
          </p:cNvSpPr>
          <p:nvPr>
            <p:ph type="dt" sz="half" idx="11"/>
          </p:nvPr>
        </p:nvSpPr>
        <p:spPr>
          <a:xfrm>
            <a:off x="7654979" y="6282799"/>
            <a:ext cx="2630069" cy="318519"/>
          </a:xfrm>
        </p:spPr>
        <p:txBody>
          <a:bodyPr/>
          <a:lstStyle/>
          <a:p>
            <a:fld id="{BB11AB8A-EE27-C94A-A8C1-A8BFF10E350C}" type="datetimeFigureOut">
              <a:rPr lang="en-EG" smtClean="0"/>
              <a:t>10/01/2024</a:t>
            </a:fld>
            <a:endParaRPr lang="en-EG"/>
          </a:p>
        </p:txBody>
      </p:sp>
      <p:sp>
        <p:nvSpPr>
          <p:cNvPr id="10" name="Footer Placeholder 6">
            <a:extLst>
              <a:ext uri="{FF2B5EF4-FFF2-40B4-BE49-F238E27FC236}">
                <a16:creationId xmlns:a16="http://schemas.microsoft.com/office/drawing/2014/main" id="{9158850D-BF80-EB4F-BA2F-CBE8DADAC4AA}"/>
              </a:ext>
            </a:extLst>
          </p:cNvPr>
          <p:cNvSpPr>
            <a:spLocks noGrp="1"/>
          </p:cNvSpPr>
          <p:nvPr>
            <p:ph type="ftr" sz="quarter" idx="12"/>
          </p:nvPr>
        </p:nvSpPr>
        <p:spPr>
          <a:xfrm>
            <a:off x="337860" y="6282799"/>
            <a:ext cx="3671107" cy="318519"/>
          </a:xfrm>
        </p:spPr>
        <p:txBody>
          <a:bodyPr/>
          <a:lstStyle/>
          <a:p>
            <a:endParaRPr lang="en-EG"/>
          </a:p>
        </p:txBody>
      </p:sp>
      <p:sp>
        <p:nvSpPr>
          <p:cNvPr id="11" name="Slide Number Placeholder 7">
            <a:extLst>
              <a:ext uri="{FF2B5EF4-FFF2-40B4-BE49-F238E27FC236}">
                <a16:creationId xmlns:a16="http://schemas.microsoft.com/office/drawing/2014/main" id="{6ACDF09C-C071-6740-A934-8D9210F4BE00}"/>
              </a:ext>
            </a:extLst>
          </p:cNvPr>
          <p:cNvSpPr>
            <a:spLocks noGrp="1"/>
          </p:cNvSpPr>
          <p:nvPr>
            <p:ph type="sldNum" sz="quarter" idx="13"/>
          </p:nvPr>
        </p:nvSpPr>
        <p:spPr>
          <a:xfrm>
            <a:off x="5820394" y="6284182"/>
            <a:ext cx="551213" cy="318519"/>
          </a:xfrm>
        </p:spPr>
        <p:txBody>
          <a:bodyPr/>
          <a:lstStyle/>
          <a:p>
            <a:fld id="{6B337C0F-65B3-044D-BB7D-D48A2295F4B6}" type="slidenum">
              <a:rPr lang="en-EG" smtClean="0"/>
              <a:t>‹#›</a:t>
            </a:fld>
            <a:endParaRPr lang="en-EG"/>
          </a:p>
        </p:txBody>
      </p:sp>
      <p:pic>
        <p:nvPicPr>
          <p:cNvPr id="12" name="Picture 11" descr="A close up of a logo&#10;&#10;Description automatically generated">
            <a:extLst>
              <a:ext uri="{FF2B5EF4-FFF2-40B4-BE49-F238E27FC236}">
                <a16:creationId xmlns:a16="http://schemas.microsoft.com/office/drawing/2014/main" id="{57522854-3E47-434D-94D6-5588E04DB8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566812" y="6282799"/>
            <a:ext cx="1281656" cy="318519"/>
          </a:xfrm>
          <a:prstGeom prst="rect">
            <a:avLst/>
          </a:prstGeom>
        </p:spPr>
      </p:pic>
    </p:spTree>
    <p:extLst>
      <p:ext uri="{BB962C8B-B14F-4D97-AF65-F5344CB8AC3E}">
        <p14:creationId xmlns:p14="http://schemas.microsoft.com/office/powerpoint/2010/main" val="2103566176"/>
      </p:ext>
    </p:extLst>
  </p:cSld>
  <p:clrMapOvr>
    <a:masterClrMapping/>
  </p:clrMapOvr>
  <p:transition spd="slow">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Full frame 16x9 Video placeholder">
    <p:bg>
      <p:bgPr>
        <a:solidFill>
          <a:schemeClr val="tx1"/>
        </a:solidFill>
        <a:effectLst/>
      </p:bgPr>
    </p:bg>
    <p:spTree>
      <p:nvGrpSpPr>
        <p:cNvPr id="1" name=""/>
        <p:cNvGrpSpPr/>
        <p:nvPr/>
      </p:nvGrpSpPr>
      <p:grpSpPr>
        <a:xfrm>
          <a:off x="0" y="0"/>
          <a:ext cx="0" cy="0"/>
          <a:chOff x="0" y="0"/>
          <a:chExt cx="0" cy="0"/>
        </a:xfrm>
      </p:grpSpPr>
      <p:sp>
        <p:nvSpPr>
          <p:cNvPr id="5" name="Media Placeholder 4"/>
          <p:cNvSpPr>
            <a:spLocks noGrp="1"/>
          </p:cNvSpPr>
          <p:nvPr>
            <p:ph type="media" sz="quarter" idx="10" hasCustomPrompt="1"/>
          </p:nvPr>
        </p:nvSpPr>
        <p:spPr>
          <a:xfrm>
            <a:off x="0" y="164592"/>
            <a:ext cx="12192000" cy="6858000"/>
          </a:xfrm>
          <a:solidFill>
            <a:schemeClr val="tx1"/>
          </a:solidFill>
        </p:spPr>
        <p:txBody>
          <a:bodyPr lIns="72000" tIns="72000"/>
          <a:lstStyle>
            <a:lvl1pPr marL="0" indent="0">
              <a:buNone/>
              <a:defRPr>
                <a:solidFill>
                  <a:srgbClr val="FFFFFF"/>
                </a:solidFill>
              </a:defRPr>
            </a:lvl1pPr>
          </a:lstStyle>
          <a:p>
            <a:r>
              <a:rPr lang="en-US" dirty="0"/>
              <a:t>Insert full frame 16x9 video</a:t>
            </a:r>
          </a:p>
        </p:txBody>
      </p:sp>
    </p:spTree>
    <p:extLst>
      <p:ext uri="{BB962C8B-B14F-4D97-AF65-F5344CB8AC3E}">
        <p14:creationId xmlns:p14="http://schemas.microsoft.com/office/powerpoint/2010/main" val="2646771080"/>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8C3AA-1380-44DB-B694-7169B419DB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F6D7CA-5F3F-4D2A-ADD5-B5EC515B4A97}"/>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F7632D-1F5C-48F8-80AD-243520F80418}"/>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96CEF6-06A5-42B9-B1CD-7964B3124A86}"/>
              </a:ext>
            </a:extLst>
          </p:cNvPr>
          <p:cNvSpPr>
            <a:spLocks noGrp="1"/>
          </p:cNvSpPr>
          <p:nvPr>
            <p:ph type="dt" sz="half" idx="10"/>
          </p:nvPr>
        </p:nvSpPr>
        <p:spPr/>
        <p:txBody>
          <a:bodyPr/>
          <a:lstStyle/>
          <a:p>
            <a:fld id="{BB11AB8A-EE27-C94A-A8C1-A8BFF10E350C}" type="datetimeFigureOut">
              <a:rPr lang="en-EG" smtClean="0"/>
              <a:t>10/01/2024</a:t>
            </a:fld>
            <a:endParaRPr lang="en-EG"/>
          </a:p>
        </p:txBody>
      </p:sp>
      <p:sp>
        <p:nvSpPr>
          <p:cNvPr id="6" name="Footer Placeholder 5">
            <a:extLst>
              <a:ext uri="{FF2B5EF4-FFF2-40B4-BE49-F238E27FC236}">
                <a16:creationId xmlns:a16="http://schemas.microsoft.com/office/drawing/2014/main" id="{9E53E14E-0F4E-4353-835C-48D5CC47DCBB}"/>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CDDC2D5D-BE63-4687-BEE6-17A0647515BC}"/>
              </a:ext>
            </a:extLst>
          </p:cNvPr>
          <p:cNvSpPr>
            <a:spLocks noGrp="1"/>
          </p:cNvSpPr>
          <p:nvPr>
            <p:ph type="sldNum" sz="quarter" idx="12"/>
          </p:nvPr>
        </p:nvSpPr>
        <p:spPr/>
        <p:txBody>
          <a:bodyPr/>
          <a:lstStyle/>
          <a:p>
            <a:fld id="{6B337C0F-65B3-044D-BB7D-D48A2295F4B6}" type="slidenum">
              <a:rPr lang="en-EG" smtClean="0"/>
              <a:t>‹#›</a:t>
            </a:fld>
            <a:endParaRPr lang="en-EG"/>
          </a:p>
        </p:txBody>
      </p:sp>
    </p:spTree>
    <p:extLst>
      <p:ext uri="{BB962C8B-B14F-4D97-AF65-F5344CB8AC3E}">
        <p14:creationId xmlns:p14="http://schemas.microsoft.com/office/powerpoint/2010/main" val="14493186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1_Divider Red Speechmark">
    <p:bg>
      <p:bgPr>
        <a:solidFill>
          <a:schemeClr val="tx1"/>
        </a:solidFill>
        <a:effectLst/>
      </p:bgPr>
    </p:bg>
    <p:spTree>
      <p:nvGrpSpPr>
        <p:cNvPr id="1" name=""/>
        <p:cNvGrpSpPr/>
        <p:nvPr/>
      </p:nvGrpSpPr>
      <p:grpSpPr>
        <a:xfrm>
          <a:off x="0" y="0"/>
          <a:ext cx="0" cy="0"/>
          <a:chOff x="0" y="0"/>
          <a:chExt cx="0" cy="0"/>
        </a:xfrm>
      </p:grpSpPr>
      <p:pic>
        <p:nvPicPr>
          <p:cNvPr id="3" name="Picture 2" descr="A picture containing sitting, red, orange, holding&#10;&#10;Description automatically generated">
            <a:extLst>
              <a:ext uri="{FF2B5EF4-FFF2-40B4-BE49-F238E27FC236}">
                <a16:creationId xmlns:a16="http://schemas.microsoft.com/office/drawing/2014/main" id="{A7CF502D-E1B2-2C43-A55E-8F8628D57E3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7" name="Text Placeholder 6"/>
          <p:cNvSpPr>
            <a:spLocks noGrp="1"/>
          </p:cNvSpPr>
          <p:nvPr>
            <p:ph type="body" sz="quarter" idx="13" hasCustomPrompt="1"/>
          </p:nvPr>
        </p:nvSpPr>
        <p:spPr>
          <a:xfrm>
            <a:off x="1" y="191910"/>
            <a:ext cx="5892799" cy="4380087"/>
          </a:xfrm>
        </p:spPr>
        <p:txBody>
          <a:bodyPr/>
          <a:lstStyle>
            <a:lvl1pPr marL="0" indent="0" algn="ctr">
              <a:lnSpc>
                <a:spcPct val="90000"/>
              </a:lnSpc>
              <a:spcAft>
                <a:spcPts val="0"/>
              </a:spcAft>
              <a:buNone/>
              <a:defRPr sz="44266" spc="-1333" baseline="0">
                <a:solidFill>
                  <a:schemeClr val="bg1"/>
                </a:solidFill>
              </a:defRPr>
            </a:lvl1pPr>
          </a:lstStyle>
          <a:p>
            <a:pPr lvl="0"/>
            <a:r>
              <a:rPr lang="en-US" dirty="0"/>
              <a:t>#</a:t>
            </a:r>
          </a:p>
        </p:txBody>
      </p:sp>
      <p:sp>
        <p:nvSpPr>
          <p:cNvPr id="11" name="Title 1">
            <a:extLst>
              <a:ext uri="{FF2B5EF4-FFF2-40B4-BE49-F238E27FC236}">
                <a16:creationId xmlns:a16="http://schemas.microsoft.com/office/drawing/2014/main" id="{BC0B2C89-A915-3445-A9B4-4173E8C1A6AA}"/>
              </a:ext>
            </a:extLst>
          </p:cNvPr>
          <p:cNvSpPr>
            <a:spLocks noGrp="1"/>
          </p:cNvSpPr>
          <p:nvPr>
            <p:ph type="ctrTitle" hasCustomPrompt="1"/>
          </p:nvPr>
        </p:nvSpPr>
        <p:spPr>
          <a:xfrm>
            <a:off x="5935133" y="2729090"/>
            <a:ext cx="5819207" cy="1106311"/>
          </a:xfrm>
          <a:prstGeom prst="rect">
            <a:avLst/>
          </a:prstGeom>
        </p:spPr>
        <p:txBody>
          <a:bodyPr anchor="ctr" anchorCtr="0">
            <a:noAutofit/>
          </a:bodyPr>
          <a:lstStyle>
            <a:lvl1pPr>
              <a:lnSpc>
                <a:spcPct val="90000"/>
              </a:lnSpc>
              <a:defRPr sz="3200" b="1" cap="none" baseline="0">
                <a:solidFill>
                  <a:schemeClr val="bg1"/>
                </a:solidFill>
                <a:latin typeface="Vodafone Rg" pitchFamily="34" charset="0"/>
              </a:defRPr>
            </a:lvl1pPr>
          </a:lstStyle>
          <a:p>
            <a:r>
              <a:rPr lang="en-US" dirty="0"/>
              <a:t>CLICK TO EDIT MASTER TITLE STYLE</a:t>
            </a:r>
            <a:endParaRPr lang="en-GB" dirty="0"/>
          </a:p>
        </p:txBody>
      </p:sp>
      <p:sp>
        <p:nvSpPr>
          <p:cNvPr id="13" name="Footer Placeholder 7">
            <a:extLst>
              <a:ext uri="{FF2B5EF4-FFF2-40B4-BE49-F238E27FC236}">
                <a16:creationId xmlns:a16="http://schemas.microsoft.com/office/drawing/2014/main" id="{255FDBD8-A6DF-9745-8846-16CE6771C1B5}"/>
              </a:ext>
            </a:extLst>
          </p:cNvPr>
          <p:cNvSpPr>
            <a:spLocks noGrp="1"/>
          </p:cNvSpPr>
          <p:nvPr>
            <p:ph type="ftr" sz="quarter" idx="10"/>
          </p:nvPr>
        </p:nvSpPr>
        <p:spPr>
          <a:xfrm>
            <a:off x="337860" y="6282799"/>
            <a:ext cx="3671107" cy="318519"/>
          </a:xfrm>
        </p:spPr>
        <p:txBody>
          <a:bodyPr/>
          <a:lstStyle>
            <a:lvl1pPr>
              <a:defRPr>
                <a:solidFill>
                  <a:schemeClr val="bg1"/>
                </a:solidFill>
              </a:defRPr>
            </a:lvl1pPr>
          </a:lstStyle>
          <a:p>
            <a:r>
              <a:rPr lang="en-GB"/>
              <a:t>INSERT CONFIDENTIALITY LEVEL IN SLIDE FOOTER </a:t>
            </a:r>
          </a:p>
        </p:txBody>
      </p:sp>
      <p:sp>
        <p:nvSpPr>
          <p:cNvPr id="14" name="Slide Number Placeholder 8">
            <a:extLst>
              <a:ext uri="{FF2B5EF4-FFF2-40B4-BE49-F238E27FC236}">
                <a16:creationId xmlns:a16="http://schemas.microsoft.com/office/drawing/2014/main" id="{832AB56F-0CD7-374B-A64E-9CE194C088AC}"/>
              </a:ext>
            </a:extLst>
          </p:cNvPr>
          <p:cNvSpPr>
            <a:spLocks noGrp="1"/>
          </p:cNvSpPr>
          <p:nvPr>
            <p:ph type="sldNum" sz="quarter" idx="11"/>
          </p:nvPr>
        </p:nvSpPr>
        <p:spPr>
          <a:xfrm>
            <a:off x="5820394" y="6284182"/>
            <a:ext cx="551213" cy="318519"/>
          </a:xfrm>
        </p:spPr>
        <p:txBody>
          <a:bodyPr/>
          <a:lstStyle>
            <a:lvl1pPr>
              <a:defRPr>
                <a:solidFill>
                  <a:schemeClr val="bg1"/>
                </a:solidFill>
              </a:defRPr>
            </a:lvl1pPr>
          </a:lstStyle>
          <a:p>
            <a:fld id="{72A83A2B-3358-44F8-83A0-4598795D8FB5}" type="slidenum">
              <a:rPr lang="en-GB" smtClean="0"/>
              <a:pPr/>
              <a:t>‹#›</a:t>
            </a:fld>
            <a:endParaRPr lang="en-GB"/>
          </a:p>
        </p:txBody>
      </p:sp>
      <p:sp>
        <p:nvSpPr>
          <p:cNvPr id="15" name="Date Placeholder 2">
            <a:extLst>
              <a:ext uri="{FF2B5EF4-FFF2-40B4-BE49-F238E27FC236}">
                <a16:creationId xmlns:a16="http://schemas.microsoft.com/office/drawing/2014/main" id="{10F0EE6D-13EC-A543-9CF3-A79A71766CA9}"/>
              </a:ext>
            </a:extLst>
          </p:cNvPr>
          <p:cNvSpPr>
            <a:spLocks noGrp="1"/>
          </p:cNvSpPr>
          <p:nvPr>
            <p:ph type="dt" sz="half" idx="12"/>
          </p:nvPr>
        </p:nvSpPr>
        <p:spPr>
          <a:xfrm>
            <a:off x="7654979" y="6282799"/>
            <a:ext cx="2630069" cy="318519"/>
          </a:xfrm>
        </p:spPr>
        <p:txBody>
          <a:bodyPr/>
          <a:lstStyle>
            <a:lvl1pPr>
              <a:defRPr>
                <a:solidFill>
                  <a:schemeClr val="bg1"/>
                </a:solidFill>
              </a:defRPr>
            </a:lvl1pPr>
          </a:lstStyle>
          <a:p>
            <a:fld id="{FC06CD93-77D0-5642-BB49-8ED403BEC73E}" type="datetime1">
              <a:rPr lang="en-GB" smtClean="0"/>
              <a:t>10/01/2024</a:t>
            </a:fld>
            <a:endParaRPr lang="en-US"/>
          </a:p>
        </p:txBody>
      </p:sp>
      <p:pic>
        <p:nvPicPr>
          <p:cNvPr id="16" name="Picture 15">
            <a:extLst>
              <a:ext uri="{FF2B5EF4-FFF2-40B4-BE49-F238E27FC236}">
                <a16:creationId xmlns:a16="http://schemas.microsoft.com/office/drawing/2014/main" id="{6F0D8E89-D4D8-6344-82C9-21FE3C4E7DEB}"/>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10571858" y="6282799"/>
            <a:ext cx="1271565" cy="318519"/>
          </a:xfrm>
          <a:prstGeom prst="rect">
            <a:avLst/>
          </a:prstGeom>
        </p:spPr>
      </p:pic>
    </p:spTree>
    <p:extLst>
      <p:ext uri="{BB962C8B-B14F-4D97-AF65-F5344CB8AC3E}">
        <p14:creationId xmlns:p14="http://schemas.microsoft.com/office/powerpoint/2010/main" val="796762804"/>
      </p:ext>
    </p:extLst>
  </p:cSld>
  <p:clrMapOvr>
    <a:masterClrMapping/>
  </p:clrMapOvr>
  <p:transition spd="slow">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334434" y="274638"/>
            <a:ext cx="11523133" cy="889972"/>
          </a:xfrm>
          <a:prstGeom prst="rect">
            <a:avLst/>
          </a:prstGeom>
        </p:spPr>
        <p:txBody>
          <a:bodyPr/>
          <a:lstStyle/>
          <a:p>
            <a:r>
              <a:rPr lang="en-US" dirty="0"/>
              <a:t>CLICK TO EDIT MASTER TITLE STYLE</a:t>
            </a:r>
            <a:endParaRPr lang="en-GB" dirty="0"/>
          </a:p>
        </p:txBody>
      </p:sp>
      <p:sp>
        <p:nvSpPr>
          <p:cNvPr id="6" name="Date Placeholder 5"/>
          <p:cNvSpPr>
            <a:spLocks noGrp="1"/>
          </p:cNvSpPr>
          <p:nvPr>
            <p:ph type="dt" sz="half" idx="10"/>
          </p:nvPr>
        </p:nvSpPr>
        <p:spPr/>
        <p:txBody>
          <a:bodyPr/>
          <a:lstStyle/>
          <a:p>
            <a:fld id="{90207949-77D2-8946-A00C-B50C58EAD843}" type="datetime1">
              <a:rPr lang="en-GB" smtClean="0"/>
              <a:t>10/01/2024</a:t>
            </a:fld>
            <a:endParaRPr lang="en-GB"/>
          </a:p>
        </p:txBody>
      </p:sp>
      <p:sp>
        <p:nvSpPr>
          <p:cNvPr id="7" name="Footer Placeholder 6"/>
          <p:cNvSpPr>
            <a:spLocks noGrp="1"/>
          </p:cNvSpPr>
          <p:nvPr>
            <p:ph type="ftr" sz="quarter" idx="11"/>
          </p:nvPr>
        </p:nvSpPr>
        <p:spPr/>
        <p:txBody>
          <a:bodyPr/>
          <a:lstStyle/>
          <a:p>
            <a:r>
              <a:rPr lang="en-GB"/>
              <a:t>INSERT CONFIDENTIALITY LEVEL IN SLIDE FOOTER </a:t>
            </a:r>
          </a:p>
        </p:txBody>
      </p:sp>
      <p:sp>
        <p:nvSpPr>
          <p:cNvPr id="8" name="Slide Number Placeholder 7"/>
          <p:cNvSpPr>
            <a:spLocks noGrp="1"/>
          </p:cNvSpPr>
          <p:nvPr>
            <p:ph type="sldNum" sz="quarter" idx="12"/>
          </p:nvPr>
        </p:nvSpPr>
        <p:spPr/>
        <p:txBody>
          <a:bodyPr/>
          <a:lstStyle/>
          <a:p>
            <a:fld id="{72A83A2B-3358-44F8-83A0-4598795D8FB5}" type="slidenum">
              <a:rPr lang="en-GB" smtClean="0"/>
              <a:pPr/>
              <a:t>‹#›</a:t>
            </a:fld>
            <a:endParaRPr lang="en-GB"/>
          </a:p>
        </p:txBody>
      </p:sp>
      <p:sp>
        <p:nvSpPr>
          <p:cNvPr id="10" name="Content Placeholder 9"/>
          <p:cNvSpPr>
            <a:spLocks noGrp="1"/>
          </p:cNvSpPr>
          <p:nvPr>
            <p:ph sz="quarter" idx="13"/>
          </p:nvPr>
        </p:nvSpPr>
        <p:spPr>
          <a:xfrm>
            <a:off x="334434" y="1331899"/>
            <a:ext cx="11523133" cy="4538703"/>
          </a:xfrm>
        </p:spPr>
        <p:txBody>
          <a:bodyPr/>
          <a:lstStyle>
            <a:lvl1pPr>
              <a:defRPr sz="2133"/>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43379044"/>
      </p:ext>
    </p:extLst>
  </p:cSld>
  <p:clrMapOvr>
    <a:masterClrMapping/>
  </p:clrMapOvr>
  <p:transition spd="slow">
    <p:wipe dir="r"/>
  </p:transition>
  <p:extLst>
    <p:ext uri="{DCECCB84-F9BA-43D5-87BE-67443E8EF086}">
      <p15:sldGuideLst xmlns:p15="http://schemas.microsoft.com/office/powerpoint/2012/main">
        <p15:guide id="1" pos="427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28CB-B324-45DB-8F9A-AAD3075677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3BA90F-DBCD-4F3B-A44B-E70FF6548A3D}"/>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1DAD5F-573C-4D78-A50D-E34E8DF3EE01}"/>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A29E9B-0C92-45E2-AA44-435C0D2A527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9F6F19-74D1-4A87-9AE7-E23985594A0D}"/>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26480B-BC20-4535-8C02-49AAFB623425}"/>
              </a:ext>
            </a:extLst>
          </p:cNvPr>
          <p:cNvSpPr>
            <a:spLocks noGrp="1"/>
          </p:cNvSpPr>
          <p:nvPr>
            <p:ph type="dt" sz="half" idx="10"/>
          </p:nvPr>
        </p:nvSpPr>
        <p:spPr/>
        <p:txBody>
          <a:bodyPr/>
          <a:lstStyle/>
          <a:p>
            <a:fld id="{BB11AB8A-EE27-C94A-A8C1-A8BFF10E350C}" type="datetimeFigureOut">
              <a:rPr lang="en-EG" smtClean="0"/>
              <a:t>10/01/2024</a:t>
            </a:fld>
            <a:endParaRPr lang="en-EG"/>
          </a:p>
        </p:txBody>
      </p:sp>
      <p:sp>
        <p:nvSpPr>
          <p:cNvPr id="8" name="Footer Placeholder 7">
            <a:extLst>
              <a:ext uri="{FF2B5EF4-FFF2-40B4-BE49-F238E27FC236}">
                <a16:creationId xmlns:a16="http://schemas.microsoft.com/office/drawing/2014/main" id="{273F8B4D-8FBE-47B1-A1A2-3AFA11E42BCB}"/>
              </a:ext>
            </a:extLst>
          </p:cNvPr>
          <p:cNvSpPr>
            <a:spLocks noGrp="1"/>
          </p:cNvSpPr>
          <p:nvPr>
            <p:ph type="ftr" sz="quarter" idx="11"/>
          </p:nvPr>
        </p:nvSpPr>
        <p:spPr/>
        <p:txBody>
          <a:bodyPr/>
          <a:lstStyle/>
          <a:p>
            <a:endParaRPr lang="en-EG"/>
          </a:p>
        </p:txBody>
      </p:sp>
      <p:sp>
        <p:nvSpPr>
          <p:cNvPr id="9" name="Slide Number Placeholder 8">
            <a:extLst>
              <a:ext uri="{FF2B5EF4-FFF2-40B4-BE49-F238E27FC236}">
                <a16:creationId xmlns:a16="http://schemas.microsoft.com/office/drawing/2014/main" id="{9C271D4B-B89B-4073-A576-1B8E4F89D042}"/>
              </a:ext>
            </a:extLst>
          </p:cNvPr>
          <p:cNvSpPr>
            <a:spLocks noGrp="1"/>
          </p:cNvSpPr>
          <p:nvPr>
            <p:ph type="sldNum" sz="quarter" idx="12"/>
          </p:nvPr>
        </p:nvSpPr>
        <p:spPr/>
        <p:txBody>
          <a:bodyPr/>
          <a:lstStyle/>
          <a:p>
            <a:fld id="{6B337C0F-65B3-044D-BB7D-D48A2295F4B6}" type="slidenum">
              <a:rPr lang="en-EG" smtClean="0"/>
              <a:t>‹#›</a:t>
            </a:fld>
            <a:endParaRPr lang="en-EG"/>
          </a:p>
        </p:txBody>
      </p:sp>
    </p:spTree>
    <p:extLst>
      <p:ext uri="{BB962C8B-B14F-4D97-AF65-F5344CB8AC3E}">
        <p14:creationId xmlns:p14="http://schemas.microsoft.com/office/powerpoint/2010/main" val="3074682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78BB8-EA61-4C57-9690-CCA5B4E34A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8A5A44-85E7-4432-B5D6-2DEBE03F54E9}"/>
              </a:ext>
            </a:extLst>
          </p:cNvPr>
          <p:cNvSpPr>
            <a:spLocks noGrp="1"/>
          </p:cNvSpPr>
          <p:nvPr>
            <p:ph type="dt" sz="half" idx="10"/>
          </p:nvPr>
        </p:nvSpPr>
        <p:spPr/>
        <p:txBody>
          <a:bodyPr/>
          <a:lstStyle/>
          <a:p>
            <a:fld id="{BB11AB8A-EE27-C94A-A8C1-A8BFF10E350C}" type="datetimeFigureOut">
              <a:rPr lang="en-EG" smtClean="0"/>
              <a:t>10/01/2024</a:t>
            </a:fld>
            <a:endParaRPr lang="en-EG"/>
          </a:p>
        </p:txBody>
      </p:sp>
      <p:sp>
        <p:nvSpPr>
          <p:cNvPr id="4" name="Footer Placeholder 3">
            <a:extLst>
              <a:ext uri="{FF2B5EF4-FFF2-40B4-BE49-F238E27FC236}">
                <a16:creationId xmlns:a16="http://schemas.microsoft.com/office/drawing/2014/main" id="{BBB1AB50-2191-4F04-9A54-FA41193944DC}"/>
              </a:ext>
            </a:extLst>
          </p:cNvPr>
          <p:cNvSpPr>
            <a:spLocks noGrp="1"/>
          </p:cNvSpPr>
          <p:nvPr>
            <p:ph type="ftr" sz="quarter" idx="11"/>
          </p:nvPr>
        </p:nvSpPr>
        <p:spPr/>
        <p:txBody>
          <a:bodyPr/>
          <a:lstStyle/>
          <a:p>
            <a:endParaRPr lang="en-EG"/>
          </a:p>
        </p:txBody>
      </p:sp>
      <p:sp>
        <p:nvSpPr>
          <p:cNvPr id="5" name="Slide Number Placeholder 4">
            <a:extLst>
              <a:ext uri="{FF2B5EF4-FFF2-40B4-BE49-F238E27FC236}">
                <a16:creationId xmlns:a16="http://schemas.microsoft.com/office/drawing/2014/main" id="{9D1308FF-112B-436C-99A1-FEBDDE9563DD}"/>
              </a:ext>
            </a:extLst>
          </p:cNvPr>
          <p:cNvSpPr>
            <a:spLocks noGrp="1"/>
          </p:cNvSpPr>
          <p:nvPr>
            <p:ph type="sldNum" sz="quarter" idx="12"/>
          </p:nvPr>
        </p:nvSpPr>
        <p:spPr/>
        <p:txBody>
          <a:bodyPr/>
          <a:lstStyle/>
          <a:p>
            <a:fld id="{6B337C0F-65B3-044D-BB7D-D48A2295F4B6}" type="slidenum">
              <a:rPr lang="en-EG" smtClean="0"/>
              <a:t>‹#›</a:t>
            </a:fld>
            <a:endParaRPr lang="en-EG"/>
          </a:p>
        </p:txBody>
      </p:sp>
    </p:spTree>
    <p:extLst>
      <p:ext uri="{BB962C8B-B14F-4D97-AF65-F5344CB8AC3E}">
        <p14:creationId xmlns:p14="http://schemas.microsoft.com/office/powerpoint/2010/main" val="10576306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659FC6-27A3-43C7-91B1-A447EE0D1106}"/>
              </a:ext>
            </a:extLst>
          </p:cNvPr>
          <p:cNvSpPr>
            <a:spLocks noGrp="1"/>
          </p:cNvSpPr>
          <p:nvPr>
            <p:ph type="dt" sz="half" idx="10"/>
          </p:nvPr>
        </p:nvSpPr>
        <p:spPr/>
        <p:txBody>
          <a:bodyPr/>
          <a:lstStyle/>
          <a:p>
            <a:fld id="{BB11AB8A-EE27-C94A-A8C1-A8BFF10E350C}" type="datetimeFigureOut">
              <a:rPr lang="en-EG" smtClean="0"/>
              <a:t>10/01/2024</a:t>
            </a:fld>
            <a:endParaRPr lang="en-EG"/>
          </a:p>
        </p:txBody>
      </p:sp>
      <p:sp>
        <p:nvSpPr>
          <p:cNvPr id="3" name="Footer Placeholder 2">
            <a:extLst>
              <a:ext uri="{FF2B5EF4-FFF2-40B4-BE49-F238E27FC236}">
                <a16:creationId xmlns:a16="http://schemas.microsoft.com/office/drawing/2014/main" id="{0946F251-2DF5-4FCA-9AB7-3B8995D3A8D6}"/>
              </a:ext>
            </a:extLst>
          </p:cNvPr>
          <p:cNvSpPr>
            <a:spLocks noGrp="1"/>
          </p:cNvSpPr>
          <p:nvPr>
            <p:ph type="ftr" sz="quarter" idx="11"/>
          </p:nvPr>
        </p:nvSpPr>
        <p:spPr/>
        <p:txBody>
          <a:bodyPr/>
          <a:lstStyle/>
          <a:p>
            <a:endParaRPr lang="en-EG"/>
          </a:p>
        </p:txBody>
      </p:sp>
      <p:sp>
        <p:nvSpPr>
          <p:cNvPr id="4" name="Slide Number Placeholder 3">
            <a:extLst>
              <a:ext uri="{FF2B5EF4-FFF2-40B4-BE49-F238E27FC236}">
                <a16:creationId xmlns:a16="http://schemas.microsoft.com/office/drawing/2014/main" id="{5D07F426-26EA-4FF7-90EF-BF9D0DBE97C0}"/>
              </a:ext>
            </a:extLst>
          </p:cNvPr>
          <p:cNvSpPr>
            <a:spLocks noGrp="1"/>
          </p:cNvSpPr>
          <p:nvPr>
            <p:ph type="sldNum" sz="quarter" idx="12"/>
          </p:nvPr>
        </p:nvSpPr>
        <p:spPr/>
        <p:txBody>
          <a:bodyPr/>
          <a:lstStyle/>
          <a:p>
            <a:fld id="{6B337C0F-65B3-044D-BB7D-D48A2295F4B6}" type="slidenum">
              <a:rPr lang="en-EG" smtClean="0"/>
              <a:t>‹#›</a:t>
            </a:fld>
            <a:endParaRPr lang="en-EG"/>
          </a:p>
        </p:txBody>
      </p:sp>
    </p:spTree>
    <p:extLst>
      <p:ext uri="{BB962C8B-B14F-4D97-AF65-F5344CB8AC3E}">
        <p14:creationId xmlns:p14="http://schemas.microsoft.com/office/powerpoint/2010/main" val="3926670036"/>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C84F-C1C6-4AA2-BD6E-84F502FA90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38624A-7C9E-46FD-96C2-4FBA98A2B992}"/>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FAA2D9-D04F-42DF-960F-6AE38A852AAD}"/>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FA7218-A596-4D20-81D1-103B3F068CA9}"/>
              </a:ext>
            </a:extLst>
          </p:cNvPr>
          <p:cNvSpPr>
            <a:spLocks noGrp="1"/>
          </p:cNvSpPr>
          <p:nvPr>
            <p:ph type="dt" sz="half" idx="10"/>
          </p:nvPr>
        </p:nvSpPr>
        <p:spPr/>
        <p:txBody>
          <a:bodyPr/>
          <a:lstStyle/>
          <a:p>
            <a:fld id="{BB11AB8A-EE27-C94A-A8C1-A8BFF10E350C}" type="datetimeFigureOut">
              <a:rPr lang="en-EG" smtClean="0"/>
              <a:t>10/01/2024</a:t>
            </a:fld>
            <a:endParaRPr lang="en-EG"/>
          </a:p>
        </p:txBody>
      </p:sp>
      <p:sp>
        <p:nvSpPr>
          <p:cNvPr id="6" name="Footer Placeholder 5">
            <a:extLst>
              <a:ext uri="{FF2B5EF4-FFF2-40B4-BE49-F238E27FC236}">
                <a16:creationId xmlns:a16="http://schemas.microsoft.com/office/drawing/2014/main" id="{BFB89FD4-D341-4D54-9936-D98F2B726A08}"/>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14355387-4899-41EE-841C-AB6B5073740C}"/>
              </a:ext>
            </a:extLst>
          </p:cNvPr>
          <p:cNvSpPr>
            <a:spLocks noGrp="1"/>
          </p:cNvSpPr>
          <p:nvPr>
            <p:ph type="sldNum" sz="quarter" idx="12"/>
          </p:nvPr>
        </p:nvSpPr>
        <p:spPr/>
        <p:txBody>
          <a:bodyPr/>
          <a:lstStyle/>
          <a:p>
            <a:fld id="{6B337C0F-65B3-044D-BB7D-D48A2295F4B6}" type="slidenum">
              <a:rPr lang="en-EG" smtClean="0"/>
              <a:t>‹#›</a:t>
            </a:fld>
            <a:endParaRPr lang="en-EG"/>
          </a:p>
        </p:txBody>
      </p:sp>
    </p:spTree>
    <p:extLst>
      <p:ext uri="{BB962C8B-B14F-4D97-AF65-F5344CB8AC3E}">
        <p14:creationId xmlns:p14="http://schemas.microsoft.com/office/powerpoint/2010/main" val="1137719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57F12-9F5B-4614-8B96-CE31AE4A2B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9C2B69-362C-4FD8-987F-974944AF2E8A}"/>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24DFB63-704D-4C8D-ACCE-0566A92271D9}"/>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237101-0DEC-489B-BCCB-9CA18FD4D5BF}"/>
              </a:ext>
            </a:extLst>
          </p:cNvPr>
          <p:cNvSpPr>
            <a:spLocks noGrp="1"/>
          </p:cNvSpPr>
          <p:nvPr>
            <p:ph type="dt" sz="half" idx="10"/>
          </p:nvPr>
        </p:nvSpPr>
        <p:spPr/>
        <p:txBody>
          <a:bodyPr/>
          <a:lstStyle/>
          <a:p>
            <a:fld id="{BB11AB8A-EE27-C94A-A8C1-A8BFF10E350C}" type="datetimeFigureOut">
              <a:rPr lang="en-EG" smtClean="0"/>
              <a:t>10/01/2024</a:t>
            </a:fld>
            <a:endParaRPr lang="en-EG"/>
          </a:p>
        </p:txBody>
      </p:sp>
      <p:sp>
        <p:nvSpPr>
          <p:cNvPr id="6" name="Footer Placeholder 5">
            <a:extLst>
              <a:ext uri="{FF2B5EF4-FFF2-40B4-BE49-F238E27FC236}">
                <a16:creationId xmlns:a16="http://schemas.microsoft.com/office/drawing/2014/main" id="{7929A447-4E04-4B81-9CFA-9DE0A0ACF9DD}"/>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290AC422-C103-4807-9641-9DAB948006E5}"/>
              </a:ext>
            </a:extLst>
          </p:cNvPr>
          <p:cNvSpPr>
            <a:spLocks noGrp="1"/>
          </p:cNvSpPr>
          <p:nvPr>
            <p:ph type="sldNum" sz="quarter" idx="12"/>
          </p:nvPr>
        </p:nvSpPr>
        <p:spPr/>
        <p:txBody>
          <a:bodyPr/>
          <a:lstStyle/>
          <a:p>
            <a:fld id="{6B337C0F-65B3-044D-BB7D-D48A2295F4B6}" type="slidenum">
              <a:rPr lang="en-EG" smtClean="0"/>
              <a:t>‹#›</a:t>
            </a:fld>
            <a:endParaRPr lang="en-EG"/>
          </a:p>
        </p:txBody>
      </p:sp>
    </p:spTree>
    <p:extLst>
      <p:ext uri="{BB962C8B-B14F-4D97-AF65-F5344CB8AC3E}">
        <p14:creationId xmlns:p14="http://schemas.microsoft.com/office/powerpoint/2010/main" val="82885194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6A86F-D897-432D-8287-3F937B5E2E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8262E9-A916-42CC-A205-4192664941D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FB4B0-4C4C-41DB-9ADD-DA4F6347DD1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11AB8A-EE27-C94A-A8C1-A8BFF10E350C}" type="datetimeFigureOut">
              <a:rPr lang="en-EG" smtClean="0"/>
              <a:t>10/01/2024</a:t>
            </a:fld>
            <a:endParaRPr lang="en-EG"/>
          </a:p>
        </p:txBody>
      </p:sp>
      <p:sp>
        <p:nvSpPr>
          <p:cNvPr id="5" name="Footer Placeholder 4">
            <a:extLst>
              <a:ext uri="{FF2B5EF4-FFF2-40B4-BE49-F238E27FC236}">
                <a16:creationId xmlns:a16="http://schemas.microsoft.com/office/drawing/2014/main" id="{7ECF7E5C-5C24-4075-9EF2-793A6F37E60E}"/>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EG"/>
          </a:p>
        </p:txBody>
      </p:sp>
      <p:sp>
        <p:nvSpPr>
          <p:cNvPr id="6" name="Slide Number Placeholder 5">
            <a:extLst>
              <a:ext uri="{FF2B5EF4-FFF2-40B4-BE49-F238E27FC236}">
                <a16:creationId xmlns:a16="http://schemas.microsoft.com/office/drawing/2014/main" id="{2963BD41-C5B4-4956-9277-042E8EA07653}"/>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337C0F-65B3-044D-BB7D-D48A2295F4B6}" type="slidenum">
              <a:rPr lang="en-EG" smtClean="0"/>
              <a:t>‹#›</a:t>
            </a:fld>
            <a:endParaRPr lang="en-EG"/>
          </a:p>
        </p:txBody>
      </p:sp>
      <p:pic>
        <p:nvPicPr>
          <p:cNvPr id="7" name="Picture 6" descr="A close up of a logo&#10;&#10;Description automatically generated">
            <a:extLst>
              <a:ext uri="{FF2B5EF4-FFF2-40B4-BE49-F238E27FC236}">
                <a16:creationId xmlns:a16="http://schemas.microsoft.com/office/drawing/2014/main" id="{324FD724-7799-4294-9A8A-3B41CB16CFA4}"/>
              </a:ext>
            </a:extLst>
          </p:cNvPr>
          <p:cNvPicPr>
            <a:picLocks noChangeAspect="1"/>
          </p:cNvPicPr>
          <p:nvPr/>
        </p:nvPicPr>
        <p:blipFill>
          <a:blip r:embed="rId43" cstate="screen">
            <a:extLst>
              <a:ext uri="{28A0092B-C50C-407E-A947-70E740481C1C}">
                <a14:useLocalDpi xmlns:a14="http://schemas.microsoft.com/office/drawing/2010/main"/>
              </a:ext>
            </a:extLst>
          </a:blip>
          <a:stretch>
            <a:fillRect/>
          </a:stretch>
        </p:blipFill>
        <p:spPr>
          <a:xfrm>
            <a:off x="10566812" y="6282799"/>
            <a:ext cx="1281656" cy="318519"/>
          </a:xfrm>
          <a:prstGeom prst="rect">
            <a:avLst/>
          </a:prstGeom>
        </p:spPr>
      </p:pic>
      <p:sp>
        <p:nvSpPr>
          <p:cNvPr id="8" name="TextBox 7">
            <a:extLst>
              <a:ext uri="{FF2B5EF4-FFF2-40B4-BE49-F238E27FC236}">
                <a16:creationId xmlns:a16="http://schemas.microsoft.com/office/drawing/2014/main" id="{EC24E58B-9F35-4534-9371-E3143997FABF}"/>
              </a:ext>
            </a:extLst>
          </p:cNvPr>
          <p:cNvSpPr txBox="1"/>
          <p:nvPr>
            <p:extLst>
              <p:ext uri="{1162E1C5-73C7-4A58-AE30-91384D911F3F}">
                <p184:classification xmlns:p184="http://schemas.microsoft.com/office/powerpoint/2018/4/main" val="ftr"/>
              </p:ext>
            </p:extLst>
          </p:nvPr>
        </p:nvSpPr>
        <p:spPr>
          <a:xfrm>
            <a:off x="190500" y="6560820"/>
            <a:ext cx="419100" cy="106680"/>
          </a:xfrm>
          <a:prstGeom prst="rect">
            <a:avLst/>
          </a:prstGeom>
        </p:spPr>
        <p:txBody>
          <a:bodyPr horzOverflow="overflow" lIns="0" tIns="0" rIns="0" bIns="0">
            <a:spAutoFit/>
          </a:bodyPr>
          <a:lstStyle/>
          <a:p>
            <a:pPr algn="l"/>
            <a:r>
              <a:rPr lang="en-EG" sz="700">
                <a:solidFill>
                  <a:srgbClr val="000000"/>
                </a:solidFill>
                <a:latin typeface="Calibri" panose="020F0502020204030204" pitchFamily="34" charset="0"/>
                <a:cs typeface="Calibri" panose="020F0502020204030204" pitchFamily="34" charset="0"/>
              </a:rPr>
              <a:t>C2 General</a:t>
            </a:r>
          </a:p>
        </p:txBody>
      </p:sp>
    </p:spTree>
    <p:extLst>
      <p:ext uri="{BB962C8B-B14F-4D97-AF65-F5344CB8AC3E}">
        <p14:creationId xmlns:p14="http://schemas.microsoft.com/office/powerpoint/2010/main" val="123332446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660" r:id="rId40"/>
    <p:sldLayoutId id="2147483661" r:id="rId41"/>
  </p:sldLayoutIdLst>
  <p:transition spd="slow">
    <p:wipe dir="r"/>
  </p:transition>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guide id="2" orient="horz" pos="2820">
          <p15:clr>
            <a:srgbClr val="F26B43"/>
          </p15:clr>
        </p15:guide>
        <p15:guide id="3" pos="5602">
          <p15:clr>
            <a:srgbClr val="F26B43"/>
          </p15:clr>
        </p15:guide>
        <p15:guide id="4" pos="2812">
          <p15:clr>
            <a:srgbClr val="F26B43"/>
          </p15:clr>
        </p15:guide>
        <p15:guide id="5" pos="2948">
          <p15:clr>
            <a:srgbClr val="F26B43"/>
          </p15:clr>
        </p15:guide>
        <p15:guide id="6" orient="horz" pos="55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hyperlink" Target="https://testing-library.com/docs/queries/about" TargetMode="Externa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hyperlink" Target="https://testing-library.com/docs/queries/about#priority"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vodafone.com/VFGroup-Reuse-Assets/Unit-Testing-using-Jest-and-React-Testing-Librar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27654C-18B3-2F40-A6BA-074487406491}"/>
              </a:ext>
            </a:extLst>
          </p:cNvPr>
          <p:cNvSpPr>
            <a:spLocks noGrp="1"/>
          </p:cNvSpPr>
          <p:nvPr>
            <p:ph type="ctrTitle"/>
          </p:nvPr>
        </p:nvSpPr>
        <p:spPr/>
        <p:txBody>
          <a:bodyPr/>
          <a:lstStyle/>
          <a:p>
            <a:r>
              <a:rPr lang="en-US" dirty="0"/>
              <a:t>Unit testing using React Testing Library</a:t>
            </a:r>
          </a:p>
        </p:txBody>
      </p:sp>
      <p:sp>
        <p:nvSpPr>
          <p:cNvPr id="5" name="Date Placeholder 4"/>
          <p:cNvSpPr>
            <a:spLocks noGrp="1"/>
          </p:cNvSpPr>
          <p:nvPr>
            <p:ph type="dt" sz="half" idx="12"/>
          </p:nvPr>
        </p:nvSpPr>
        <p:spPr/>
        <p:txBody>
          <a:bodyPr/>
          <a:lstStyle/>
          <a:p>
            <a:r>
              <a:rPr lang="en-GB" dirty="0"/>
              <a:t>10/01/2024</a:t>
            </a:r>
          </a:p>
        </p:txBody>
      </p:sp>
    </p:spTree>
    <p:extLst>
      <p:ext uri="{BB962C8B-B14F-4D97-AF65-F5344CB8AC3E}">
        <p14:creationId xmlns:p14="http://schemas.microsoft.com/office/powerpoint/2010/main" val="1230273325"/>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645445-5376-7AC8-F781-4A1DC680C5F1}"/>
              </a:ext>
            </a:extLst>
          </p:cNvPr>
          <p:cNvSpPr>
            <a:spLocks noGrp="1"/>
          </p:cNvSpPr>
          <p:nvPr>
            <p:ph type="body" sz="quarter" idx="13"/>
          </p:nvPr>
        </p:nvSpPr>
        <p:spPr/>
        <p:txBody>
          <a:bodyPr>
            <a:normAutofit fontScale="85000" lnSpcReduction="20000"/>
          </a:bodyPr>
          <a:lstStyle/>
          <a:p>
            <a:r>
              <a:rPr lang="en-EG" dirty="0"/>
              <a:t>3</a:t>
            </a:r>
          </a:p>
        </p:txBody>
      </p:sp>
      <p:sp>
        <p:nvSpPr>
          <p:cNvPr id="3" name="Title 2">
            <a:extLst>
              <a:ext uri="{FF2B5EF4-FFF2-40B4-BE49-F238E27FC236}">
                <a16:creationId xmlns:a16="http://schemas.microsoft.com/office/drawing/2014/main" id="{B71B9418-DE8C-5421-767F-A887D62365B2}"/>
              </a:ext>
            </a:extLst>
          </p:cNvPr>
          <p:cNvSpPr>
            <a:spLocks noGrp="1"/>
          </p:cNvSpPr>
          <p:nvPr>
            <p:ph type="ctrTitle"/>
          </p:nvPr>
        </p:nvSpPr>
        <p:spPr/>
        <p:txBody>
          <a:bodyPr/>
          <a:lstStyle/>
          <a:p>
            <a:pPr lvl="0">
              <a:lnSpc>
                <a:spcPct val="100000"/>
              </a:lnSpc>
            </a:pPr>
            <a:r>
              <a:rPr lang="en-US" b="0" i="0" dirty="0"/>
              <a:t>Anatomy and best practices for writing unit tests.</a:t>
            </a:r>
            <a:endParaRPr lang="en-US" dirty="0"/>
          </a:p>
        </p:txBody>
      </p:sp>
    </p:spTree>
    <p:extLst>
      <p:ext uri="{BB962C8B-B14F-4D97-AF65-F5344CB8AC3E}">
        <p14:creationId xmlns:p14="http://schemas.microsoft.com/office/powerpoint/2010/main" val="4188934000"/>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BCE1-77B3-C8A7-F9EB-1170B78F32C4}"/>
              </a:ext>
            </a:extLst>
          </p:cNvPr>
          <p:cNvSpPr>
            <a:spLocks noGrp="1"/>
          </p:cNvSpPr>
          <p:nvPr>
            <p:ph type="title"/>
          </p:nvPr>
        </p:nvSpPr>
        <p:spPr>
          <a:xfrm>
            <a:off x="839788" y="457200"/>
            <a:ext cx="3932237" cy="983974"/>
          </a:xfrm>
        </p:spPr>
        <p:txBody>
          <a:bodyPr/>
          <a:lstStyle/>
          <a:p>
            <a:r>
              <a:rPr lang="en-EG" dirty="0"/>
              <a:t>Test Anatomy and best practices</a:t>
            </a:r>
          </a:p>
        </p:txBody>
      </p:sp>
      <p:pic>
        <p:nvPicPr>
          <p:cNvPr id="5" name="Content Placeholder 4">
            <a:extLst>
              <a:ext uri="{FF2B5EF4-FFF2-40B4-BE49-F238E27FC236}">
                <a16:creationId xmlns:a16="http://schemas.microsoft.com/office/drawing/2014/main" id="{E3E4689D-015D-EFDC-FC3E-51061EABA871}"/>
              </a:ext>
            </a:extLst>
          </p:cNvPr>
          <p:cNvPicPr>
            <a:picLocks noGrp="1" noChangeAspect="1"/>
          </p:cNvPicPr>
          <p:nvPr>
            <p:ph idx="1"/>
          </p:nvPr>
        </p:nvPicPr>
        <p:blipFill>
          <a:blip r:embed="rId2"/>
          <a:stretch>
            <a:fillRect/>
          </a:stretch>
        </p:blipFill>
        <p:spPr>
          <a:xfrm>
            <a:off x="5852341" y="457200"/>
            <a:ext cx="5915590" cy="5820596"/>
          </a:xfrm>
          <a:prstGeom prst="rect">
            <a:avLst/>
          </a:prstGeom>
        </p:spPr>
      </p:pic>
      <p:sp>
        <p:nvSpPr>
          <p:cNvPr id="4" name="Text Placeholder 3">
            <a:extLst>
              <a:ext uri="{FF2B5EF4-FFF2-40B4-BE49-F238E27FC236}">
                <a16:creationId xmlns:a16="http://schemas.microsoft.com/office/drawing/2014/main" id="{3FD4A3A9-37F1-D607-07AB-F4DB065ADD84}"/>
              </a:ext>
            </a:extLst>
          </p:cNvPr>
          <p:cNvSpPr>
            <a:spLocks noGrp="1"/>
          </p:cNvSpPr>
          <p:nvPr>
            <p:ph type="body" sz="half" idx="2"/>
          </p:nvPr>
        </p:nvSpPr>
        <p:spPr>
          <a:xfrm>
            <a:off x="839788" y="1441174"/>
            <a:ext cx="4805638" cy="4959625"/>
          </a:xfrm>
        </p:spPr>
        <p:txBody>
          <a:bodyPr>
            <a:normAutofit/>
          </a:bodyPr>
          <a:lstStyle/>
          <a:p>
            <a:pPr marL="285750" indent="-285750">
              <a:buFont typeface="Arial" panose="020B0604020202020204" pitchFamily="34" charset="0"/>
              <a:buChar char="•"/>
            </a:pPr>
            <a:r>
              <a:rPr lang="en-EG" dirty="0"/>
              <a:t>Describe and it/test functions</a:t>
            </a:r>
          </a:p>
          <a:p>
            <a:pPr marL="285750" indent="-285750">
              <a:buFont typeface="Arial" panose="020B0604020202020204" pitchFamily="34" charset="0"/>
              <a:buChar char="•"/>
            </a:pPr>
            <a:r>
              <a:rPr lang="en-EG" dirty="0"/>
              <a:t>Setup and teardown</a:t>
            </a:r>
          </a:p>
          <a:p>
            <a:pPr marL="285750" indent="-285750">
              <a:buFont typeface="Arial" panose="020B0604020202020204" pitchFamily="34" charset="0"/>
              <a:buChar char="•"/>
            </a:pPr>
            <a:r>
              <a:rPr lang="en-EG" dirty="0"/>
              <a:t>AAA:</a:t>
            </a:r>
          </a:p>
          <a:p>
            <a:pPr lvl="1">
              <a:buFont typeface="Arial" panose="020B0604020202020204" pitchFamily="34" charset="0"/>
              <a:buChar char="•"/>
            </a:pPr>
            <a:r>
              <a:rPr lang="en-US" b="1" i="0" dirty="0">
                <a:solidFill>
                  <a:srgbClr val="374151"/>
                </a:solidFill>
                <a:effectLst/>
                <a:latin typeface="Söhne"/>
              </a:rPr>
              <a:t>Arrange:</a:t>
            </a:r>
            <a:r>
              <a:rPr lang="en-US" b="0" i="0" dirty="0">
                <a:solidFill>
                  <a:srgbClr val="374151"/>
                </a:solidFill>
                <a:effectLst/>
                <a:latin typeface="Söhne"/>
              </a:rPr>
              <a:t> Set up the preconditions and inputs for the test. Mocks, spy, test data…</a:t>
            </a:r>
            <a:r>
              <a:rPr lang="en-US" b="0" i="0" dirty="0" err="1">
                <a:solidFill>
                  <a:srgbClr val="374151"/>
                </a:solidFill>
                <a:effectLst/>
                <a:latin typeface="Söhne"/>
              </a:rPr>
              <a:t>etc</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Act:</a:t>
            </a:r>
            <a:r>
              <a:rPr lang="en-US" b="0" i="0" dirty="0">
                <a:solidFill>
                  <a:srgbClr val="374151"/>
                </a:solidFill>
                <a:effectLst/>
                <a:latin typeface="Söhne"/>
              </a:rPr>
              <a:t> Perform the action or operation that you are testing.</a:t>
            </a:r>
          </a:p>
          <a:p>
            <a:pPr lvl="1">
              <a:buFont typeface="Arial" panose="020B0604020202020204" pitchFamily="34" charset="0"/>
              <a:buChar char="•"/>
            </a:pPr>
            <a:r>
              <a:rPr lang="en-US" b="1" i="0" dirty="0">
                <a:solidFill>
                  <a:srgbClr val="374151"/>
                </a:solidFill>
                <a:effectLst/>
                <a:latin typeface="Söhne"/>
              </a:rPr>
              <a:t>Assert:</a:t>
            </a:r>
            <a:r>
              <a:rPr lang="en-US" b="0" i="0" dirty="0">
                <a:solidFill>
                  <a:srgbClr val="374151"/>
                </a:solidFill>
                <a:effectLst/>
                <a:latin typeface="Söhne"/>
              </a:rPr>
              <a:t> Verify that the actual results match the expected results. </a:t>
            </a:r>
            <a:endParaRPr lang="en-US" dirty="0">
              <a:solidFill>
                <a:srgbClr val="374151"/>
              </a:solidFill>
              <a:latin typeface="Söhne"/>
            </a:endParaRPr>
          </a:p>
          <a:p>
            <a:pPr marL="285750" indent="-285750">
              <a:buFont typeface="Arial" panose="020B0604020202020204" pitchFamily="34" charset="0"/>
              <a:buChar char="•"/>
            </a:pPr>
            <a:r>
              <a:rPr lang="en-US" b="0" i="0" dirty="0">
                <a:solidFill>
                  <a:srgbClr val="374151"/>
                </a:solidFill>
                <a:effectLst/>
                <a:latin typeface="Söhne"/>
              </a:rPr>
              <a:t> Naming convention: </a:t>
            </a:r>
          </a:p>
          <a:p>
            <a:pPr marL="742939" lvl="1" indent="-285750">
              <a:buFont typeface="Arial" panose="020B0604020202020204" pitchFamily="34" charset="0"/>
              <a:buChar char="•"/>
            </a:pPr>
            <a:r>
              <a:rPr lang="en-US" b="0" i="0" dirty="0">
                <a:solidFill>
                  <a:srgbClr val="1F2328"/>
                </a:solidFill>
                <a:effectLst/>
                <a:latin typeface="-apple-system"/>
              </a:rPr>
              <a:t>Test file name should be the same as component.</a:t>
            </a:r>
          </a:p>
          <a:p>
            <a:pPr marL="742939" lvl="1" indent="-285750">
              <a:buFont typeface="Arial" panose="020B0604020202020204" pitchFamily="34" charset="0"/>
              <a:buChar char="•"/>
            </a:pPr>
            <a:r>
              <a:rPr lang="en-US" dirty="0">
                <a:solidFill>
                  <a:srgbClr val="1F2328"/>
                </a:solidFill>
                <a:latin typeface="-apple-system"/>
              </a:rPr>
              <a:t>Test title should be descriptive of what test does -&gt; </a:t>
            </a:r>
            <a:r>
              <a:rPr lang="en-US" b="0" i="0" dirty="0">
                <a:solidFill>
                  <a:srgbClr val="1F2328"/>
                </a:solidFill>
                <a:effectLst/>
                <a:latin typeface="-apple-system"/>
              </a:rPr>
              <a:t>‘state under test’ and ‘expected behavior’.</a:t>
            </a:r>
            <a:endParaRPr lang="en-US" b="0" i="0" dirty="0">
              <a:solidFill>
                <a:srgbClr val="374151"/>
              </a:solidFill>
              <a:effectLst/>
              <a:latin typeface="Söhne"/>
            </a:endParaRPr>
          </a:p>
          <a:p>
            <a:pPr marL="285750" indent="-285750">
              <a:buFont typeface="Arial" panose="020B0604020202020204" pitchFamily="34" charset="0"/>
              <a:buChar char="•"/>
            </a:pPr>
            <a:r>
              <a:rPr lang="en-US" dirty="0">
                <a:solidFill>
                  <a:srgbClr val="1F2328"/>
                </a:solidFill>
                <a:latin typeface="-apple-system"/>
              </a:rPr>
              <a:t>K</a:t>
            </a:r>
            <a:r>
              <a:rPr lang="en-US" b="0" i="0" dirty="0">
                <a:solidFill>
                  <a:srgbClr val="1F2328"/>
                </a:solidFill>
                <a:effectLst/>
                <a:latin typeface="-apple-system"/>
              </a:rPr>
              <a:t>eep the test file as close to the component as possible to make the relative imports easier and more readable.</a:t>
            </a:r>
          </a:p>
        </p:txBody>
      </p:sp>
    </p:spTree>
    <p:extLst>
      <p:ext uri="{BB962C8B-B14F-4D97-AF65-F5344CB8AC3E}">
        <p14:creationId xmlns:p14="http://schemas.microsoft.com/office/powerpoint/2010/main" val="2332267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2EBF-79F5-8CBF-0C76-5599A602BF97}"/>
              </a:ext>
            </a:extLst>
          </p:cNvPr>
          <p:cNvSpPr>
            <a:spLocks noGrp="1"/>
          </p:cNvSpPr>
          <p:nvPr>
            <p:ph type="title"/>
          </p:nvPr>
        </p:nvSpPr>
        <p:spPr/>
        <p:txBody>
          <a:bodyPr>
            <a:normAutofit/>
          </a:bodyPr>
          <a:lstStyle/>
          <a:p>
            <a:r>
              <a:rPr lang="en-US" b="0" i="0" dirty="0">
                <a:solidFill>
                  <a:srgbClr val="374151"/>
                </a:solidFill>
                <a:effectLst/>
                <a:latin typeface="Söhne"/>
              </a:rPr>
              <a:t>Each test should focus on a single concept or behavior. </a:t>
            </a:r>
            <a:endParaRPr lang="en-EG" dirty="0"/>
          </a:p>
        </p:txBody>
      </p:sp>
      <p:pic>
        <p:nvPicPr>
          <p:cNvPr id="5" name="Content Placeholder 4">
            <a:extLst>
              <a:ext uri="{FF2B5EF4-FFF2-40B4-BE49-F238E27FC236}">
                <a16:creationId xmlns:a16="http://schemas.microsoft.com/office/drawing/2014/main" id="{16214FF1-C4D1-B8A1-4D23-CEF0119DF848}"/>
              </a:ext>
            </a:extLst>
          </p:cNvPr>
          <p:cNvPicPr>
            <a:picLocks noGrp="1" noChangeAspect="1"/>
          </p:cNvPicPr>
          <p:nvPr>
            <p:ph idx="1"/>
          </p:nvPr>
        </p:nvPicPr>
        <p:blipFill>
          <a:blip r:embed="rId2"/>
          <a:stretch>
            <a:fillRect/>
          </a:stretch>
        </p:blipFill>
        <p:spPr>
          <a:xfrm>
            <a:off x="3141783" y="1825625"/>
            <a:ext cx="5908434" cy="4351338"/>
          </a:xfrm>
          <a:prstGeom prst="rect">
            <a:avLst/>
          </a:prstGeom>
        </p:spPr>
      </p:pic>
    </p:spTree>
    <p:extLst>
      <p:ext uri="{BB962C8B-B14F-4D97-AF65-F5344CB8AC3E}">
        <p14:creationId xmlns:p14="http://schemas.microsoft.com/office/powerpoint/2010/main" val="29392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845B-EFE2-7F11-C515-DD47EE47FAD1}"/>
              </a:ext>
            </a:extLst>
          </p:cNvPr>
          <p:cNvSpPr>
            <a:spLocks noGrp="1"/>
          </p:cNvSpPr>
          <p:nvPr>
            <p:ph type="title"/>
          </p:nvPr>
        </p:nvSpPr>
        <p:spPr/>
        <p:txBody>
          <a:bodyPr/>
          <a:lstStyle/>
          <a:p>
            <a:r>
              <a:rPr lang="en-EG" dirty="0"/>
              <a:t>Avoid repeating test logic</a:t>
            </a:r>
          </a:p>
        </p:txBody>
      </p:sp>
      <p:pic>
        <p:nvPicPr>
          <p:cNvPr id="5" name="Content Placeholder 4">
            <a:extLst>
              <a:ext uri="{FF2B5EF4-FFF2-40B4-BE49-F238E27FC236}">
                <a16:creationId xmlns:a16="http://schemas.microsoft.com/office/drawing/2014/main" id="{3AC0BB87-ED16-010F-2A66-5C40BDCD97D1}"/>
              </a:ext>
            </a:extLst>
          </p:cNvPr>
          <p:cNvPicPr>
            <a:picLocks noGrp="1" noChangeAspect="1"/>
          </p:cNvPicPr>
          <p:nvPr>
            <p:ph sz="half" idx="1"/>
          </p:nvPr>
        </p:nvPicPr>
        <p:blipFill>
          <a:blip r:embed="rId2"/>
          <a:stretch>
            <a:fillRect/>
          </a:stretch>
        </p:blipFill>
        <p:spPr>
          <a:xfrm>
            <a:off x="100484" y="1969477"/>
            <a:ext cx="5919316" cy="3089727"/>
          </a:xfrm>
          <a:prstGeom prst="rect">
            <a:avLst/>
          </a:prstGeom>
        </p:spPr>
      </p:pic>
      <p:pic>
        <p:nvPicPr>
          <p:cNvPr id="6" name="Content Placeholder 5">
            <a:extLst>
              <a:ext uri="{FF2B5EF4-FFF2-40B4-BE49-F238E27FC236}">
                <a16:creationId xmlns:a16="http://schemas.microsoft.com/office/drawing/2014/main" id="{7D1F836B-32F8-35C8-A89E-697AA9F41850}"/>
              </a:ext>
            </a:extLst>
          </p:cNvPr>
          <p:cNvPicPr>
            <a:picLocks noGrp="1" noChangeAspect="1"/>
          </p:cNvPicPr>
          <p:nvPr>
            <p:ph sz="half" idx="2"/>
          </p:nvPr>
        </p:nvPicPr>
        <p:blipFill>
          <a:blip r:embed="rId3"/>
          <a:stretch>
            <a:fillRect/>
          </a:stretch>
        </p:blipFill>
        <p:spPr>
          <a:xfrm>
            <a:off x="5016638" y="3883475"/>
            <a:ext cx="7750022" cy="2276165"/>
          </a:xfrm>
          <a:prstGeom prst="rect">
            <a:avLst/>
          </a:prstGeom>
        </p:spPr>
      </p:pic>
      <p:cxnSp>
        <p:nvCxnSpPr>
          <p:cNvPr id="14" name="Curved Connector 13">
            <a:extLst>
              <a:ext uri="{FF2B5EF4-FFF2-40B4-BE49-F238E27FC236}">
                <a16:creationId xmlns:a16="http://schemas.microsoft.com/office/drawing/2014/main" id="{D6548B32-6F8F-624F-1631-1B2E26971B27}"/>
              </a:ext>
            </a:extLst>
          </p:cNvPr>
          <p:cNvCxnSpPr>
            <a:cxnSpLocks/>
            <a:endCxn id="6" idx="0"/>
          </p:cNvCxnSpPr>
          <p:nvPr/>
        </p:nvCxnSpPr>
        <p:spPr>
          <a:xfrm>
            <a:off x="6095999" y="2602514"/>
            <a:ext cx="2880000" cy="1280961"/>
          </a:xfrm>
          <a:prstGeom prst="curvedConnector2">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53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3C8C1-A826-1833-C05A-9AC30033C105}"/>
              </a:ext>
            </a:extLst>
          </p:cNvPr>
          <p:cNvSpPr>
            <a:spLocks noGrp="1"/>
          </p:cNvSpPr>
          <p:nvPr>
            <p:ph type="ctrTitle"/>
          </p:nvPr>
        </p:nvSpPr>
        <p:spPr/>
        <p:txBody>
          <a:bodyPr/>
          <a:lstStyle/>
          <a:p>
            <a:pPr lvl="0">
              <a:lnSpc>
                <a:spcPct val="100000"/>
              </a:lnSpc>
            </a:pPr>
            <a:r>
              <a:rPr lang="en-US" b="0" i="0" dirty="0"/>
              <a:t>Selecting elements, Interactions, and Assertions.</a:t>
            </a:r>
            <a:endParaRPr lang="en-US" dirty="0"/>
          </a:p>
        </p:txBody>
      </p:sp>
      <p:sp>
        <p:nvSpPr>
          <p:cNvPr id="3" name="Text Placeholder 2">
            <a:extLst>
              <a:ext uri="{FF2B5EF4-FFF2-40B4-BE49-F238E27FC236}">
                <a16:creationId xmlns:a16="http://schemas.microsoft.com/office/drawing/2014/main" id="{A0BAB4D2-AFE1-6EC7-290E-2B2786787691}"/>
              </a:ext>
            </a:extLst>
          </p:cNvPr>
          <p:cNvSpPr>
            <a:spLocks noGrp="1"/>
          </p:cNvSpPr>
          <p:nvPr>
            <p:ph type="body" sz="quarter" idx="13"/>
          </p:nvPr>
        </p:nvSpPr>
        <p:spPr/>
        <p:txBody>
          <a:bodyPr>
            <a:normAutofit fontScale="85000" lnSpcReduction="20000"/>
          </a:bodyPr>
          <a:lstStyle/>
          <a:p>
            <a:r>
              <a:rPr lang="en-EG" dirty="0"/>
              <a:t>4</a:t>
            </a:r>
          </a:p>
        </p:txBody>
      </p:sp>
    </p:spTree>
    <p:extLst>
      <p:ext uri="{BB962C8B-B14F-4D97-AF65-F5344CB8AC3E}">
        <p14:creationId xmlns:p14="http://schemas.microsoft.com/office/powerpoint/2010/main" val="4066857056"/>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33E7-4E0A-8B8B-F5E8-B2AFBE22B0EE}"/>
              </a:ext>
            </a:extLst>
          </p:cNvPr>
          <p:cNvSpPr>
            <a:spLocks noGrp="1"/>
          </p:cNvSpPr>
          <p:nvPr>
            <p:ph type="title"/>
          </p:nvPr>
        </p:nvSpPr>
        <p:spPr/>
        <p:txBody>
          <a:bodyPr/>
          <a:lstStyle/>
          <a:p>
            <a:r>
              <a:rPr lang="en-EG" dirty="0"/>
              <a:t>Type of queries</a:t>
            </a:r>
          </a:p>
        </p:txBody>
      </p:sp>
      <p:pic>
        <p:nvPicPr>
          <p:cNvPr id="4" name="Content Placeholder 3">
            <a:extLst>
              <a:ext uri="{FF2B5EF4-FFF2-40B4-BE49-F238E27FC236}">
                <a16:creationId xmlns:a16="http://schemas.microsoft.com/office/drawing/2014/main" id="{5013A610-FD18-3D34-2ACD-8B0E2E6AEC58}"/>
              </a:ext>
            </a:extLst>
          </p:cNvPr>
          <p:cNvPicPr>
            <a:picLocks noGrp="1" noChangeAspect="1"/>
          </p:cNvPicPr>
          <p:nvPr>
            <p:ph idx="1"/>
          </p:nvPr>
        </p:nvPicPr>
        <p:blipFill>
          <a:blip r:embed="rId2"/>
          <a:stretch>
            <a:fillRect/>
          </a:stretch>
        </p:blipFill>
        <p:spPr>
          <a:xfrm>
            <a:off x="1018168" y="1347613"/>
            <a:ext cx="9575800" cy="3835400"/>
          </a:xfrm>
          <a:prstGeom prst="rect">
            <a:avLst/>
          </a:prstGeom>
        </p:spPr>
      </p:pic>
      <p:sp>
        <p:nvSpPr>
          <p:cNvPr id="5" name="TextBox 4">
            <a:extLst>
              <a:ext uri="{FF2B5EF4-FFF2-40B4-BE49-F238E27FC236}">
                <a16:creationId xmlns:a16="http://schemas.microsoft.com/office/drawing/2014/main" id="{A61B8411-95B4-06D1-FE1D-E93DC01A1FD7}"/>
              </a:ext>
            </a:extLst>
          </p:cNvPr>
          <p:cNvSpPr txBox="1"/>
          <p:nvPr/>
        </p:nvSpPr>
        <p:spPr>
          <a:xfrm>
            <a:off x="1018168" y="5378257"/>
            <a:ext cx="1866793" cy="369332"/>
          </a:xfrm>
          <a:prstGeom prst="rect">
            <a:avLst/>
          </a:prstGeom>
          <a:noFill/>
        </p:spPr>
        <p:txBody>
          <a:bodyPr wrap="none" rtlCol="0">
            <a:spAutoFit/>
          </a:bodyPr>
          <a:lstStyle/>
          <a:p>
            <a:r>
              <a:rPr lang="en-EG" dirty="0">
                <a:hlinkClick r:id="rId3"/>
              </a:rPr>
              <a:t>Queries reference</a:t>
            </a:r>
            <a:endParaRPr lang="en-EG" dirty="0"/>
          </a:p>
        </p:txBody>
      </p:sp>
      <p:sp>
        <p:nvSpPr>
          <p:cNvPr id="6" name="TextBox 5">
            <a:extLst>
              <a:ext uri="{FF2B5EF4-FFF2-40B4-BE49-F238E27FC236}">
                <a16:creationId xmlns:a16="http://schemas.microsoft.com/office/drawing/2014/main" id="{7EF9953F-FFEA-846D-BF5F-E247711F73E0}"/>
              </a:ext>
            </a:extLst>
          </p:cNvPr>
          <p:cNvSpPr txBox="1"/>
          <p:nvPr/>
        </p:nvSpPr>
        <p:spPr>
          <a:xfrm>
            <a:off x="2884961" y="5758167"/>
            <a:ext cx="6495881" cy="369332"/>
          </a:xfrm>
          <a:prstGeom prst="rect">
            <a:avLst/>
          </a:prstGeom>
          <a:noFill/>
        </p:spPr>
        <p:txBody>
          <a:bodyPr wrap="none" rtlCol="0">
            <a:spAutoFit/>
          </a:bodyPr>
          <a:lstStyle/>
          <a:p>
            <a:r>
              <a:rPr lang="en-EG" dirty="0"/>
              <a:t>Keep in mind to </a:t>
            </a:r>
            <a:r>
              <a:rPr lang="en-EG" dirty="0">
                <a:hlinkClick r:id="rId4"/>
              </a:rPr>
              <a:t>prioritize</a:t>
            </a:r>
            <a:r>
              <a:rPr lang="en-EG" dirty="0"/>
              <a:t> using queries that reflect user experience</a:t>
            </a:r>
          </a:p>
        </p:txBody>
      </p:sp>
    </p:spTree>
    <p:extLst>
      <p:ext uri="{BB962C8B-B14F-4D97-AF65-F5344CB8AC3E}">
        <p14:creationId xmlns:p14="http://schemas.microsoft.com/office/powerpoint/2010/main" val="1692825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33E7-4E0A-8B8B-F5E8-B2AFBE22B0EE}"/>
              </a:ext>
            </a:extLst>
          </p:cNvPr>
          <p:cNvSpPr>
            <a:spLocks noGrp="1"/>
          </p:cNvSpPr>
          <p:nvPr>
            <p:ph type="title"/>
          </p:nvPr>
        </p:nvSpPr>
        <p:spPr/>
        <p:txBody>
          <a:bodyPr/>
          <a:lstStyle/>
          <a:p>
            <a:r>
              <a:rPr lang="en-EG" dirty="0"/>
              <a:t>Interactions</a:t>
            </a:r>
          </a:p>
        </p:txBody>
      </p:sp>
      <p:pic>
        <p:nvPicPr>
          <p:cNvPr id="6" name="Content Placeholder 5">
            <a:extLst>
              <a:ext uri="{FF2B5EF4-FFF2-40B4-BE49-F238E27FC236}">
                <a16:creationId xmlns:a16="http://schemas.microsoft.com/office/drawing/2014/main" id="{46B134AB-5A88-4A31-F232-DE20CF0B0509}"/>
              </a:ext>
            </a:extLst>
          </p:cNvPr>
          <p:cNvPicPr>
            <a:picLocks noGrp="1" noChangeAspect="1"/>
          </p:cNvPicPr>
          <p:nvPr>
            <p:ph idx="1"/>
          </p:nvPr>
        </p:nvPicPr>
        <p:blipFill>
          <a:blip r:embed="rId2"/>
          <a:stretch>
            <a:fillRect/>
          </a:stretch>
        </p:blipFill>
        <p:spPr>
          <a:xfrm>
            <a:off x="511910" y="1721190"/>
            <a:ext cx="11168180" cy="3415620"/>
          </a:xfrm>
          <a:prstGeom prst="rect">
            <a:avLst/>
          </a:prstGeom>
        </p:spPr>
      </p:pic>
    </p:spTree>
    <p:extLst>
      <p:ext uri="{BB962C8B-B14F-4D97-AF65-F5344CB8AC3E}">
        <p14:creationId xmlns:p14="http://schemas.microsoft.com/office/powerpoint/2010/main" val="1042434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33E7-4E0A-8B8B-F5E8-B2AFBE22B0EE}"/>
              </a:ext>
            </a:extLst>
          </p:cNvPr>
          <p:cNvSpPr>
            <a:spLocks noGrp="1"/>
          </p:cNvSpPr>
          <p:nvPr>
            <p:ph type="title"/>
          </p:nvPr>
        </p:nvSpPr>
        <p:spPr/>
        <p:txBody>
          <a:bodyPr/>
          <a:lstStyle/>
          <a:p>
            <a:r>
              <a:rPr lang="en-EG" dirty="0"/>
              <a:t>Assertions</a:t>
            </a:r>
          </a:p>
        </p:txBody>
      </p:sp>
      <p:sp>
        <p:nvSpPr>
          <p:cNvPr id="4" name="Content Placeholder 3">
            <a:extLst>
              <a:ext uri="{FF2B5EF4-FFF2-40B4-BE49-F238E27FC236}">
                <a16:creationId xmlns:a16="http://schemas.microsoft.com/office/drawing/2014/main" id="{6E34314D-BB8B-1BFC-2BA9-CA2FAAEBE16A}"/>
              </a:ext>
            </a:extLst>
          </p:cNvPr>
          <p:cNvSpPr>
            <a:spLocks noGrp="1"/>
          </p:cNvSpPr>
          <p:nvPr>
            <p:ph idx="1"/>
          </p:nvPr>
        </p:nvSpPr>
        <p:spPr/>
        <p:txBody>
          <a:bodyPr>
            <a:normAutofit/>
          </a:bodyPr>
          <a:lstStyle/>
          <a:p>
            <a:pPr marL="0" indent="0">
              <a:buNone/>
            </a:pPr>
            <a:r>
              <a:rPr lang="en-US" dirty="0"/>
              <a:t>In addition to jest assertions RTL has extended more assertions that can be imported in jest’s config by importing it in </a:t>
            </a:r>
            <a:r>
              <a:rPr lang="en-US" dirty="0" err="1"/>
              <a:t>setupTests.ts</a:t>
            </a:r>
            <a:endParaRPr lang="en-US" dirty="0"/>
          </a:p>
          <a:p>
            <a:pPr marL="0" indent="0">
              <a:buNone/>
            </a:pPr>
            <a:r>
              <a:rPr lang="en-US" b="0" dirty="0">
                <a:solidFill>
                  <a:srgbClr val="569CD6"/>
                </a:solidFill>
                <a:effectLst/>
                <a:latin typeface="Menlo" panose="020B0609030804020204" pitchFamily="49" charset="0"/>
              </a:rPr>
              <a:t>import</a:t>
            </a:r>
            <a:r>
              <a:rPr lang="en-US" b="0" dirty="0">
                <a:solidFill>
                  <a:srgbClr val="D4D4D4"/>
                </a:solidFill>
                <a:effectLst/>
                <a:latin typeface="Menlo" panose="020B0609030804020204" pitchFamily="49" charset="0"/>
              </a:rPr>
              <a:t> </a:t>
            </a:r>
            <a:r>
              <a:rPr lang="en-US" b="0" dirty="0">
                <a:solidFill>
                  <a:srgbClr val="CE9178"/>
                </a:solidFill>
                <a:effectLst/>
                <a:latin typeface="Menlo" panose="020B0609030804020204" pitchFamily="49" charset="0"/>
              </a:rPr>
              <a:t>'@testing-library/jest-</a:t>
            </a:r>
            <a:r>
              <a:rPr lang="en-US" b="0" dirty="0" err="1">
                <a:solidFill>
                  <a:srgbClr val="CE9178"/>
                </a:solidFill>
                <a:effectLst/>
                <a:latin typeface="Menlo" panose="020B0609030804020204" pitchFamily="49" charset="0"/>
              </a:rPr>
              <a:t>dom</a:t>
            </a:r>
            <a:r>
              <a:rPr lang="en-US" b="0" dirty="0">
                <a:solidFill>
                  <a:srgbClr val="CE9178"/>
                </a:solidFill>
                <a:effectLst/>
                <a:latin typeface="Menlo" panose="020B0609030804020204" pitchFamily="49" charset="0"/>
              </a:rPr>
              <a:t>’</a:t>
            </a:r>
            <a:r>
              <a:rPr lang="en-US" b="0" dirty="0">
                <a:solidFill>
                  <a:srgbClr val="D4D4D4"/>
                </a:solidFill>
                <a:effectLst/>
                <a:latin typeface="Menlo" panose="020B0609030804020204" pitchFamily="49" charset="0"/>
              </a:rPr>
              <a:t>;</a:t>
            </a:r>
          </a:p>
          <a:p>
            <a:pPr marL="0" indent="0">
              <a:buNone/>
            </a:pPr>
            <a:r>
              <a:rPr lang="en-US" dirty="0"/>
              <a:t>Some of the added assertions: </a:t>
            </a:r>
          </a:p>
          <a:p>
            <a:pPr lvl="1"/>
            <a:r>
              <a:rPr lang="en-US" dirty="0"/>
              <a:t>expect(element).</a:t>
            </a:r>
            <a:r>
              <a:rPr lang="en-US" dirty="0" err="1"/>
              <a:t>toBeInTheDocument</a:t>
            </a:r>
            <a:r>
              <a:rPr lang="en-US" dirty="0"/>
              <a:t>();</a:t>
            </a:r>
          </a:p>
          <a:p>
            <a:pPr lvl="1"/>
            <a:r>
              <a:rPr lang="en-US" dirty="0"/>
              <a:t>expect(element).</a:t>
            </a:r>
            <a:r>
              <a:rPr lang="en-US" dirty="0" err="1"/>
              <a:t>toHaveTextContent</a:t>
            </a:r>
            <a:r>
              <a:rPr lang="en-US" dirty="0"/>
              <a:t>('Hello’);</a:t>
            </a:r>
          </a:p>
          <a:p>
            <a:pPr lvl="1"/>
            <a:r>
              <a:rPr lang="en-US" dirty="0"/>
              <a:t>expect(element).</a:t>
            </a:r>
            <a:r>
              <a:rPr lang="en-US" dirty="0" err="1"/>
              <a:t>toHaveAttribute</a:t>
            </a:r>
            <a:r>
              <a:rPr lang="en-US" dirty="0"/>
              <a:t>('id', '</a:t>
            </a:r>
            <a:r>
              <a:rPr lang="en-US" dirty="0" err="1"/>
              <a:t>myId</a:t>
            </a:r>
            <a:r>
              <a:rPr lang="en-US" dirty="0"/>
              <a:t>’);</a:t>
            </a:r>
          </a:p>
          <a:p>
            <a:pPr lvl="1"/>
            <a:r>
              <a:rPr lang="en-US" dirty="0"/>
              <a:t>expect(element).</a:t>
            </a:r>
            <a:r>
              <a:rPr lang="en-US" dirty="0" err="1"/>
              <a:t>toBeVisible</a:t>
            </a:r>
            <a:r>
              <a:rPr lang="en-US" dirty="0"/>
              <a:t>(); </a:t>
            </a:r>
          </a:p>
          <a:p>
            <a:pPr lvl="1"/>
            <a:r>
              <a:rPr lang="en-US" dirty="0"/>
              <a:t>expect(</a:t>
            </a:r>
            <a:r>
              <a:rPr lang="en-US" dirty="0" err="1"/>
              <a:t>inputElement</a:t>
            </a:r>
            <a:r>
              <a:rPr lang="en-US" dirty="0"/>
              <a:t>).</a:t>
            </a:r>
            <a:r>
              <a:rPr lang="en-US" dirty="0" err="1"/>
              <a:t>toBeDisabled</a:t>
            </a:r>
            <a:r>
              <a:rPr lang="en-US" dirty="0"/>
              <a:t>();</a:t>
            </a:r>
          </a:p>
          <a:p>
            <a:pPr lvl="1"/>
            <a:r>
              <a:rPr lang="en-US" dirty="0"/>
              <a:t>…</a:t>
            </a:r>
            <a:r>
              <a:rPr lang="en-US"/>
              <a:t>etc</a:t>
            </a:r>
            <a:endParaRPr lang="en-EG" dirty="0"/>
          </a:p>
        </p:txBody>
      </p:sp>
    </p:spTree>
    <p:extLst>
      <p:ext uri="{BB962C8B-B14F-4D97-AF65-F5344CB8AC3E}">
        <p14:creationId xmlns:p14="http://schemas.microsoft.com/office/powerpoint/2010/main" val="408909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3C8C1-A826-1833-C05A-9AC30033C105}"/>
              </a:ext>
            </a:extLst>
          </p:cNvPr>
          <p:cNvSpPr>
            <a:spLocks noGrp="1"/>
          </p:cNvSpPr>
          <p:nvPr>
            <p:ph type="ctrTitle"/>
          </p:nvPr>
        </p:nvSpPr>
        <p:spPr/>
        <p:txBody>
          <a:bodyPr/>
          <a:lstStyle/>
          <a:p>
            <a:pPr lvl="0">
              <a:lnSpc>
                <a:spcPct val="100000"/>
              </a:lnSpc>
            </a:pPr>
            <a:r>
              <a:rPr lang="en-US" b="0" i="0" dirty="0"/>
              <a:t>Mocking</a:t>
            </a:r>
            <a:endParaRPr lang="en-US" dirty="0"/>
          </a:p>
        </p:txBody>
      </p:sp>
      <p:sp>
        <p:nvSpPr>
          <p:cNvPr id="3" name="Text Placeholder 2">
            <a:extLst>
              <a:ext uri="{FF2B5EF4-FFF2-40B4-BE49-F238E27FC236}">
                <a16:creationId xmlns:a16="http://schemas.microsoft.com/office/drawing/2014/main" id="{A0BAB4D2-AFE1-6EC7-290E-2B2786787691}"/>
              </a:ext>
            </a:extLst>
          </p:cNvPr>
          <p:cNvSpPr>
            <a:spLocks noGrp="1"/>
          </p:cNvSpPr>
          <p:nvPr>
            <p:ph type="body" sz="quarter" idx="13"/>
          </p:nvPr>
        </p:nvSpPr>
        <p:spPr/>
        <p:txBody>
          <a:bodyPr>
            <a:normAutofit fontScale="85000" lnSpcReduction="20000"/>
          </a:bodyPr>
          <a:lstStyle/>
          <a:p>
            <a:r>
              <a:rPr lang="en-EG" dirty="0"/>
              <a:t>4</a:t>
            </a:r>
          </a:p>
        </p:txBody>
      </p:sp>
    </p:spTree>
    <p:extLst>
      <p:ext uri="{BB962C8B-B14F-4D97-AF65-F5344CB8AC3E}">
        <p14:creationId xmlns:p14="http://schemas.microsoft.com/office/powerpoint/2010/main" val="4178518207"/>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1D04-5206-C5BD-BC04-AA37B608DD92}"/>
              </a:ext>
            </a:extLst>
          </p:cNvPr>
          <p:cNvSpPr>
            <a:spLocks noGrp="1"/>
          </p:cNvSpPr>
          <p:nvPr>
            <p:ph type="title"/>
          </p:nvPr>
        </p:nvSpPr>
        <p:spPr/>
        <p:txBody>
          <a:bodyPr/>
          <a:lstStyle/>
          <a:p>
            <a:r>
              <a:rPr lang="en-US" dirty="0"/>
              <a:t>A</a:t>
            </a:r>
            <a:r>
              <a:rPr lang="en-EG" dirty="0"/>
              <a:t> unit needs to be isolated from all dependencies</a:t>
            </a:r>
          </a:p>
        </p:txBody>
      </p:sp>
      <p:sp>
        <p:nvSpPr>
          <p:cNvPr id="3" name="Double Brace 2">
            <a:extLst>
              <a:ext uri="{FF2B5EF4-FFF2-40B4-BE49-F238E27FC236}">
                <a16:creationId xmlns:a16="http://schemas.microsoft.com/office/drawing/2014/main" id="{A30D38E2-F3CA-9B7C-0249-70E5CFEDCB0C}"/>
              </a:ext>
            </a:extLst>
          </p:cNvPr>
          <p:cNvSpPr/>
          <p:nvPr/>
        </p:nvSpPr>
        <p:spPr>
          <a:xfrm>
            <a:off x="4173197" y="2166730"/>
            <a:ext cx="3836505" cy="2067339"/>
          </a:xfrm>
          <a:prstGeom prst="bracePair">
            <a:avLst/>
          </a:prstGeom>
          <a:ln w="22225"/>
        </p:spPr>
        <p:style>
          <a:lnRef idx="1">
            <a:schemeClr val="dk1"/>
          </a:lnRef>
          <a:fillRef idx="0">
            <a:schemeClr val="dk1"/>
          </a:fillRef>
          <a:effectRef idx="0">
            <a:schemeClr val="dk1"/>
          </a:effectRef>
          <a:fontRef idx="minor">
            <a:schemeClr val="tx1"/>
          </a:fontRef>
        </p:style>
        <p:txBody>
          <a:bodyPr rtlCol="0" anchor="ctr"/>
          <a:lstStyle/>
          <a:p>
            <a:pPr algn="ctr"/>
            <a:endParaRPr lang="en-EG"/>
          </a:p>
        </p:txBody>
      </p:sp>
      <p:sp>
        <p:nvSpPr>
          <p:cNvPr id="4" name="TextBox 3">
            <a:extLst>
              <a:ext uri="{FF2B5EF4-FFF2-40B4-BE49-F238E27FC236}">
                <a16:creationId xmlns:a16="http://schemas.microsoft.com/office/drawing/2014/main" id="{DEE5305B-C87E-5A44-6BD1-69785A5472B4}"/>
              </a:ext>
            </a:extLst>
          </p:cNvPr>
          <p:cNvSpPr txBox="1"/>
          <p:nvPr/>
        </p:nvSpPr>
        <p:spPr>
          <a:xfrm>
            <a:off x="4573064" y="2908011"/>
            <a:ext cx="2708370" cy="584775"/>
          </a:xfrm>
          <a:prstGeom prst="rect">
            <a:avLst/>
          </a:prstGeom>
          <a:noFill/>
        </p:spPr>
        <p:txBody>
          <a:bodyPr wrap="none" rtlCol="0">
            <a:spAutoFit/>
          </a:bodyPr>
          <a:lstStyle/>
          <a:p>
            <a:r>
              <a:rPr lang="en-US" sz="3200" dirty="0"/>
              <a:t>U</a:t>
            </a:r>
            <a:r>
              <a:rPr lang="en-EG" sz="3200" dirty="0"/>
              <a:t>nit under test</a:t>
            </a:r>
          </a:p>
        </p:txBody>
      </p:sp>
      <p:sp>
        <p:nvSpPr>
          <p:cNvPr id="9" name="Rounded Rectangle 8">
            <a:extLst>
              <a:ext uri="{FF2B5EF4-FFF2-40B4-BE49-F238E27FC236}">
                <a16:creationId xmlns:a16="http://schemas.microsoft.com/office/drawing/2014/main" id="{0BBFCA35-0727-7B3C-0C34-77D395651409}"/>
              </a:ext>
            </a:extLst>
          </p:cNvPr>
          <p:cNvSpPr/>
          <p:nvPr/>
        </p:nvSpPr>
        <p:spPr>
          <a:xfrm>
            <a:off x="4573064" y="2291897"/>
            <a:ext cx="1451113" cy="2699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G" dirty="0"/>
              <a:t>API requests</a:t>
            </a:r>
          </a:p>
        </p:txBody>
      </p:sp>
      <p:sp>
        <p:nvSpPr>
          <p:cNvPr id="10" name="Rounded Rectangle 9">
            <a:extLst>
              <a:ext uri="{FF2B5EF4-FFF2-40B4-BE49-F238E27FC236}">
                <a16:creationId xmlns:a16="http://schemas.microsoft.com/office/drawing/2014/main" id="{53BF715C-B308-5F4C-53F6-8E3601D149FF}"/>
              </a:ext>
            </a:extLst>
          </p:cNvPr>
          <p:cNvSpPr/>
          <p:nvPr/>
        </p:nvSpPr>
        <p:spPr>
          <a:xfrm>
            <a:off x="4293003" y="3555861"/>
            <a:ext cx="2805299" cy="2699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G" dirty="0"/>
              <a:t>Interaction with Hooks</a:t>
            </a:r>
          </a:p>
        </p:txBody>
      </p:sp>
      <p:sp>
        <p:nvSpPr>
          <p:cNvPr id="11" name="Rounded Rectangle 10">
            <a:extLst>
              <a:ext uri="{FF2B5EF4-FFF2-40B4-BE49-F238E27FC236}">
                <a16:creationId xmlns:a16="http://schemas.microsoft.com/office/drawing/2014/main" id="{ADE5D067-A254-E508-2D13-D9DEC296F817}"/>
              </a:ext>
            </a:extLst>
          </p:cNvPr>
          <p:cNvSpPr/>
          <p:nvPr/>
        </p:nvSpPr>
        <p:spPr>
          <a:xfrm>
            <a:off x="4476135" y="2709123"/>
            <a:ext cx="3684105" cy="2443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G" dirty="0"/>
              <a:t>Interaction with other components</a:t>
            </a:r>
          </a:p>
        </p:txBody>
      </p:sp>
      <p:sp>
        <p:nvSpPr>
          <p:cNvPr id="12" name="Rounded Rectangle 11">
            <a:extLst>
              <a:ext uri="{FF2B5EF4-FFF2-40B4-BE49-F238E27FC236}">
                <a16:creationId xmlns:a16="http://schemas.microsoft.com/office/drawing/2014/main" id="{4C7E0429-CAC5-B347-B701-2C65370A89CB}"/>
              </a:ext>
            </a:extLst>
          </p:cNvPr>
          <p:cNvSpPr/>
          <p:nvPr/>
        </p:nvSpPr>
        <p:spPr>
          <a:xfrm>
            <a:off x="4476135" y="4168234"/>
            <a:ext cx="5244335" cy="2584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EG" dirty="0"/>
              <a:t>Interaction with other logic (external functions…etc)</a:t>
            </a:r>
          </a:p>
        </p:txBody>
      </p:sp>
    </p:spTree>
    <p:extLst>
      <p:ext uri="{BB962C8B-B14F-4D97-AF65-F5344CB8AC3E}">
        <p14:creationId xmlns:p14="http://schemas.microsoft.com/office/powerpoint/2010/main" val="333763510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5157 -0.00788 L -0.28646 -0.1213 " pathEditMode="relative" rAng="0" ptsTypes="AA">
                                      <p:cBhvr>
                                        <p:cTn id="6" dur="2000" fill="hold"/>
                                        <p:tgtEl>
                                          <p:spTgt spid="9"/>
                                        </p:tgtEl>
                                        <p:attrNameLst>
                                          <p:attrName>ppt_x</p:attrName>
                                          <p:attrName>ppt_y</p:attrName>
                                        </p:attrNameLst>
                                      </p:cBhvr>
                                      <p:rCtr x="-11745" y="-5671"/>
                                    </p:animMotion>
                                  </p:childTnLst>
                                </p:cTn>
                              </p:par>
                              <p:par>
                                <p:cTn id="7" presetID="0" presetClass="path" presetSubtype="0" accel="50000" decel="50000" fill="hold" grpId="0" nodeType="withEffect">
                                  <p:stCondLst>
                                    <p:cond delay="0"/>
                                  </p:stCondLst>
                                  <p:childTnLst>
                                    <p:animMotion origin="layout" path="M 2.70833E-6 -4.44444E-6 L -0.33282 0.21968 " pathEditMode="relative" rAng="0" ptsTypes="AA">
                                      <p:cBhvr>
                                        <p:cTn id="8" dur="2000" fill="hold"/>
                                        <p:tgtEl>
                                          <p:spTgt spid="10"/>
                                        </p:tgtEl>
                                        <p:attrNameLst>
                                          <p:attrName>ppt_x</p:attrName>
                                          <p:attrName>ppt_y</p:attrName>
                                        </p:attrNameLst>
                                      </p:cBhvr>
                                      <p:rCtr x="-16641" y="10972"/>
                                    </p:animMotion>
                                  </p:childTnLst>
                                </p:cTn>
                              </p:par>
                              <p:par>
                                <p:cTn id="9" presetID="0" presetClass="path" presetSubtype="0" accel="50000" decel="50000" fill="hold" grpId="0" nodeType="withEffect">
                                  <p:stCondLst>
                                    <p:cond delay="0"/>
                                  </p:stCondLst>
                                  <p:childTnLst>
                                    <p:animMotion origin="layout" path="M 8.33333E-7 -1.48148E-6 L 0.26068 -0.16412 " pathEditMode="relative" rAng="0" ptsTypes="AA">
                                      <p:cBhvr>
                                        <p:cTn id="10" dur="2000" fill="hold"/>
                                        <p:tgtEl>
                                          <p:spTgt spid="11"/>
                                        </p:tgtEl>
                                        <p:attrNameLst>
                                          <p:attrName>ppt_x</p:attrName>
                                          <p:attrName>ppt_y</p:attrName>
                                        </p:attrNameLst>
                                      </p:cBhvr>
                                      <p:rCtr x="13034" y="-8218"/>
                                    </p:animMotion>
                                  </p:childTnLst>
                                </p:cTn>
                              </p:par>
                              <p:par>
                                <p:cTn id="11" presetID="0" presetClass="path" presetSubtype="0" accel="50000" decel="50000" fill="hold" grpId="0" nodeType="withEffect">
                                  <p:stCondLst>
                                    <p:cond delay="0"/>
                                  </p:stCondLst>
                                  <p:childTnLst>
                                    <p:animMotion origin="layout" path="M 0.05261 -0.01875 L 0.20078 0.1125 " pathEditMode="relative" rAng="0" ptsTypes="AA">
                                      <p:cBhvr>
                                        <p:cTn id="12" dur="2000" fill="hold"/>
                                        <p:tgtEl>
                                          <p:spTgt spid="12"/>
                                        </p:tgtEl>
                                        <p:attrNameLst>
                                          <p:attrName>ppt_x</p:attrName>
                                          <p:attrName>ppt_y</p:attrName>
                                        </p:attrNameLst>
                                      </p:cBhvr>
                                      <p:rCtr x="7409" y="65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9A69-2BB7-2B60-4F6F-66F468CF4A58}"/>
              </a:ext>
            </a:extLst>
          </p:cNvPr>
          <p:cNvSpPr>
            <a:spLocks noGrp="1"/>
          </p:cNvSpPr>
          <p:nvPr>
            <p:ph type="title"/>
          </p:nvPr>
        </p:nvSpPr>
        <p:spPr>
          <a:xfrm>
            <a:off x="838200" y="365125"/>
            <a:ext cx="10515600" cy="1325563"/>
          </a:xfrm>
        </p:spPr>
        <p:txBody>
          <a:bodyPr anchor="ctr">
            <a:normAutofit/>
          </a:bodyPr>
          <a:lstStyle/>
          <a:p>
            <a:r>
              <a:rPr lang="en-EG" dirty="0"/>
              <a:t>Agenda</a:t>
            </a:r>
          </a:p>
        </p:txBody>
      </p:sp>
      <p:graphicFrame>
        <p:nvGraphicFramePr>
          <p:cNvPr id="8" name="Content Placeholder 5">
            <a:extLst>
              <a:ext uri="{FF2B5EF4-FFF2-40B4-BE49-F238E27FC236}">
                <a16:creationId xmlns:a16="http://schemas.microsoft.com/office/drawing/2014/main" id="{99150EAC-EC1A-6132-7D9B-72C767AAA4F1}"/>
              </a:ext>
            </a:extLst>
          </p:cNvPr>
          <p:cNvGraphicFramePr>
            <a:graphicFrameLocks noGrp="1"/>
          </p:cNvGraphicFramePr>
          <p:nvPr>
            <p:ph idx="1"/>
            <p:extLst>
              <p:ext uri="{D42A27DB-BD31-4B8C-83A1-F6EECF244321}">
                <p14:modId xmlns:p14="http://schemas.microsoft.com/office/powerpoint/2010/main" val="3138471228"/>
              </p:ext>
            </p:extLst>
          </p:nvPr>
        </p:nvGraphicFramePr>
        <p:xfrm>
          <a:off x="838200" y="1825625"/>
          <a:ext cx="10515600" cy="4351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5065019"/>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A7EA-E797-FCF4-0F91-8187A972AA81}"/>
              </a:ext>
            </a:extLst>
          </p:cNvPr>
          <p:cNvSpPr>
            <a:spLocks noGrp="1"/>
          </p:cNvSpPr>
          <p:nvPr>
            <p:ph type="title"/>
          </p:nvPr>
        </p:nvSpPr>
        <p:spPr/>
        <p:txBody>
          <a:bodyPr/>
          <a:lstStyle/>
          <a:p>
            <a:r>
              <a:rPr lang="en-EG" dirty="0"/>
              <a:t>Mocking</a:t>
            </a:r>
          </a:p>
        </p:txBody>
      </p:sp>
      <p:pic>
        <p:nvPicPr>
          <p:cNvPr id="5" name="Content Placeholder 4">
            <a:extLst>
              <a:ext uri="{FF2B5EF4-FFF2-40B4-BE49-F238E27FC236}">
                <a16:creationId xmlns:a16="http://schemas.microsoft.com/office/drawing/2014/main" id="{9AD5D8EE-8C72-70CF-DED4-DC9CC33E3BAB}"/>
              </a:ext>
            </a:extLst>
          </p:cNvPr>
          <p:cNvPicPr>
            <a:picLocks noGrp="1" noChangeAspect="1"/>
          </p:cNvPicPr>
          <p:nvPr>
            <p:ph idx="1"/>
          </p:nvPr>
        </p:nvPicPr>
        <p:blipFill>
          <a:blip r:embed="rId2"/>
          <a:stretch>
            <a:fillRect/>
          </a:stretch>
        </p:blipFill>
        <p:spPr>
          <a:xfrm>
            <a:off x="5180012" y="701276"/>
            <a:ext cx="6172200" cy="1356124"/>
          </a:xfrm>
          <a:prstGeom prst="rect">
            <a:avLst/>
          </a:prstGeom>
        </p:spPr>
      </p:pic>
      <p:sp>
        <p:nvSpPr>
          <p:cNvPr id="4" name="Text Placeholder 3">
            <a:extLst>
              <a:ext uri="{FF2B5EF4-FFF2-40B4-BE49-F238E27FC236}">
                <a16:creationId xmlns:a16="http://schemas.microsoft.com/office/drawing/2014/main" id="{6AF13BFE-4054-0536-7E96-E31648ABE118}"/>
              </a:ext>
            </a:extLst>
          </p:cNvPr>
          <p:cNvSpPr>
            <a:spLocks noGrp="1"/>
          </p:cNvSpPr>
          <p:nvPr>
            <p:ph type="body" sz="half" idx="2"/>
          </p:nvPr>
        </p:nvSpPr>
        <p:spPr>
          <a:xfrm>
            <a:off x="512957" y="2057401"/>
            <a:ext cx="3906644" cy="3811588"/>
          </a:xfrm>
        </p:spPr>
        <p:txBody>
          <a:bodyPr/>
          <a:lstStyle/>
          <a:p>
            <a:pPr marL="285750" indent="-285750">
              <a:buFont typeface="Arial" panose="020B0604020202020204" pitchFamily="34" charset="0"/>
              <a:buChar char="•"/>
            </a:pPr>
            <a:r>
              <a:rPr lang="en-US" b="0" i="0" dirty="0">
                <a:solidFill>
                  <a:srgbClr val="1F2328"/>
                </a:solidFill>
                <a:effectLst/>
                <a:latin typeface="-apple-system"/>
              </a:rPr>
              <a:t>The Simplest method is to create </a:t>
            </a:r>
            <a:r>
              <a:rPr lang="en-US" dirty="0"/>
              <a:t>__mocks___</a:t>
            </a:r>
            <a:r>
              <a:rPr lang="en-US" b="0" i="0" dirty="0">
                <a:solidFill>
                  <a:srgbClr val="1F2328"/>
                </a:solidFill>
                <a:effectLst/>
                <a:latin typeface="-apple-system"/>
              </a:rPr>
              <a:t> folder next to the module we want to mock.</a:t>
            </a:r>
          </a:p>
          <a:p>
            <a:pPr marL="285750" indent="-285750">
              <a:buFont typeface="Arial" panose="020B0604020202020204" pitchFamily="34" charset="0"/>
              <a:buChar char="•"/>
            </a:pPr>
            <a:r>
              <a:rPr lang="en-US" dirty="0">
                <a:solidFill>
                  <a:srgbClr val="1F2328"/>
                </a:solidFill>
                <a:latin typeface="-apple-system"/>
              </a:rPr>
              <a:t>Jest’s mock function: Note: the '</a:t>
            </a:r>
            <a:r>
              <a:rPr lang="en-US" dirty="0" err="1">
                <a:solidFill>
                  <a:srgbClr val="1F2328"/>
                </a:solidFill>
                <a:latin typeface="-apple-system"/>
              </a:rPr>
              <a:t>jest.mock</a:t>
            </a:r>
            <a:r>
              <a:rPr lang="en-US" dirty="0">
                <a:solidFill>
                  <a:srgbClr val="1F2328"/>
                </a:solidFill>
                <a:latin typeface="-apple-system"/>
              </a:rPr>
              <a:t>' method must be called outside of any tests, it will be executed before running any test</a:t>
            </a:r>
          </a:p>
          <a:p>
            <a:pPr marL="285750" indent="-285750">
              <a:buFont typeface="Arial" panose="020B0604020202020204" pitchFamily="34" charset="0"/>
              <a:buChar char="•"/>
            </a:pPr>
            <a:r>
              <a:rPr lang="en-US" b="0" i="0" dirty="0">
                <a:solidFill>
                  <a:srgbClr val="1F2328"/>
                </a:solidFill>
                <a:effectLst/>
                <a:latin typeface="-apple-system"/>
              </a:rPr>
              <a:t>The </a:t>
            </a:r>
            <a:r>
              <a:rPr lang="en-US" b="0" i="0" dirty="0" err="1">
                <a:solidFill>
                  <a:srgbClr val="1F2328"/>
                </a:solidFill>
                <a:effectLst/>
                <a:latin typeface="-apple-system"/>
              </a:rPr>
              <a:t>spyOn</a:t>
            </a:r>
            <a:r>
              <a:rPr lang="en-US" b="0" i="0" dirty="0">
                <a:solidFill>
                  <a:srgbClr val="1F2328"/>
                </a:solidFill>
                <a:effectLst/>
                <a:latin typeface="-apple-system"/>
              </a:rPr>
              <a:t> method</a:t>
            </a:r>
          </a:p>
          <a:p>
            <a:pPr marL="742939" lvl="1" indent="-285750">
              <a:buFont typeface="Arial" panose="020B0604020202020204" pitchFamily="34" charset="0"/>
              <a:buChar char="•"/>
            </a:pPr>
            <a:r>
              <a:rPr lang="en-US" dirty="0" err="1">
                <a:solidFill>
                  <a:srgbClr val="1F2328"/>
                </a:solidFill>
                <a:latin typeface="-apple-system"/>
              </a:rPr>
              <a:t>mockReturnValueOnce</a:t>
            </a:r>
            <a:endParaRPr lang="en-US" dirty="0">
              <a:solidFill>
                <a:srgbClr val="1F2328"/>
              </a:solidFill>
              <a:latin typeface="-apple-system"/>
            </a:endParaRPr>
          </a:p>
          <a:p>
            <a:pPr marL="742939" lvl="1" indent="-285750">
              <a:buFont typeface="Arial" panose="020B0604020202020204" pitchFamily="34" charset="0"/>
              <a:buChar char="•"/>
            </a:pPr>
            <a:r>
              <a:rPr lang="en-US" b="0" i="0" dirty="0" err="1">
                <a:solidFill>
                  <a:srgbClr val="1F2328"/>
                </a:solidFill>
                <a:effectLst/>
                <a:latin typeface="-apple-system"/>
              </a:rPr>
              <a:t>mockResolvedValue</a:t>
            </a:r>
            <a:endParaRPr lang="en-US" b="0" i="0" dirty="0">
              <a:solidFill>
                <a:srgbClr val="1F2328"/>
              </a:solidFill>
              <a:effectLst/>
              <a:latin typeface="-apple-system"/>
            </a:endParaRPr>
          </a:p>
          <a:p>
            <a:pPr marL="742939" lvl="1" indent="-285750">
              <a:buFont typeface="Arial" panose="020B0604020202020204" pitchFamily="34" charset="0"/>
              <a:buChar char="•"/>
            </a:pPr>
            <a:r>
              <a:rPr lang="en-US" dirty="0" err="1">
                <a:solidFill>
                  <a:srgbClr val="1F2328"/>
                </a:solidFill>
                <a:latin typeface="-apple-system"/>
              </a:rPr>
              <a:t>mockRejectedValue</a:t>
            </a:r>
            <a:endParaRPr lang="en-US" dirty="0">
              <a:solidFill>
                <a:srgbClr val="1F2328"/>
              </a:solidFill>
              <a:latin typeface="-apple-system"/>
            </a:endParaRPr>
          </a:p>
          <a:p>
            <a:pPr marL="742939" lvl="1" indent="-285750">
              <a:buFont typeface="Arial" panose="020B0604020202020204" pitchFamily="34" charset="0"/>
              <a:buChar char="•"/>
            </a:pPr>
            <a:r>
              <a:rPr lang="en-US" b="0" i="0" dirty="0" err="1">
                <a:solidFill>
                  <a:srgbClr val="1F2328"/>
                </a:solidFill>
                <a:effectLst/>
                <a:latin typeface="-apple-system"/>
              </a:rPr>
              <a:t>mockImplementation</a:t>
            </a:r>
            <a:endParaRPr lang="en-US" b="0" i="0" dirty="0">
              <a:solidFill>
                <a:srgbClr val="1F2328"/>
              </a:solidFill>
              <a:effectLst/>
              <a:latin typeface="-apple-system"/>
            </a:endParaRPr>
          </a:p>
          <a:p>
            <a:pPr marL="285750" indent="-285750">
              <a:buFont typeface="Arial" panose="020B0604020202020204" pitchFamily="34" charset="0"/>
              <a:buChar char="•"/>
            </a:pPr>
            <a:endParaRPr lang="en-US" b="0" i="0" dirty="0">
              <a:solidFill>
                <a:srgbClr val="1F2328"/>
              </a:solidFill>
              <a:effectLst/>
              <a:latin typeface="-apple-system"/>
            </a:endParaRPr>
          </a:p>
          <a:p>
            <a:pPr marL="285750" indent="-285750">
              <a:buFont typeface="Arial" panose="020B0604020202020204" pitchFamily="34" charset="0"/>
              <a:buChar char="•"/>
            </a:pPr>
            <a:endParaRPr lang="en-US" b="0" i="0" dirty="0">
              <a:solidFill>
                <a:srgbClr val="1F2328"/>
              </a:solidFill>
              <a:effectLst/>
              <a:latin typeface="-apple-system"/>
            </a:endParaRPr>
          </a:p>
          <a:p>
            <a:endParaRPr lang="en-EG" dirty="0"/>
          </a:p>
        </p:txBody>
      </p:sp>
      <p:pic>
        <p:nvPicPr>
          <p:cNvPr id="6" name="Picture 5">
            <a:extLst>
              <a:ext uri="{FF2B5EF4-FFF2-40B4-BE49-F238E27FC236}">
                <a16:creationId xmlns:a16="http://schemas.microsoft.com/office/drawing/2014/main" id="{2814C4CB-413A-D657-886F-3DEBD7BF7AD3}"/>
              </a:ext>
            </a:extLst>
          </p:cNvPr>
          <p:cNvPicPr>
            <a:picLocks noChangeAspect="1"/>
          </p:cNvPicPr>
          <p:nvPr/>
        </p:nvPicPr>
        <p:blipFill>
          <a:blip r:embed="rId3"/>
          <a:stretch>
            <a:fillRect/>
          </a:stretch>
        </p:blipFill>
        <p:spPr>
          <a:xfrm>
            <a:off x="4379912" y="4791265"/>
            <a:ext cx="7772400" cy="1077724"/>
          </a:xfrm>
          <a:prstGeom prst="rect">
            <a:avLst/>
          </a:prstGeom>
        </p:spPr>
      </p:pic>
      <p:pic>
        <p:nvPicPr>
          <p:cNvPr id="7" name="Picture 6">
            <a:extLst>
              <a:ext uri="{FF2B5EF4-FFF2-40B4-BE49-F238E27FC236}">
                <a16:creationId xmlns:a16="http://schemas.microsoft.com/office/drawing/2014/main" id="{FEE141C4-0DA8-6705-B310-BAB8CB716AC9}"/>
              </a:ext>
            </a:extLst>
          </p:cNvPr>
          <p:cNvPicPr>
            <a:picLocks noChangeAspect="1"/>
          </p:cNvPicPr>
          <p:nvPr/>
        </p:nvPicPr>
        <p:blipFill>
          <a:blip r:embed="rId4"/>
          <a:stretch>
            <a:fillRect/>
          </a:stretch>
        </p:blipFill>
        <p:spPr>
          <a:xfrm>
            <a:off x="4419600" y="2281952"/>
            <a:ext cx="7772400" cy="2294096"/>
          </a:xfrm>
          <a:prstGeom prst="rect">
            <a:avLst/>
          </a:prstGeom>
        </p:spPr>
      </p:pic>
    </p:spTree>
    <p:extLst>
      <p:ext uri="{BB962C8B-B14F-4D97-AF65-F5344CB8AC3E}">
        <p14:creationId xmlns:p14="http://schemas.microsoft.com/office/powerpoint/2010/main" val="2526074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4824-24CB-EBF5-BFCE-7542EA3F4CAE}"/>
              </a:ext>
            </a:extLst>
          </p:cNvPr>
          <p:cNvSpPr>
            <a:spLocks noGrp="1"/>
          </p:cNvSpPr>
          <p:nvPr>
            <p:ph type="ctrTitle"/>
          </p:nvPr>
        </p:nvSpPr>
        <p:spPr/>
        <p:txBody>
          <a:bodyPr/>
          <a:lstStyle/>
          <a:p>
            <a:r>
              <a:rPr lang="en-EG" dirty="0"/>
              <a:t>Async Tests</a:t>
            </a:r>
          </a:p>
        </p:txBody>
      </p:sp>
      <p:sp>
        <p:nvSpPr>
          <p:cNvPr id="3" name="Text Placeholder 2">
            <a:extLst>
              <a:ext uri="{FF2B5EF4-FFF2-40B4-BE49-F238E27FC236}">
                <a16:creationId xmlns:a16="http://schemas.microsoft.com/office/drawing/2014/main" id="{04D86480-8D3B-6125-07EC-A590E0787877}"/>
              </a:ext>
            </a:extLst>
          </p:cNvPr>
          <p:cNvSpPr>
            <a:spLocks noGrp="1"/>
          </p:cNvSpPr>
          <p:nvPr>
            <p:ph type="body" sz="quarter" idx="13"/>
          </p:nvPr>
        </p:nvSpPr>
        <p:spPr/>
        <p:txBody>
          <a:bodyPr>
            <a:normAutofit fontScale="85000" lnSpcReduction="20000"/>
          </a:bodyPr>
          <a:lstStyle/>
          <a:p>
            <a:r>
              <a:rPr lang="en-EG" dirty="0"/>
              <a:t>5</a:t>
            </a:r>
          </a:p>
        </p:txBody>
      </p:sp>
    </p:spTree>
    <p:extLst>
      <p:ext uri="{BB962C8B-B14F-4D97-AF65-F5344CB8AC3E}">
        <p14:creationId xmlns:p14="http://schemas.microsoft.com/office/powerpoint/2010/main" val="3904907720"/>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49AC-729B-F963-15A3-79C84E5E5C59}"/>
              </a:ext>
            </a:extLst>
          </p:cNvPr>
          <p:cNvSpPr>
            <a:spLocks noGrp="1"/>
          </p:cNvSpPr>
          <p:nvPr>
            <p:ph type="title"/>
          </p:nvPr>
        </p:nvSpPr>
        <p:spPr/>
        <p:txBody>
          <a:bodyPr/>
          <a:lstStyle/>
          <a:p>
            <a:r>
              <a:rPr lang="en-US" dirty="0"/>
              <a:t>When to use</a:t>
            </a:r>
            <a:r>
              <a:rPr lang="en-EG" dirty="0"/>
              <a:t> async methods</a:t>
            </a:r>
          </a:p>
        </p:txBody>
      </p:sp>
      <p:sp>
        <p:nvSpPr>
          <p:cNvPr id="3" name="Picture Placeholder 2">
            <a:extLst>
              <a:ext uri="{FF2B5EF4-FFF2-40B4-BE49-F238E27FC236}">
                <a16:creationId xmlns:a16="http://schemas.microsoft.com/office/drawing/2014/main" id="{41729CED-FEAE-D1B6-C012-D263CE43FB5D}"/>
              </a:ext>
            </a:extLst>
          </p:cNvPr>
          <p:cNvSpPr>
            <a:spLocks noGrp="1"/>
          </p:cNvSpPr>
          <p:nvPr>
            <p:ph type="pic" idx="1"/>
          </p:nvPr>
        </p:nvSpPr>
        <p:spPr/>
        <p:txBody>
          <a:bodyPr>
            <a:normAutofit lnSpcReduction="10000"/>
          </a:bodyPr>
          <a:lstStyle/>
          <a:p>
            <a:r>
              <a:rPr lang="en-EG" dirty="0"/>
              <a:t>Async Functions:</a:t>
            </a:r>
          </a:p>
          <a:p>
            <a:endParaRPr lang="en-EG" dirty="0"/>
          </a:p>
          <a:p>
            <a:pPr marL="457200" indent="-457200">
              <a:buFont typeface="Arial" panose="020B0604020202020204" pitchFamily="34" charset="0"/>
              <a:buChar char="•"/>
            </a:pPr>
            <a:r>
              <a:rPr lang="en-EG" dirty="0"/>
              <a:t>waitFor: </a:t>
            </a:r>
            <a:r>
              <a:rPr lang="en-US" dirty="0"/>
              <a:t>Wait until the callback does not throw an error.</a:t>
            </a:r>
            <a:endParaRPr lang="en-EG" dirty="0"/>
          </a:p>
          <a:p>
            <a:pPr marL="457200" indent="-457200">
              <a:buFont typeface="Arial" panose="020B0604020202020204" pitchFamily="34" charset="0"/>
              <a:buChar char="•"/>
            </a:pPr>
            <a:r>
              <a:rPr lang="en-EG" dirty="0"/>
              <a:t>findBy queries: combination of getBy and waitFor</a:t>
            </a:r>
          </a:p>
          <a:p>
            <a:pPr marL="457200" indent="-457200">
              <a:buFont typeface="Arial" panose="020B0604020202020204" pitchFamily="34" charset="0"/>
              <a:buChar char="•"/>
            </a:pPr>
            <a:r>
              <a:rPr lang="en-US" dirty="0" err="1"/>
              <a:t>waitForElementToBeRemoved</a:t>
            </a:r>
            <a:endParaRPr lang="en-EG" dirty="0"/>
          </a:p>
          <a:p>
            <a:endParaRPr lang="en-EG" dirty="0"/>
          </a:p>
          <a:p>
            <a:br>
              <a:rPr lang="en-US" dirty="0"/>
            </a:br>
            <a:endParaRPr lang="en-EG" dirty="0"/>
          </a:p>
        </p:txBody>
      </p:sp>
      <p:sp>
        <p:nvSpPr>
          <p:cNvPr id="4" name="Text Placeholder 3">
            <a:extLst>
              <a:ext uri="{FF2B5EF4-FFF2-40B4-BE49-F238E27FC236}">
                <a16:creationId xmlns:a16="http://schemas.microsoft.com/office/drawing/2014/main" id="{5D7F8E5D-8971-8884-A67A-BE7EEF38795B}"/>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W</a:t>
            </a:r>
            <a:r>
              <a:rPr lang="en-EG" dirty="0"/>
              <a:t>hen we want to test an element appearing or changing after an API request, a promise resolving, </a:t>
            </a:r>
            <a:r>
              <a:rPr lang="en-US" b="0" i="0" dirty="0">
                <a:solidFill>
                  <a:srgbClr val="1C1E21"/>
                </a:solidFill>
                <a:effectLst/>
                <a:latin typeface="Source Sans Pro" panose="020B0503030403020204" pitchFamily="34" charset="0"/>
              </a:rPr>
              <a:t>event, user action, or a timeout.</a:t>
            </a:r>
          </a:p>
          <a:p>
            <a:pPr marL="285750" indent="-285750">
              <a:buFont typeface="Arial" panose="020B0604020202020204" pitchFamily="34" charset="0"/>
              <a:buChar char="•"/>
            </a:pPr>
            <a:r>
              <a:rPr lang="en-US" dirty="0">
                <a:solidFill>
                  <a:srgbClr val="1C1E21"/>
                </a:solidFill>
                <a:latin typeface="Source Sans Pro" panose="020B0503030403020204" pitchFamily="34" charset="0"/>
              </a:rPr>
              <a:t>When you get a very famous warning ‘</a:t>
            </a:r>
            <a:r>
              <a:rPr lang="en-US" b="1" i="0" dirty="0">
                <a:solidFill>
                  <a:srgbClr val="000000"/>
                </a:solidFill>
                <a:effectLst/>
                <a:latin typeface="Merriweather" panose="020F0502020204030204" pitchFamily="34" charset="0"/>
              </a:rPr>
              <a:t>test was not wrapped in act'</a:t>
            </a:r>
          </a:p>
          <a:p>
            <a:endParaRPr lang="en-EG" dirty="0"/>
          </a:p>
        </p:txBody>
      </p:sp>
      <p:pic>
        <p:nvPicPr>
          <p:cNvPr id="5" name="Picture 4">
            <a:extLst>
              <a:ext uri="{FF2B5EF4-FFF2-40B4-BE49-F238E27FC236}">
                <a16:creationId xmlns:a16="http://schemas.microsoft.com/office/drawing/2014/main" id="{AA3B7365-5BD5-2AC0-0E63-48816F62B407}"/>
              </a:ext>
            </a:extLst>
          </p:cNvPr>
          <p:cNvPicPr>
            <a:picLocks noChangeAspect="1"/>
          </p:cNvPicPr>
          <p:nvPr/>
        </p:nvPicPr>
        <p:blipFill>
          <a:blip r:embed="rId2"/>
          <a:stretch>
            <a:fillRect/>
          </a:stretch>
        </p:blipFill>
        <p:spPr>
          <a:xfrm>
            <a:off x="4900612" y="5022541"/>
            <a:ext cx="6451600" cy="1206500"/>
          </a:xfrm>
          <a:prstGeom prst="rect">
            <a:avLst/>
          </a:prstGeom>
        </p:spPr>
      </p:pic>
      <p:pic>
        <p:nvPicPr>
          <p:cNvPr id="6" name="Picture 5">
            <a:extLst>
              <a:ext uri="{FF2B5EF4-FFF2-40B4-BE49-F238E27FC236}">
                <a16:creationId xmlns:a16="http://schemas.microsoft.com/office/drawing/2014/main" id="{875E3F99-D2A1-225D-832B-002C75784C6F}"/>
              </a:ext>
            </a:extLst>
          </p:cNvPr>
          <p:cNvPicPr>
            <a:picLocks noChangeAspect="1"/>
          </p:cNvPicPr>
          <p:nvPr/>
        </p:nvPicPr>
        <p:blipFill>
          <a:blip r:embed="rId3"/>
          <a:stretch>
            <a:fillRect/>
          </a:stretch>
        </p:blipFill>
        <p:spPr>
          <a:xfrm>
            <a:off x="214753" y="3816041"/>
            <a:ext cx="4762854" cy="1206500"/>
          </a:xfrm>
          <a:prstGeom prst="rect">
            <a:avLst/>
          </a:prstGeom>
        </p:spPr>
      </p:pic>
    </p:spTree>
    <p:extLst>
      <p:ext uri="{BB962C8B-B14F-4D97-AF65-F5344CB8AC3E}">
        <p14:creationId xmlns:p14="http://schemas.microsoft.com/office/powerpoint/2010/main" val="2401770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4824-24CB-EBF5-BFCE-7542EA3F4CAE}"/>
              </a:ext>
            </a:extLst>
          </p:cNvPr>
          <p:cNvSpPr>
            <a:spLocks noGrp="1"/>
          </p:cNvSpPr>
          <p:nvPr>
            <p:ph type="ctrTitle"/>
          </p:nvPr>
        </p:nvSpPr>
        <p:spPr/>
        <p:txBody>
          <a:bodyPr/>
          <a:lstStyle/>
          <a:p>
            <a:r>
              <a:rPr lang="en-EG" dirty="0"/>
              <a:t>Coding time</a:t>
            </a:r>
          </a:p>
        </p:txBody>
      </p:sp>
      <p:sp>
        <p:nvSpPr>
          <p:cNvPr id="3" name="Text Placeholder 2">
            <a:extLst>
              <a:ext uri="{FF2B5EF4-FFF2-40B4-BE49-F238E27FC236}">
                <a16:creationId xmlns:a16="http://schemas.microsoft.com/office/drawing/2014/main" id="{04D86480-8D3B-6125-07EC-A590E0787877}"/>
              </a:ext>
            </a:extLst>
          </p:cNvPr>
          <p:cNvSpPr>
            <a:spLocks noGrp="1"/>
          </p:cNvSpPr>
          <p:nvPr>
            <p:ph type="body" sz="quarter" idx="13"/>
          </p:nvPr>
        </p:nvSpPr>
        <p:spPr/>
        <p:txBody>
          <a:bodyPr>
            <a:normAutofit fontScale="85000" lnSpcReduction="20000"/>
          </a:bodyPr>
          <a:lstStyle/>
          <a:p>
            <a:r>
              <a:rPr lang="en-EG" dirty="0"/>
              <a:t>6</a:t>
            </a:r>
          </a:p>
        </p:txBody>
      </p:sp>
    </p:spTree>
    <p:extLst>
      <p:ext uri="{BB962C8B-B14F-4D97-AF65-F5344CB8AC3E}">
        <p14:creationId xmlns:p14="http://schemas.microsoft.com/office/powerpoint/2010/main" val="34812549"/>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4824-24CB-EBF5-BFCE-7542EA3F4CAE}"/>
              </a:ext>
            </a:extLst>
          </p:cNvPr>
          <p:cNvSpPr>
            <a:spLocks noGrp="1"/>
          </p:cNvSpPr>
          <p:nvPr>
            <p:ph type="ctrTitle"/>
          </p:nvPr>
        </p:nvSpPr>
        <p:spPr/>
        <p:txBody>
          <a:bodyPr/>
          <a:lstStyle/>
          <a:p>
            <a:r>
              <a:rPr lang="en-EG" dirty="0"/>
              <a:t>Coverage</a:t>
            </a:r>
          </a:p>
        </p:txBody>
      </p:sp>
      <p:sp>
        <p:nvSpPr>
          <p:cNvPr id="3" name="Text Placeholder 2">
            <a:extLst>
              <a:ext uri="{FF2B5EF4-FFF2-40B4-BE49-F238E27FC236}">
                <a16:creationId xmlns:a16="http://schemas.microsoft.com/office/drawing/2014/main" id="{04D86480-8D3B-6125-07EC-A590E0787877}"/>
              </a:ext>
            </a:extLst>
          </p:cNvPr>
          <p:cNvSpPr>
            <a:spLocks noGrp="1"/>
          </p:cNvSpPr>
          <p:nvPr>
            <p:ph type="body" sz="quarter" idx="13"/>
          </p:nvPr>
        </p:nvSpPr>
        <p:spPr/>
        <p:txBody>
          <a:bodyPr>
            <a:normAutofit fontScale="85000" lnSpcReduction="20000"/>
          </a:bodyPr>
          <a:lstStyle/>
          <a:p>
            <a:r>
              <a:rPr lang="en-EG" dirty="0"/>
              <a:t>7</a:t>
            </a:r>
          </a:p>
        </p:txBody>
      </p:sp>
    </p:spTree>
    <p:extLst>
      <p:ext uri="{BB962C8B-B14F-4D97-AF65-F5344CB8AC3E}">
        <p14:creationId xmlns:p14="http://schemas.microsoft.com/office/powerpoint/2010/main" val="2522184195"/>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8E46C-8597-9FD2-BB77-4D8A1A1F5E86}"/>
              </a:ext>
            </a:extLst>
          </p:cNvPr>
          <p:cNvSpPr>
            <a:spLocks noGrp="1"/>
          </p:cNvSpPr>
          <p:nvPr>
            <p:ph type="title"/>
          </p:nvPr>
        </p:nvSpPr>
        <p:spPr/>
        <p:txBody>
          <a:bodyPr/>
          <a:lstStyle/>
          <a:p>
            <a:r>
              <a:rPr lang="en-EG" dirty="0"/>
              <a:t>Code coverage</a:t>
            </a:r>
          </a:p>
        </p:txBody>
      </p:sp>
      <p:sp>
        <p:nvSpPr>
          <p:cNvPr id="3" name="Content Placeholder 2">
            <a:extLst>
              <a:ext uri="{FF2B5EF4-FFF2-40B4-BE49-F238E27FC236}">
                <a16:creationId xmlns:a16="http://schemas.microsoft.com/office/drawing/2014/main" id="{44E9CE35-7F1C-4093-52F0-D992DF606107}"/>
              </a:ext>
            </a:extLst>
          </p:cNvPr>
          <p:cNvSpPr>
            <a:spLocks noGrp="1"/>
          </p:cNvSpPr>
          <p:nvPr>
            <p:ph idx="1"/>
          </p:nvPr>
        </p:nvSpPr>
        <p:spPr>
          <a:xfrm>
            <a:off x="838200" y="1641786"/>
            <a:ext cx="10515600" cy="4351339"/>
          </a:xfrm>
        </p:spPr>
        <p:txBody>
          <a:bodyPr/>
          <a:lstStyle/>
          <a:p>
            <a:pPr marL="0" indent="0" algn="l">
              <a:buNone/>
            </a:pPr>
            <a:r>
              <a:rPr lang="en-US" b="0" i="0" dirty="0">
                <a:solidFill>
                  <a:srgbClr val="1F2328"/>
                </a:solidFill>
                <a:effectLst/>
                <a:latin typeface="-apple-system"/>
              </a:rPr>
              <a:t>So after we start writing tests, we want to be able to measure how good our tests are.</a:t>
            </a:r>
          </a:p>
          <a:p>
            <a:pPr marL="0" indent="0" algn="l">
              <a:buNone/>
            </a:pPr>
            <a:br>
              <a:rPr lang="en-US" b="0" i="0" dirty="0">
                <a:solidFill>
                  <a:srgbClr val="1F2328"/>
                </a:solidFill>
                <a:effectLst/>
                <a:latin typeface="-apple-system"/>
              </a:rPr>
            </a:br>
            <a:r>
              <a:rPr lang="en-US" b="0" i="0" dirty="0">
                <a:solidFill>
                  <a:srgbClr val="1F2328"/>
                </a:solidFill>
                <a:effectLst/>
                <a:latin typeface="-apple-system"/>
              </a:rPr>
              <a:t>Coverage report gives us metrics about the </a:t>
            </a:r>
            <a:r>
              <a:rPr lang="en-US" b="0" i="1" dirty="0">
                <a:solidFill>
                  <a:srgbClr val="1F2328"/>
                </a:solidFill>
                <a:effectLst/>
                <a:latin typeface="-apple-system"/>
              </a:rPr>
              <a:t>code that was executed</a:t>
            </a:r>
            <a:r>
              <a:rPr lang="en-US" b="0" i="0" dirty="0">
                <a:solidFill>
                  <a:srgbClr val="1F2328"/>
                </a:solidFill>
                <a:effectLst/>
                <a:latin typeface="-apple-system"/>
              </a:rPr>
              <a:t>, while running our tests:</a:t>
            </a:r>
          </a:p>
          <a:p>
            <a:pPr lvl="1"/>
            <a:r>
              <a:rPr lang="en-US" b="0" i="0" dirty="0">
                <a:solidFill>
                  <a:srgbClr val="1F2328"/>
                </a:solidFill>
                <a:effectLst/>
                <a:latin typeface="-apple-system"/>
              </a:rPr>
              <a:t>how many lines of code</a:t>
            </a:r>
          </a:p>
          <a:p>
            <a:pPr lvl="1"/>
            <a:r>
              <a:rPr lang="en-US" b="0" i="0" dirty="0">
                <a:solidFill>
                  <a:srgbClr val="1F2328"/>
                </a:solidFill>
                <a:effectLst/>
                <a:latin typeface="-apple-system"/>
              </a:rPr>
              <a:t>how many branches ( if conditions, switch cases, loops ...</a:t>
            </a:r>
            <a:r>
              <a:rPr lang="en-US" b="0" i="0" dirty="0" err="1">
                <a:solidFill>
                  <a:srgbClr val="1F2328"/>
                </a:solidFill>
                <a:effectLst/>
                <a:latin typeface="-apple-system"/>
              </a:rPr>
              <a:t>etc</a:t>
            </a:r>
            <a:r>
              <a:rPr lang="en-US" b="0" i="0" dirty="0">
                <a:solidFill>
                  <a:srgbClr val="1F2328"/>
                </a:solidFill>
                <a:effectLst/>
                <a:latin typeface="-apple-system"/>
              </a:rPr>
              <a:t>) did we cover</a:t>
            </a:r>
          </a:p>
          <a:p>
            <a:pPr lvl="1"/>
            <a:r>
              <a:rPr lang="en-US" b="0" i="0" dirty="0">
                <a:solidFill>
                  <a:srgbClr val="1F2328"/>
                </a:solidFill>
                <a:effectLst/>
                <a:latin typeface="-apple-system"/>
              </a:rPr>
              <a:t>how many functions</a:t>
            </a:r>
          </a:p>
          <a:p>
            <a:endParaRPr lang="en-EG" dirty="0"/>
          </a:p>
        </p:txBody>
      </p:sp>
    </p:spTree>
    <p:extLst>
      <p:ext uri="{BB962C8B-B14F-4D97-AF65-F5344CB8AC3E}">
        <p14:creationId xmlns:p14="http://schemas.microsoft.com/office/powerpoint/2010/main" val="1814622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18A14D-A1EC-56A6-5FEF-16D17CE3854C}"/>
              </a:ext>
            </a:extLst>
          </p:cNvPr>
          <p:cNvSpPr>
            <a:spLocks noGrp="1"/>
          </p:cNvSpPr>
          <p:nvPr>
            <p:ph sz="quarter" idx="17"/>
          </p:nvPr>
        </p:nvSpPr>
        <p:spPr/>
        <p:txBody>
          <a:bodyPr/>
          <a:lstStyle/>
          <a:p>
            <a:endParaRPr lang="en-EG" dirty="0"/>
          </a:p>
          <a:p>
            <a:endParaRPr lang="en-EG" dirty="0"/>
          </a:p>
          <a:p>
            <a:endParaRPr lang="en-EG" dirty="0"/>
          </a:p>
          <a:p>
            <a:endParaRPr lang="en-US" b="0" i="0" dirty="0">
              <a:solidFill>
                <a:srgbClr val="1F2328"/>
              </a:solidFill>
              <a:effectLst/>
              <a:latin typeface="-apple-system"/>
            </a:endParaRPr>
          </a:p>
          <a:p>
            <a:endParaRPr lang="en-US" dirty="0">
              <a:solidFill>
                <a:srgbClr val="1F2328"/>
              </a:solidFill>
              <a:latin typeface="-apple-system"/>
            </a:endParaRPr>
          </a:p>
          <a:p>
            <a:r>
              <a:rPr lang="en-US" b="0" i="0" dirty="0">
                <a:solidFill>
                  <a:srgbClr val="1F2328"/>
                </a:solidFill>
                <a:effectLst/>
                <a:latin typeface="-apple-system"/>
              </a:rPr>
              <a:t>it is important to rely on coverage but it doesn't eliminate the need for code review and writing good tests.</a:t>
            </a:r>
            <a:endParaRPr lang="en-EG" dirty="0"/>
          </a:p>
        </p:txBody>
      </p:sp>
      <p:sp>
        <p:nvSpPr>
          <p:cNvPr id="4" name="Title 3">
            <a:extLst>
              <a:ext uri="{FF2B5EF4-FFF2-40B4-BE49-F238E27FC236}">
                <a16:creationId xmlns:a16="http://schemas.microsoft.com/office/drawing/2014/main" id="{54186582-F9FE-697D-02A9-4F09536EF52E}"/>
              </a:ext>
            </a:extLst>
          </p:cNvPr>
          <p:cNvSpPr>
            <a:spLocks noGrp="1"/>
          </p:cNvSpPr>
          <p:nvPr>
            <p:ph type="title"/>
          </p:nvPr>
        </p:nvSpPr>
        <p:spPr/>
        <p:txBody>
          <a:bodyPr/>
          <a:lstStyle/>
          <a:p>
            <a:r>
              <a:rPr lang="en-EG" dirty="0"/>
              <a:t>100% isn’t always correct</a:t>
            </a:r>
          </a:p>
        </p:txBody>
      </p:sp>
      <p:pic>
        <p:nvPicPr>
          <p:cNvPr id="3074" name="Picture 2" descr="The real benefit of 100% code coverage | by Adrien Guéret | Product,  Experience &amp; Technology @ OpenClassrooms | Medium">
            <a:extLst>
              <a:ext uri="{FF2B5EF4-FFF2-40B4-BE49-F238E27FC236}">
                <a16:creationId xmlns:a16="http://schemas.microsoft.com/office/drawing/2014/main" id="{6F2A551A-618B-7BE9-DCC1-7AA0EEFE86AD}"/>
              </a:ext>
            </a:extLst>
          </p:cNvPr>
          <p:cNvPicPr>
            <a:picLocks noGrp="1" noChangeAspect="1" noChangeArrowheads="1"/>
          </p:cNvPicPr>
          <p:nvPr>
            <p:ph type="pic" sz="quarter" idx="16"/>
          </p:nvPr>
        </p:nvPicPr>
        <p:blipFill>
          <a:blip r:embed="rId2">
            <a:extLst>
              <a:ext uri="{28A0092B-C50C-407E-A947-70E740481C1C}">
                <a14:useLocalDpi xmlns:a14="http://schemas.microsoft.com/office/drawing/2010/main" val="0"/>
              </a:ext>
            </a:extLst>
          </a:blip>
          <a:srcRect l="5015" r="501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0A116CD-4FBB-BE43-2ECD-E559778A999F}"/>
              </a:ext>
            </a:extLst>
          </p:cNvPr>
          <p:cNvPicPr>
            <a:picLocks noChangeAspect="1"/>
          </p:cNvPicPr>
          <p:nvPr/>
        </p:nvPicPr>
        <p:blipFill rotWithShape="1">
          <a:blip r:embed="rId3"/>
          <a:srcRect r="30845"/>
          <a:stretch/>
        </p:blipFill>
        <p:spPr>
          <a:xfrm>
            <a:off x="334433" y="1164610"/>
            <a:ext cx="5374991" cy="1791510"/>
          </a:xfrm>
          <a:prstGeom prst="rect">
            <a:avLst/>
          </a:prstGeom>
        </p:spPr>
      </p:pic>
    </p:spTree>
    <p:extLst>
      <p:ext uri="{BB962C8B-B14F-4D97-AF65-F5344CB8AC3E}">
        <p14:creationId xmlns:p14="http://schemas.microsoft.com/office/powerpoint/2010/main" val="1584415289"/>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8F23A-4F51-2A65-5AAE-C95B9E272B2E}"/>
              </a:ext>
            </a:extLst>
          </p:cNvPr>
          <p:cNvSpPr>
            <a:spLocks noGrp="1"/>
          </p:cNvSpPr>
          <p:nvPr>
            <p:ph type="ctrTitle"/>
          </p:nvPr>
        </p:nvSpPr>
        <p:spPr/>
        <p:txBody>
          <a:bodyPr/>
          <a:lstStyle/>
          <a:p>
            <a:r>
              <a:rPr lang="en-EG" dirty="0"/>
              <a:t>Questions?</a:t>
            </a:r>
          </a:p>
        </p:txBody>
      </p:sp>
    </p:spTree>
    <p:extLst>
      <p:ext uri="{BB962C8B-B14F-4D97-AF65-F5344CB8AC3E}">
        <p14:creationId xmlns:p14="http://schemas.microsoft.com/office/powerpoint/2010/main" val="2094969129"/>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31A84-30AB-E852-6976-6DC769C8150C}"/>
              </a:ext>
            </a:extLst>
          </p:cNvPr>
          <p:cNvSpPr>
            <a:spLocks noGrp="1"/>
          </p:cNvSpPr>
          <p:nvPr>
            <p:ph type="title"/>
          </p:nvPr>
        </p:nvSpPr>
        <p:spPr/>
        <p:txBody>
          <a:bodyPr/>
          <a:lstStyle/>
          <a:p>
            <a:r>
              <a:rPr lang="en-EG" dirty="0"/>
              <a:t>Additional material</a:t>
            </a:r>
          </a:p>
        </p:txBody>
      </p:sp>
      <p:sp>
        <p:nvSpPr>
          <p:cNvPr id="3" name="Content Placeholder 2">
            <a:extLst>
              <a:ext uri="{FF2B5EF4-FFF2-40B4-BE49-F238E27FC236}">
                <a16:creationId xmlns:a16="http://schemas.microsoft.com/office/drawing/2014/main" id="{8AD62F6E-9E49-08DC-C20C-29E278BD2EE6}"/>
              </a:ext>
            </a:extLst>
          </p:cNvPr>
          <p:cNvSpPr>
            <a:spLocks noGrp="1"/>
          </p:cNvSpPr>
          <p:nvPr>
            <p:ph idx="1"/>
          </p:nvPr>
        </p:nvSpPr>
        <p:spPr/>
        <p:txBody>
          <a:bodyPr/>
          <a:lstStyle/>
          <a:p>
            <a:r>
              <a:rPr lang="en-US" dirty="0">
                <a:hlinkClick r:id="rId2"/>
              </a:rPr>
              <a:t>https://github.vodafone.com/VFGroup-Reuse-Assets/Unit-Testing-using-Jest-and-React-Testing-Library</a:t>
            </a:r>
            <a:r>
              <a:rPr lang="en-US" dirty="0"/>
              <a:t> </a:t>
            </a:r>
            <a:endParaRPr lang="en-EG" dirty="0"/>
          </a:p>
        </p:txBody>
      </p:sp>
    </p:spTree>
    <p:extLst>
      <p:ext uri="{BB962C8B-B14F-4D97-AF65-F5344CB8AC3E}">
        <p14:creationId xmlns:p14="http://schemas.microsoft.com/office/powerpoint/2010/main" val="2522808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8F23A-4F51-2A65-5AAE-C95B9E272B2E}"/>
              </a:ext>
            </a:extLst>
          </p:cNvPr>
          <p:cNvSpPr>
            <a:spLocks noGrp="1"/>
          </p:cNvSpPr>
          <p:nvPr>
            <p:ph type="ctrTitle"/>
          </p:nvPr>
        </p:nvSpPr>
        <p:spPr/>
        <p:txBody>
          <a:bodyPr/>
          <a:lstStyle/>
          <a:p>
            <a:r>
              <a:rPr lang="en-EG" sz="4400" dirty="0"/>
              <a:t>Thank you</a:t>
            </a:r>
          </a:p>
        </p:txBody>
      </p:sp>
    </p:spTree>
    <p:extLst>
      <p:ext uri="{BB962C8B-B14F-4D97-AF65-F5344CB8AC3E}">
        <p14:creationId xmlns:p14="http://schemas.microsoft.com/office/powerpoint/2010/main" val="547287123"/>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645445-5376-7AC8-F781-4A1DC680C5F1}"/>
              </a:ext>
            </a:extLst>
          </p:cNvPr>
          <p:cNvSpPr>
            <a:spLocks noGrp="1"/>
          </p:cNvSpPr>
          <p:nvPr>
            <p:ph type="body" sz="quarter" idx="13"/>
          </p:nvPr>
        </p:nvSpPr>
        <p:spPr/>
        <p:txBody>
          <a:bodyPr>
            <a:normAutofit fontScale="85000" lnSpcReduction="20000"/>
          </a:bodyPr>
          <a:lstStyle/>
          <a:p>
            <a:r>
              <a:rPr lang="en-EG" dirty="0"/>
              <a:t>1</a:t>
            </a:r>
          </a:p>
        </p:txBody>
      </p:sp>
      <p:sp>
        <p:nvSpPr>
          <p:cNvPr id="3" name="Title 2">
            <a:extLst>
              <a:ext uri="{FF2B5EF4-FFF2-40B4-BE49-F238E27FC236}">
                <a16:creationId xmlns:a16="http://schemas.microsoft.com/office/drawing/2014/main" id="{B71B9418-DE8C-5421-767F-A887D62365B2}"/>
              </a:ext>
            </a:extLst>
          </p:cNvPr>
          <p:cNvSpPr>
            <a:spLocks noGrp="1"/>
          </p:cNvSpPr>
          <p:nvPr>
            <p:ph type="ctrTitle"/>
          </p:nvPr>
        </p:nvSpPr>
        <p:spPr/>
        <p:txBody>
          <a:bodyPr/>
          <a:lstStyle/>
          <a:p>
            <a:r>
              <a:rPr lang="en-EG" dirty="0"/>
              <a:t>Unit testing overview</a:t>
            </a:r>
          </a:p>
        </p:txBody>
      </p:sp>
    </p:spTree>
    <p:extLst>
      <p:ext uri="{BB962C8B-B14F-4D97-AF65-F5344CB8AC3E}">
        <p14:creationId xmlns:p14="http://schemas.microsoft.com/office/powerpoint/2010/main" val="2860600538"/>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iangle 1">
            <a:extLst>
              <a:ext uri="{FF2B5EF4-FFF2-40B4-BE49-F238E27FC236}">
                <a16:creationId xmlns:a16="http://schemas.microsoft.com/office/drawing/2014/main" id="{33A650FE-2C23-CEA4-CA17-FB12F556E6E0}"/>
              </a:ext>
            </a:extLst>
          </p:cNvPr>
          <p:cNvSpPr/>
          <p:nvPr/>
        </p:nvSpPr>
        <p:spPr>
          <a:xfrm>
            <a:off x="1749287" y="437322"/>
            <a:ext cx="7911547" cy="5804452"/>
          </a:xfrm>
          <a:prstGeom prst="triangl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3" name="Rounded Rectangle 2">
            <a:extLst>
              <a:ext uri="{FF2B5EF4-FFF2-40B4-BE49-F238E27FC236}">
                <a16:creationId xmlns:a16="http://schemas.microsoft.com/office/drawing/2014/main" id="{976645A1-6DE7-46B5-F4ED-C1FEAFFB0AE1}"/>
              </a:ext>
            </a:extLst>
          </p:cNvPr>
          <p:cNvSpPr/>
          <p:nvPr/>
        </p:nvSpPr>
        <p:spPr>
          <a:xfrm>
            <a:off x="5526156" y="1431235"/>
            <a:ext cx="4760704" cy="934278"/>
          </a:xfrm>
          <a:prstGeom prst="roundRect">
            <a:avLst/>
          </a:prstGeom>
          <a:solidFill>
            <a:schemeClr val="bg2">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G" sz="4400" dirty="0"/>
              <a:t>End to End Testing</a:t>
            </a:r>
          </a:p>
        </p:txBody>
      </p:sp>
      <p:sp>
        <p:nvSpPr>
          <p:cNvPr id="4" name="Rounded Rectangle 3">
            <a:extLst>
              <a:ext uri="{FF2B5EF4-FFF2-40B4-BE49-F238E27FC236}">
                <a16:creationId xmlns:a16="http://schemas.microsoft.com/office/drawing/2014/main" id="{CA73EF7C-76A7-E18D-007D-652FAA2E5ECC}"/>
              </a:ext>
            </a:extLst>
          </p:cNvPr>
          <p:cNvSpPr/>
          <p:nvPr/>
        </p:nvSpPr>
        <p:spPr>
          <a:xfrm>
            <a:off x="5526155" y="2564294"/>
            <a:ext cx="4760705" cy="1351717"/>
          </a:xfrm>
          <a:prstGeom prst="roundRect">
            <a:avLst/>
          </a:prstGeom>
          <a:solidFill>
            <a:schemeClr val="bg2">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G" sz="4400" dirty="0"/>
              <a:t>Integration Testing</a:t>
            </a:r>
            <a:br>
              <a:rPr lang="en-EG" sz="4400" dirty="0"/>
            </a:br>
            <a:r>
              <a:rPr lang="en-EG" sz="3200" dirty="0"/>
              <a:t>Shallow - Deep</a:t>
            </a:r>
            <a:endParaRPr lang="en-EG" sz="4400" dirty="0"/>
          </a:p>
        </p:txBody>
      </p:sp>
      <p:sp>
        <p:nvSpPr>
          <p:cNvPr id="5" name="Rounded Rectangle 4">
            <a:extLst>
              <a:ext uri="{FF2B5EF4-FFF2-40B4-BE49-F238E27FC236}">
                <a16:creationId xmlns:a16="http://schemas.microsoft.com/office/drawing/2014/main" id="{75D2F602-40A4-B18F-A290-BE0F7B2A3C1C}"/>
              </a:ext>
            </a:extLst>
          </p:cNvPr>
          <p:cNvSpPr/>
          <p:nvPr/>
        </p:nvSpPr>
        <p:spPr>
          <a:xfrm>
            <a:off x="5526154" y="4313583"/>
            <a:ext cx="4760706" cy="934278"/>
          </a:xfrm>
          <a:prstGeom prst="roundRect">
            <a:avLst/>
          </a:prstGeom>
          <a:solidFill>
            <a:schemeClr val="bg2">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G" sz="4400" dirty="0"/>
              <a:t>Unit Testing</a:t>
            </a:r>
          </a:p>
        </p:txBody>
      </p:sp>
      <p:cxnSp>
        <p:nvCxnSpPr>
          <p:cNvPr id="7" name="Straight Connector 6">
            <a:extLst>
              <a:ext uri="{FF2B5EF4-FFF2-40B4-BE49-F238E27FC236}">
                <a16:creationId xmlns:a16="http://schemas.microsoft.com/office/drawing/2014/main" id="{69936F59-80B7-C305-51E7-E89D9D99DC72}"/>
              </a:ext>
            </a:extLst>
          </p:cNvPr>
          <p:cNvCxnSpPr/>
          <p:nvPr/>
        </p:nvCxnSpPr>
        <p:spPr>
          <a:xfrm>
            <a:off x="728869" y="4114800"/>
            <a:ext cx="10734261" cy="0"/>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TextBox 7">
            <a:extLst>
              <a:ext uri="{FF2B5EF4-FFF2-40B4-BE49-F238E27FC236}">
                <a16:creationId xmlns:a16="http://schemas.microsoft.com/office/drawing/2014/main" id="{57E6CCC0-A8A6-20B2-9A20-31DF4DF04B64}"/>
              </a:ext>
            </a:extLst>
          </p:cNvPr>
          <p:cNvSpPr txBox="1"/>
          <p:nvPr/>
        </p:nvSpPr>
        <p:spPr>
          <a:xfrm>
            <a:off x="1123261" y="3546686"/>
            <a:ext cx="1069845" cy="369332"/>
          </a:xfrm>
          <a:prstGeom prst="rect">
            <a:avLst/>
          </a:prstGeom>
          <a:noFill/>
        </p:spPr>
        <p:txBody>
          <a:bodyPr wrap="none" rtlCol="0">
            <a:spAutoFit/>
          </a:bodyPr>
          <a:lstStyle/>
          <a:p>
            <a:r>
              <a:rPr lang="en-EG" dirty="0"/>
              <a:t>Black Box</a:t>
            </a:r>
          </a:p>
        </p:txBody>
      </p:sp>
      <p:sp>
        <p:nvSpPr>
          <p:cNvPr id="9" name="TextBox 8">
            <a:extLst>
              <a:ext uri="{FF2B5EF4-FFF2-40B4-BE49-F238E27FC236}">
                <a16:creationId xmlns:a16="http://schemas.microsoft.com/office/drawing/2014/main" id="{DB0917CF-3B4C-8490-2D40-B6759336F25A}"/>
              </a:ext>
            </a:extLst>
          </p:cNvPr>
          <p:cNvSpPr txBox="1"/>
          <p:nvPr/>
        </p:nvSpPr>
        <p:spPr>
          <a:xfrm>
            <a:off x="1083636" y="4313583"/>
            <a:ext cx="1149097" cy="369332"/>
          </a:xfrm>
          <a:prstGeom prst="rect">
            <a:avLst/>
          </a:prstGeom>
          <a:noFill/>
        </p:spPr>
        <p:txBody>
          <a:bodyPr wrap="none" rtlCol="0">
            <a:spAutoFit/>
          </a:bodyPr>
          <a:lstStyle/>
          <a:p>
            <a:r>
              <a:rPr lang="en-EG" dirty="0"/>
              <a:t>White Box</a:t>
            </a:r>
          </a:p>
        </p:txBody>
      </p:sp>
    </p:spTree>
    <p:extLst>
      <p:ext uri="{BB962C8B-B14F-4D97-AF65-F5344CB8AC3E}">
        <p14:creationId xmlns:p14="http://schemas.microsoft.com/office/powerpoint/2010/main" val="545511709"/>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A325536-9E56-A4AE-3F14-8694849DD5D1}"/>
              </a:ext>
            </a:extLst>
          </p:cNvPr>
          <p:cNvSpPr/>
          <p:nvPr/>
        </p:nvSpPr>
        <p:spPr>
          <a:xfrm>
            <a:off x="4214191" y="2305878"/>
            <a:ext cx="3458817" cy="1669774"/>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G" sz="4400" dirty="0"/>
              <a:t>Benefits</a:t>
            </a:r>
            <a:endParaRPr lang="en-EG" dirty="0"/>
          </a:p>
        </p:txBody>
      </p:sp>
      <p:sp>
        <p:nvSpPr>
          <p:cNvPr id="5" name="Oval 4">
            <a:extLst>
              <a:ext uri="{FF2B5EF4-FFF2-40B4-BE49-F238E27FC236}">
                <a16:creationId xmlns:a16="http://schemas.microsoft.com/office/drawing/2014/main" id="{C69E7AFD-7FD0-73D3-A961-806E4D568F2C}"/>
              </a:ext>
            </a:extLst>
          </p:cNvPr>
          <p:cNvSpPr/>
          <p:nvPr/>
        </p:nvSpPr>
        <p:spPr>
          <a:xfrm>
            <a:off x="9243392" y="358838"/>
            <a:ext cx="2405270" cy="175819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G" sz="2400" dirty="0"/>
              <a:t>Reliability</a:t>
            </a:r>
          </a:p>
        </p:txBody>
      </p:sp>
      <p:sp>
        <p:nvSpPr>
          <p:cNvPr id="6" name="Oval 5">
            <a:extLst>
              <a:ext uri="{FF2B5EF4-FFF2-40B4-BE49-F238E27FC236}">
                <a16:creationId xmlns:a16="http://schemas.microsoft.com/office/drawing/2014/main" id="{CF9416F4-0FC8-C304-A0C3-DA10B53F7FF7}"/>
              </a:ext>
            </a:extLst>
          </p:cNvPr>
          <p:cNvSpPr/>
          <p:nvPr/>
        </p:nvSpPr>
        <p:spPr>
          <a:xfrm>
            <a:off x="9243392" y="4321341"/>
            <a:ext cx="2405270" cy="175819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G" sz="2400" dirty="0"/>
              <a:t>Early bug detection</a:t>
            </a:r>
          </a:p>
        </p:txBody>
      </p:sp>
      <p:sp>
        <p:nvSpPr>
          <p:cNvPr id="7" name="Oval 6">
            <a:extLst>
              <a:ext uri="{FF2B5EF4-FFF2-40B4-BE49-F238E27FC236}">
                <a16:creationId xmlns:a16="http://schemas.microsoft.com/office/drawing/2014/main" id="{9888EED5-D690-1629-699D-11ED4C40B0C1}"/>
              </a:ext>
            </a:extLst>
          </p:cNvPr>
          <p:cNvSpPr/>
          <p:nvPr/>
        </p:nvSpPr>
        <p:spPr>
          <a:xfrm>
            <a:off x="543337" y="4321341"/>
            <a:ext cx="3173897" cy="175819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G" sz="2400" dirty="0"/>
              <a:t>Documentation</a:t>
            </a:r>
          </a:p>
        </p:txBody>
      </p:sp>
      <p:sp>
        <p:nvSpPr>
          <p:cNvPr id="8" name="Oval 7">
            <a:extLst>
              <a:ext uri="{FF2B5EF4-FFF2-40B4-BE49-F238E27FC236}">
                <a16:creationId xmlns:a16="http://schemas.microsoft.com/office/drawing/2014/main" id="{CDC4F737-CE3F-FADA-A694-5F7F357ED0F2}"/>
              </a:ext>
            </a:extLst>
          </p:cNvPr>
          <p:cNvSpPr/>
          <p:nvPr/>
        </p:nvSpPr>
        <p:spPr>
          <a:xfrm>
            <a:off x="543338" y="358838"/>
            <a:ext cx="2405270" cy="175819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M</a:t>
            </a:r>
            <a:r>
              <a:rPr lang="en-EG" sz="2400" dirty="0"/>
              <a:t>ake refactoring easier</a:t>
            </a:r>
          </a:p>
        </p:txBody>
      </p:sp>
      <p:cxnSp>
        <p:nvCxnSpPr>
          <p:cNvPr id="10" name="Straight Connector 9">
            <a:extLst>
              <a:ext uri="{FF2B5EF4-FFF2-40B4-BE49-F238E27FC236}">
                <a16:creationId xmlns:a16="http://schemas.microsoft.com/office/drawing/2014/main" id="{F8D6DE67-9712-8867-59C8-6E9A88A94FBD}"/>
              </a:ext>
            </a:extLst>
          </p:cNvPr>
          <p:cNvCxnSpPr>
            <a:stCxn id="8" idx="5"/>
            <a:endCxn id="4" idx="1"/>
          </p:cNvCxnSpPr>
          <p:nvPr/>
        </p:nvCxnSpPr>
        <p:spPr>
          <a:xfrm>
            <a:off x="2596364" y="1859553"/>
            <a:ext cx="2124359" cy="690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A894FBD-A113-64CF-D1DF-B8647BF37FF6}"/>
              </a:ext>
            </a:extLst>
          </p:cNvPr>
          <p:cNvCxnSpPr>
            <a:cxnSpLocks/>
            <a:stCxn id="7" idx="7"/>
            <a:endCxn id="4" idx="3"/>
          </p:cNvCxnSpPr>
          <p:nvPr/>
        </p:nvCxnSpPr>
        <p:spPr>
          <a:xfrm flipV="1">
            <a:off x="3252428" y="3731119"/>
            <a:ext cx="1468295" cy="847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321E354-7F68-CE28-AFD8-03B28646750D}"/>
              </a:ext>
            </a:extLst>
          </p:cNvPr>
          <p:cNvCxnSpPr>
            <a:stCxn id="4" idx="7"/>
            <a:endCxn id="5" idx="3"/>
          </p:cNvCxnSpPr>
          <p:nvPr/>
        </p:nvCxnSpPr>
        <p:spPr>
          <a:xfrm flipV="1">
            <a:off x="7166476" y="1859553"/>
            <a:ext cx="2429160" cy="690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AF700F-28A1-7442-1206-2552272B0A30}"/>
              </a:ext>
            </a:extLst>
          </p:cNvPr>
          <p:cNvCxnSpPr>
            <a:stCxn id="4" idx="5"/>
            <a:endCxn id="6" idx="1"/>
          </p:cNvCxnSpPr>
          <p:nvPr/>
        </p:nvCxnSpPr>
        <p:spPr>
          <a:xfrm>
            <a:off x="7166476" y="3731119"/>
            <a:ext cx="2429160" cy="8477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326329"/>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4095576"/>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645445-5376-7AC8-F781-4A1DC680C5F1}"/>
              </a:ext>
            </a:extLst>
          </p:cNvPr>
          <p:cNvSpPr>
            <a:spLocks noGrp="1"/>
          </p:cNvSpPr>
          <p:nvPr>
            <p:ph type="body" sz="quarter" idx="13"/>
          </p:nvPr>
        </p:nvSpPr>
        <p:spPr/>
        <p:txBody>
          <a:bodyPr>
            <a:normAutofit fontScale="85000" lnSpcReduction="20000"/>
          </a:bodyPr>
          <a:lstStyle/>
          <a:p>
            <a:r>
              <a:rPr lang="en-EG" dirty="0"/>
              <a:t>2</a:t>
            </a:r>
          </a:p>
        </p:txBody>
      </p:sp>
      <p:sp>
        <p:nvSpPr>
          <p:cNvPr id="3" name="Title 2">
            <a:extLst>
              <a:ext uri="{FF2B5EF4-FFF2-40B4-BE49-F238E27FC236}">
                <a16:creationId xmlns:a16="http://schemas.microsoft.com/office/drawing/2014/main" id="{B71B9418-DE8C-5421-767F-A887D62365B2}"/>
              </a:ext>
            </a:extLst>
          </p:cNvPr>
          <p:cNvSpPr>
            <a:spLocks noGrp="1"/>
          </p:cNvSpPr>
          <p:nvPr>
            <p:ph type="ctrTitle"/>
          </p:nvPr>
        </p:nvSpPr>
        <p:spPr/>
        <p:txBody>
          <a:bodyPr/>
          <a:lstStyle/>
          <a:p>
            <a:r>
              <a:rPr lang="en-EG" dirty="0"/>
              <a:t>React testing library overview</a:t>
            </a:r>
          </a:p>
        </p:txBody>
      </p:sp>
    </p:spTree>
    <p:extLst>
      <p:ext uri="{BB962C8B-B14F-4D97-AF65-F5344CB8AC3E}">
        <p14:creationId xmlns:p14="http://schemas.microsoft.com/office/powerpoint/2010/main" val="3046063889"/>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1077C-2DC3-32F6-4DCE-EA48EDB099C1}"/>
              </a:ext>
            </a:extLst>
          </p:cNvPr>
          <p:cNvSpPr>
            <a:spLocks noGrp="1"/>
          </p:cNvSpPr>
          <p:nvPr>
            <p:ph type="title"/>
          </p:nvPr>
        </p:nvSpPr>
        <p:spPr/>
        <p:txBody>
          <a:bodyPr/>
          <a:lstStyle/>
          <a:p>
            <a:r>
              <a:rPr lang="en-EG" dirty="0"/>
              <a:t>React testing library</a:t>
            </a:r>
          </a:p>
        </p:txBody>
      </p:sp>
      <p:sp>
        <p:nvSpPr>
          <p:cNvPr id="3" name="Content Placeholder 2">
            <a:extLst>
              <a:ext uri="{FF2B5EF4-FFF2-40B4-BE49-F238E27FC236}">
                <a16:creationId xmlns:a16="http://schemas.microsoft.com/office/drawing/2014/main" id="{B49294E1-C05B-0CE5-7063-49AF4F473C54}"/>
              </a:ext>
            </a:extLst>
          </p:cNvPr>
          <p:cNvSpPr>
            <a:spLocks noGrp="1"/>
          </p:cNvSpPr>
          <p:nvPr>
            <p:ph sz="half" idx="1"/>
          </p:nvPr>
        </p:nvSpPr>
        <p:spPr>
          <a:xfrm>
            <a:off x="838199" y="1825625"/>
            <a:ext cx="9319591" cy="4351339"/>
          </a:xfrm>
        </p:spPr>
        <p:txBody>
          <a:bodyPr/>
          <a:lstStyle/>
          <a:p>
            <a:r>
              <a:rPr lang="en-EG" dirty="0"/>
              <a:t>Focus on testing the functionality of the component rather than the implementation details.		</a:t>
            </a:r>
            <a:br>
              <a:rPr lang="en-EG" dirty="0"/>
            </a:br>
            <a:endParaRPr lang="en-EG" dirty="0"/>
          </a:p>
          <a:p>
            <a:r>
              <a:rPr lang="en-US" dirty="0"/>
              <a:t>A</a:t>
            </a:r>
            <a:r>
              <a:rPr lang="en-EG" dirty="0"/>
              <a:t>voids False negatives: test fails because test is broken, not the code.</a:t>
            </a:r>
            <a:br>
              <a:rPr lang="en-EG" dirty="0"/>
            </a:br>
            <a:endParaRPr lang="en-EG" dirty="0"/>
          </a:p>
          <a:p>
            <a:r>
              <a:rPr lang="en-EG" dirty="0"/>
              <a:t>Avoids False positives: test succeeds but it should fail.</a:t>
            </a:r>
            <a:br>
              <a:rPr lang="en-EG" dirty="0"/>
            </a:br>
            <a:endParaRPr lang="en-EG" dirty="0"/>
          </a:p>
          <a:p>
            <a:r>
              <a:rPr lang="en-EG" dirty="0"/>
              <a:t>Easier to refactor (</a:t>
            </a:r>
            <a:r>
              <a:rPr lang="en-US" b="0" i="0" dirty="0">
                <a:solidFill>
                  <a:srgbClr val="1C1E21"/>
                </a:solidFill>
                <a:effectLst/>
                <a:latin typeface="Source Sans Pro" panose="020B0503030403020204" pitchFamily="34" charset="0"/>
              </a:rPr>
              <a:t>changes to implementation but not functionality</a:t>
            </a:r>
            <a:r>
              <a:rPr lang="en-EG" dirty="0"/>
              <a:t>) without breaking tests.</a:t>
            </a:r>
          </a:p>
          <a:p>
            <a:endParaRPr lang="en-EG" dirty="0"/>
          </a:p>
        </p:txBody>
      </p:sp>
    </p:spTree>
    <p:extLst>
      <p:ext uri="{BB962C8B-B14F-4D97-AF65-F5344CB8AC3E}">
        <p14:creationId xmlns:p14="http://schemas.microsoft.com/office/powerpoint/2010/main" val="4157947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4BC2A-0255-6A2C-3132-DAE06242335F}"/>
              </a:ext>
            </a:extLst>
          </p:cNvPr>
          <p:cNvSpPr>
            <a:spLocks noGrp="1"/>
          </p:cNvSpPr>
          <p:nvPr>
            <p:ph type="title"/>
          </p:nvPr>
        </p:nvSpPr>
        <p:spPr/>
        <p:txBody>
          <a:bodyPr/>
          <a:lstStyle/>
          <a:p>
            <a:pPr algn="l"/>
            <a:r>
              <a:rPr lang="en-US" b="0" i="0" dirty="0">
                <a:solidFill>
                  <a:srgbClr val="1C1E21"/>
                </a:solidFill>
                <a:effectLst/>
                <a:latin typeface="Source Sans Pro" panose="020B0503030403020204" pitchFamily="34" charset="0"/>
              </a:rPr>
              <a:t>Avoid testing the implementation details:</a:t>
            </a:r>
          </a:p>
        </p:txBody>
      </p:sp>
      <p:sp>
        <p:nvSpPr>
          <p:cNvPr id="3" name="Content Placeholder 2">
            <a:extLst>
              <a:ext uri="{FF2B5EF4-FFF2-40B4-BE49-F238E27FC236}">
                <a16:creationId xmlns:a16="http://schemas.microsoft.com/office/drawing/2014/main" id="{48B05EAE-A111-3743-A101-6BFEE49DABCD}"/>
              </a:ext>
            </a:extLst>
          </p:cNvPr>
          <p:cNvSpPr>
            <a:spLocks noGrp="1"/>
          </p:cNvSpPr>
          <p:nvPr>
            <p:ph idx="1"/>
          </p:nvPr>
        </p:nvSpPr>
        <p:spPr/>
        <p:txBody>
          <a:bodyPr>
            <a:normAutofit/>
          </a:bodyPr>
          <a:lstStyle/>
          <a:p>
            <a:pPr>
              <a:buFont typeface="+mj-lt"/>
              <a:buAutoNum type="arabicPeriod"/>
            </a:pPr>
            <a:r>
              <a:rPr lang="en-US" b="0" i="0" dirty="0">
                <a:solidFill>
                  <a:srgbClr val="1C1E21"/>
                </a:solidFill>
                <a:effectLst/>
                <a:latin typeface="Source Sans Pro" panose="020B0503030403020204" pitchFamily="34" charset="0"/>
              </a:rPr>
              <a:t>Internal state of a component</a:t>
            </a:r>
          </a:p>
          <a:p>
            <a:pPr>
              <a:buFont typeface="+mj-lt"/>
              <a:buAutoNum type="arabicPeriod"/>
            </a:pPr>
            <a:r>
              <a:rPr lang="en-US" b="0" i="0" dirty="0">
                <a:solidFill>
                  <a:srgbClr val="1C1E21"/>
                </a:solidFill>
                <a:effectLst/>
                <a:latin typeface="Source Sans Pro" panose="020B0503030403020204" pitchFamily="34" charset="0"/>
              </a:rPr>
              <a:t>Internal methods of a component</a:t>
            </a:r>
          </a:p>
          <a:p>
            <a:pPr>
              <a:buFont typeface="+mj-lt"/>
              <a:buAutoNum type="arabicPeriod"/>
            </a:pPr>
            <a:r>
              <a:rPr lang="en-US" b="0" i="0" dirty="0">
                <a:solidFill>
                  <a:srgbClr val="1C1E21"/>
                </a:solidFill>
                <a:effectLst/>
                <a:latin typeface="Source Sans Pro" panose="020B0503030403020204" pitchFamily="34" charset="0"/>
              </a:rPr>
              <a:t>Lifecycle methods of a component</a:t>
            </a:r>
          </a:p>
          <a:p>
            <a:pPr>
              <a:buFont typeface="+mj-lt"/>
              <a:buAutoNum type="arabicPeriod"/>
            </a:pPr>
            <a:r>
              <a:rPr lang="en-US" b="0" i="0" dirty="0">
                <a:solidFill>
                  <a:srgbClr val="1C1E21"/>
                </a:solidFill>
                <a:effectLst/>
                <a:latin typeface="Source Sans Pro" panose="020B0503030403020204" pitchFamily="34" charset="0"/>
              </a:rPr>
              <a:t>Child components</a:t>
            </a:r>
          </a:p>
          <a:p>
            <a:endParaRPr lang="en-EG" dirty="0"/>
          </a:p>
          <a:p>
            <a:endParaRPr lang="en-EG" dirty="0"/>
          </a:p>
        </p:txBody>
      </p:sp>
    </p:spTree>
    <p:extLst>
      <p:ext uri="{BB962C8B-B14F-4D97-AF65-F5344CB8AC3E}">
        <p14:creationId xmlns:p14="http://schemas.microsoft.com/office/powerpoint/2010/main" val="583115019"/>
      </p:ext>
    </p:extLst>
  </p:cSld>
  <p:clrMapOvr>
    <a:masterClrMapping/>
  </p:clrMapOvr>
</p:sld>
</file>

<file path=ppt/theme/theme1.xml><?xml version="1.0" encoding="utf-8"?>
<a:theme xmlns:a="http://schemas.openxmlformats.org/drawingml/2006/main" name="voi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ois" id="{F104CB03-87A7-8041-B1D5-D838A12230C0}" vid="{A120AF8E-B9B0-0149-B59D-D35DC6F127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vois</Template>
  <TotalTime>500</TotalTime>
  <Words>817</Words>
  <Application>Microsoft Macintosh PowerPoint</Application>
  <PresentationFormat>Widescreen</PresentationFormat>
  <Paragraphs>125</Paragraphs>
  <Slides>29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-apple-system</vt:lpstr>
      <vt:lpstr>Arial</vt:lpstr>
      <vt:lpstr>Calibri</vt:lpstr>
      <vt:lpstr>Calibri Light</vt:lpstr>
      <vt:lpstr>Menlo</vt:lpstr>
      <vt:lpstr>Merriweather</vt:lpstr>
      <vt:lpstr>Söhne</vt:lpstr>
      <vt:lpstr>Source Sans Pro</vt:lpstr>
      <vt:lpstr>Vodafone Rg</vt:lpstr>
      <vt:lpstr>vois</vt:lpstr>
      <vt:lpstr>Unit testing using React Testing Library</vt:lpstr>
      <vt:lpstr>Agenda</vt:lpstr>
      <vt:lpstr>Unit testing overview</vt:lpstr>
      <vt:lpstr>PowerPoint Presentation</vt:lpstr>
      <vt:lpstr>PowerPoint Presentation</vt:lpstr>
      <vt:lpstr>PowerPoint Presentation</vt:lpstr>
      <vt:lpstr>React testing library overview</vt:lpstr>
      <vt:lpstr>React testing library</vt:lpstr>
      <vt:lpstr>Avoid testing the implementation details:</vt:lpstr>
      <vt:lpstr>Anatomy and best practices for writing unit tests.</vt:lpstr>
      <vt:lpstr>Test Anatomy and best practices</vt:lpstr>
      <vt:lpstr>Each test should focus on a single concept or behavior. </vt:lpstr>
      <vt:lpstr>Avoid repeating test logic</vt:lpstr>
      <vt:lpstr>Selecting elements, Interactions, and Assertions.</vt:lpstr>
      <vt:lpstr>Type of queries</vt:lpstr>
      <vt:lpstr>Interactions</vt:lpstr>
      <vt:lpstr>Assertions</vt:lpstr>
      <vt:lpstr>Mocking</vt:lpstr>
      <vt:lpstr>A unit needs to be isolated from all dependencies</vt:lpstr>
      <vt:lpstr>Mocking</vt:lpstr>
      <vt:lpstr>Async Tests</vt:lpstr>
      <vt:lpstr>When to use async methods</vt:lpstr>
      <vt:lpstr>Coding time</vt:lpstr>
      <vt:lpstr>Coverage</vt:lpstr>
      <vt:lpstr>Code coverage</vt:lpstr>
      <vt:lpstr>100% isn’t always correct</vt:lpstr>
      <vt:lpstr>Questions?</vt:lpstr>
      <vt:lpstr>Additional material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using React Testing Library</dc:title>
  <dc:creator>Rania Gamal, Vodafone</dc:creator>
  <cp:lastModifiedBy>Rania Gamal, Vodafone</cp:lastModifiedBy>
  <cp:revision>6</cp:revision>
  <dcterms:created xsi:type="dcterms:W3CDTF">2024-01-09T16:28:21Z</dcterms:created>
  <dcterms:modified xsi:type="dcterms:W3CDTF">2024-01-10T13:30:17Z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59f705-2ba0-454b-9cfc-6ce5bcaac040_Enabled">
    <vt:lpwstr>true</vt:lpwstr>
  </property>
  <property fmtid="{D5CDD505-2E9C-101B-9397-08002B2CF9AE}" pid="3" name="MSIP_Label_0359f705-2ba0-454b-9cfc-6ce5bcaac040_SetDate">
    <vt:lpwstr>2024-01-09T20:26:48Z</vt:lpwstr>
  </property>
  <property fmtid="{D5CDD505-2E9C-101B-9397-08002B2CF9AE}" pid="4" name="MSIP_Label_0359f705-2ba0-454b-9cfc-6ce5bcaac040_Method">
    <vt:lpwstr>Standard</vt:lpwstr>
  </property>
  <property fmtid="{D5CDD505-2E9C-101B-9397-08002B2CF9AE}" pid="5" name="MSIP_Label_0359f705-2ba0-454b-9cfc-6ce5bcaac040_Name">
    <vt:lpwstr>0359f705-2ba0-454b-9cfc-6ce5bcaac040</vt:lpwstr>
  </property>
  <property fmtid="{D5CDD505-2E9C-101B-9397-08002B2CF9AE}" pid="6" name="MSIP_Label_0359f705-2ba0-454b-9cfc-6ce5bcaac040_SiteId">
    <vt:lpwstr>68283f3b-8487-4c86-adb3-a5228f18b893</vt:lpwstr>
  </property>
  <property fmtid="{D5CDD505-2E9C-101B-9397-08002B2CF9AE}" pid="7" name="MSIP_Label_0359f705-2ba0-454b-9cfc-6ce5bcaac040_ActionId">
    <vt:lpwstr>498084a6-401d-4023-a40a-a6c9f045f5a7</vt:lpwstr>
  </property>
  <property fmtid="{D5CDD505-2E9C-101B-9397-08002B2CF9AE}" pid="8" name="MSIP_Label_0359f705-2ba0-454b-9cfc-6ce5bcaac040_ContentBits">
    <vt:lpwstr>2</vt:lpwstr>
  </property>
  <property fmtid="{D5CDD505-2E9C-101B-9397-08002B2CF9AE}" pid="9" name="ClassificationContentMarkingFooterLocations">
    <vt:lpwstr>vois:8</vt:lpwstr>
  </property>
  <property fmtid="{D5CDD505-2E9C-101B-9397-08002B2CF9AE}" pid="10" name="ClassificationContentMarkingFooterText">
    <vt:lpwstr>C2 General</vt:lpwstr>
  </property>
</Properties>
</file>