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y="5143500" cx="9144000"/>
  <p:notesSz cx="6858000" cy="9144000"/>
  <p:embeddedFontLst>
    <p:embeddedFont>
      <p:font typeface="Montserrat"/>
      <p:regular r:id="rId92"/>
      <p:bold r:id="rId93"/>
      <p:italic r:id="rId94"/>
      <p:boldItalic r:id="rId95"/>
    </p:embeddedFont>
    <p:embeddedFont>
      <p:font typeface="Lato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Montserrat-boldItalic.fntdata"/><Relationship Id="rId94" Type="http://schemas.openxmlformats.org/officeDocument/2006/relationships/font" Target="fonts/Montserrat-italic.fntdata"/><Relationship Id="rId97" Type="http://schemas.openxmlformats.org/officeDocument/2006/relationships/font" Target="fonts/Lato-bold.fntdata"/><Relationship Id="rId96" Type="http://schemas.openxmlformats.org/officeDocument/2006/relationships/font" Target="fonts/Lato-regular.fntdata"/><Relationship Id="rId11" Type="http://schemas.openxmlformats.org/officeDocument/2006/relationships/slide" Target="slides/slide7.xml"/><Relationship Id="rId99" Type="http://schemas.openxmlformats.org/officeDocument/2006/relationships/font" Target="fonts/Lato-boldItalic.fntdata"/><Relationship Id="rId10" Type="http://schemas.openxmlformats.org/officeDocument/2006/relationships/slide" Target="slides/slide6.xml"/><Relationship Id="rId98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font" Target="fonts/Montserrat-bold.fntdata"/><Relationship Id="rId92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9763d08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9763d08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9763d08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9763d08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a0f00d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a0f00d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a0f00d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a0f00d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a0f00d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a0f00d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a0f00d4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a0f00d4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a0f00d4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a0f00d4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a0f00d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a0f00d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0f00d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a0f00d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a0f00d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a0f00d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9763d0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9763d0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a0f00d4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a0f00d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a0f00d4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a0f00d4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abef81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abef81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a0f00d4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a0f00d4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a0f00d4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a0f00d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a0f00d4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a0f00d4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a0f00d4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a0f00d4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abef81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abef81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abef81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abef81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abef81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abef81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9763d08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9763d08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abef81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abef81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abef81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abef81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abef81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abef81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44d24f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44d24f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44d24f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44d24f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44d24f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44d24f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44d24f5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44d24f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44d24f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44d24f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44d24f5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44d24f5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344d24f5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344d24f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9763d08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9763d08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44d24f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344d24f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ed8bc6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ed8bc6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d8bc64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d8bc64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ed8bc64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ed8bc64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ed8bc645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ed8bc64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ed8bc645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ed8bc64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ed8bc645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ed8bc645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44d24f5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344d24f5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344d24f5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344d24f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344d24f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344d24f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9763d08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9763d08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344d24f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344d24f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344d24f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344d24f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344d24f5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344d24f5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344d24f5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344d24f5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344d24f5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344d24f5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344d24f5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344d24f5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eda2d1b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eda2d1b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eda2d1b7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eda2d1b7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eda2d1b7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eda2d1b7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da2d1b76_2_2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da2d1b76_2_2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9763d08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9763d08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eda2d1b7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eda2d1b7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da2d1b7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eda2d1b7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eda2d1b76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eda2d1b76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eda2d1b76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eda2d1b7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eda2d1b76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eda2d1b7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da2d1b76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eda2d1b76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eda2d1b76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eda2d1b76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eda2d1b76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eda2d1b76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da2d1b76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eda2d1b7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eda2d1b76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eda2d1b76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9763d08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9763d08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eda2d1b76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eda2d1b76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eda2d1b76_2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5eda2d1b76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eda2d1b76_2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eda2d1b76_2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eda2d1b76_2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eda2d1b76_2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da2d1b76_2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eda2d1b76_2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eda2d1b76_2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eda2d1b76_2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eda2d1b76_2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5eda2d1b76_2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eda2d1b76_2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eda2d1b76_2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eda2d1b76_2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eda2d1b76_2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eda2d1b76_2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eda2d1b76_2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763d08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9763d08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eda2d1b76_2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eda2d1b76_2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eda2d1b76_2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eda2d1b76_2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eda2d1b76_2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eda2d1b76_2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eda2d1b76_2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eda2d1b76_2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eda2d1b76_2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eda2d1b76_2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eda2d1b76_2_2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eda2d1b76_2_2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eda2d1b76_2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eda2d1b76_2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eda2d1b76_2_2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eda2d1b76_2_2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9763d08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9763d08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PHP !!!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Commenting PHP Code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i="1"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comment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is the portion of a program that exists only for the human reader and stripped out before displaying the programs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&lt;?php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//echo "string1";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#echo "string2";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</a:t>
            </a:r>
            <a:r>
              <a:rPr lang="en-GB"/>
              <a:t> syntax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Statements are expressions terminated by semicolons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main way to store information in the middle of a PHP program is by using a variable.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important things to know about variables in PHP:- 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1-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All variables in PHP are denoted with a leading dollar sign ($).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2-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Variables are assigned with the = operator, with the variable on 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the left-hand side and the expression to be evaluated on the right.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3- PHP does a good job of automatically converting types from one to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another when necessary.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(con...)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types which we use to construct our variables:- 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Integers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are whole numbers, without a decimal point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Doubles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are floating-point numbers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Booleans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have only two possible values either true or false.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Strings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are sequences of characters, like 'PHP supports string operations.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        5-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Arrays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are named and indexed collections of other values.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(</a:t>
            </a: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Indexed arrays,Associative arrays,Multidimensional arrays)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6-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Objects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are instances of programmer-defined classes, which can package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up both other kinds of values and functions that are specific to the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class.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1-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Integers:- (EX)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&lt;?php</a:t>
            </a:r>
            <a:br>
              <a:rPr lang="en-GB"/>
            </a:br>
            <a:r>
              <a:rPr lang="en-GB"/>
              <a:t>$v1 = 12345;</a:t>
            </a:r>
            <a:br>
              <a:rPr lang="en-GB"/>
            </a:br>
            <a:r>
              <a:rPr lang="en-GB"/>
              <a:t>$v2 = -12345 + 12345;</a:t>
            </a:r>
            <a:br>
              <a:rPr lang="en-GB"/>
            </a:br>
            <a:r>
              <a:rPr lang="en-GB"/>
              <a:t>echo $v1 ."&lt;br&gt;";</a:t>
            </a:r>
            <a:br>
              <a:rPr lang="en-GB"/>
            </a:br>
            <a:r>
              <a:rPr lang="en-GB"/>
              <a:t>echo $v2;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(con...)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2-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Doubles:- (EX)</a:t>
            </a:r>
            <a:endParaRPr b="1"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&lt;?php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$v1 = 2.2888800;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$v2 = 2.2111200;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$result = $v1 + $v2;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print("$v1 + $v2 = $result &lt;br&gt;");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?&gt;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2-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Booleans:- (EX)</a:t>
            </a:r>
            <a:endParaRPr b="1"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&lt;?php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$x=5;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if ($x==5)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print("x is equal to 5&lt;br&gt;");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Else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print("x is not equal to 5&lt;br&gt;");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?&gt;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-"/>
            </a:pPr>
            <a: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Variable Scope:-</a:t>
            </a:r>
            <a:b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1- Local Variable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2- Function Parameters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3- Global Variables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4- Static Variables</a:t>
            </a:r>
            <a:b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Constant:- </a:t>
            </a:r>
            <a:b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constant value cannot change during the execution of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the script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- To define a constant you have to use define() function   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and to retrieve the value of a constant, you have to 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simply specifying its name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In PHP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PHP is a programming language that allows web developers to create dynamic content that interacts with databases. PHP is basically used for developing web based software applications. 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Ex: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define("STATICVARIABLE", 50);</a:t>
            </a:r>
            <a:br>
              <a:rPr lang="en-GB"/>
            </a:br>
            <a:r>
              <a:rPr lang="en-GB"/>
              <a:t>     echo STATICVARIABLE;</a:t>
            </a:r>
            <a:br>
              <a:rPr lang="en-GB"/>
            </a:br>
            <a:r>
              <a:rPr lang="en-GB"/>
              <a:t>     echo constant("STATICVARIABLE");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(con...)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Differences between constants and variables are:- 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1-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There is no need to write a dollar sign ($) before a constant, where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as in Variable one has to write a dollar sign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2- Constants cannot be defined by simple assignment, they may only 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be defined using the define() function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Loops in PHP are used to execute the same block of code a specified number of times. PHP supports following four loop types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loop types:- 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1-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loops through a block of code a specified number of times.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2-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loops through a block of code if and as long as a specified condition is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True.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3-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do...while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loops through a block of code once, and then repeats the loop as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long as a special condition is true.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4-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loops through a block of code for each element in an array.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1- For:- </a:t>
            </a:r>
            <a:br>
              <a:rPr lang="en-GB" sz="1800">
                <a:solidFill>
                  <a:srgbClr val="FFFFFF"/>
                </a:solidFill>
              </a:rPr>
            </a:br>
            <a:r>
              <a:rPr lang="en-GB" sz="1800">
                <a:solidFill>
                  <a:srgbClr val="FFFFFF"/>
                </a:solidFill>
              </a:rPr>
              <a:t>      -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for statement is used when you know how many times you want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to execute a statement or a block of statements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- Syntax: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for (initialization; condition; increment)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{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   code to be executed;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}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400"/>
              <a:t>Ex:</a:t>
            </a:r>
            <a:br>
              <a:rPr lang="en-GB"/>
            </a:br>
            <a:r>
              <a:rPr lang="en-GB"/>
              <a:t>&lt;?php </a:t>
            </a:r>
            <a:br>
              <a:rPr lang="en-GB"/>
            </a:br>
            <a:r>
              <a:rPr lang="en-GB"/>
              <a:t>         $a = 0;</a:t>
            </a:r>
            <a:br>
              <a:rPr lang="en-GB"/>
            </a:br>
            <a:r>
              <a:rPr lang="en-GB"/>
              <a:t>         $b = 0;</a:t>
            </a:r>
            <a:br>
              <a:rPr lang="en-GB"/>
            </a:br>
            <a:r>
              <a:rPr lang="en-GB"/>
              <a:t>         for( $i = 0; $i&lt;5; $i++ ) </a:t>
            </a:r>
            <a:br>
              <a:rPr lang="en-GB"/>
            </a:br>
            <a:r>
              <a:rPr lang="en-GB"/>
              <a:t>        </a:t>
            </a:r>
            <a:r>
              <a:rPr lang="en-GB"/>
              <a:t> {</a:t>
            </a:r>
            <a:br>
              <a:rPr lang="en-GB"/>
            </a:br>
            <a:r>
              <a:rPr lang="en-GB"/>
              <a:t>                </a:t>
            </a:r>
            <a:r>
              <a:rPr lang="en-GB"/>
              <a:t> $a += 10;</a:t>
            </a:r>
            <a:br>
              <a:rPr lang="en-GB"/>
            </a:br>
            <a:r>
              <a:rPr lang="en-GB"/>
              <a:t>                 $b += 5;</a:t>
            </a:r>
            <a:br>
              <a:rPr lang="en-GB"/>
            </a:br>
            <a:r>
              <a:rPr lang="en-GB"/>
              <a:t>         }</a:t>
            </a:r>
            <a:br>
              <a:rPr lang="en-GB"/>
            </a:br>
            <a:r>
              <a:rPr lang="en-GB"/>
              <a:t>        echo ("At the end of the loop a = $a and b = $b" );</a:t>
            </a:r>
            <a:br>
              <a:rPr lang="en-GB"/>
            </a:br>
            <a:r>
              <a:rPr lang="en-GB"/>
              <a:t>?&gt;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2- </a:t>
            </a:r>
            <a:r>
              <a:rPr b="1" lang="en-GB" sz="1400"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-GB" sz="1800"/>
              <a:t>:- </a:t>
            </a:r>
            <a:br>
              <a:rPr lang="en-GB" sz="1800"/>
            </a:br>
            <a:r>
              <a:rPr lang="en-GB" sz="1800"/>
              <a:t>      -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while statement will execute a block of code if and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as long as a test expression is true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40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latin typeface="Verdana"/>
                <a:ea typeface="Verdana"/>
                <a:cs typeface="Verdana"/>
                <a:sym typeface="Verdana"/>
              </a:rPr>
              <a:t>    - Syntax:</a:t>
            </a:r>
            <a:br>
              <a:rPr lang="en-GB" sz="140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Code </a:t>
            </a:r>
            <a:r>
              <a:rPr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 be executed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400"/>
              <a:t>Ex: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$num=20;</a:t>
            </a:r>
            <a:br>
              <a:rPr lang="en-GB"/>
            </a:br>
            <a:r>
              <a:rPr lang="en-GB"/>
              <a:t>  $i=0;</a:t>
            </a:r>
            <a:br>
              <a:rPr lang="en-GB"/>
            </a:br>
            <a:r>
              <a:rPr lang="en-GB"/>
              <a:t>  while($i&lt;10)</a:t>
            </a:r>
            <a:br>
              <a:rPr lang="en-GB"/>
            </a:br>
            <a:r>
              <a:rPr lang="en-GB"/>
              <a:t>  {</a:t>
            </a:r>
            <a:br>
              <a:rPr lang="en-GB"/>
            </a:br>
            <a:r>
              <a:rPr lang="en-GB"/>
              <a:t>      $num --;</a:t>
            </a:r>
            <a:br>
              <a:rPr lang="en-GB"/>
            </a:br>
            <a:r>
              <a:rPr lang="en-GB"/>
              <a:t>      $i++;</a:t>
            </a:r>
            <a:br>
              <a:rPr lang="en-GB"/>
            </a:br>
            <a:r>
              <a:rPr lang="en-GB"/>
              <a:t>     echo $num ."&lt;br&gt;";</a:t>
            </a:r>
            <a:br>
              <a:rPr lang="en-GB"/>
            </a:br>
            <a:r>
              <a:rPr lang="en-GB"/>
              <a:t>}</a:t>
            </a:r>
            <a:br>
              <a:rPr lang="en-GB"/>
            </a:br>
            <a:r>
              <a:rPr lang="en-GB"/>
              <a:t>?&gt;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3- 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do...while</a:t>
            </a:r>
            <a:r>
              <a:rPr lang="en-GB" sz="1800"/>
              <a:t>:- </a:t>
            </a:r>
            <a:br>
              <a:rPr lang="en-GB" sz="1800"/>
            </a:br>
            <a:r>
              <a:rPr lang="en-GB" sz="1800"/>
              <a:t>      -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do...while statement will execute a block of code at least once - it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then will repeat the loop as long as a condition is true</a:t>
            </a:r>
            <a:br>
              <a:rPr lang="en-GB" sz="140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latin typeface="Verdana"/>
                <a:ea typeface="Verdana"/>
                <a:cs typeface="Verdana"/>
                <a:sym typeface="Verdana"/>
              </a:rPr>
              <a:t>    - Syntax:</a:t>
            </a:r>
            <a:br>
              <a:rPr lang="en-GB" sz="140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Code </a:t>
            </a:r>
            <a:r>
              <a:rPr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 be executed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while(</a:t>
            </a:r>
            <a:r>
              <a:rPr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In PHP (con...)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PHP is a recursive acronym for "PHP: Hypertext Preprocessor".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PHP is a server side scripting language that is embedded in HTML. It is used to manage dynamic content, databases, session tracking, even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build entire e-commerce sites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-"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400"/>
              <a:t>Ex: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$num=20;</a:t>
            </a:r>
            <a:br>
              <a:rPr lang="en-GB"/>
            </a:br>
            <a:r>
              <a:rPr lang="en-GB"/>
              <a:t>    $i=11;</a:t>
            </a:r>
            <a:br>
              <a:rPr lang="en-GB"/>
            </a:br>
            <a:r>
              <a:rPr lang="en-GB"/>
              <a:t>    do</a:t>
            </a:r>
            <a:br>
              <a:rPr lang="en-GB"/>
            </a:br>
            <a:r>
              <a:rPr lang="en-GB"/>
              <a:t>   {</a:t>
            </a:r>
            <a:br>
              <a:rPr lang="en-GB"/>
            </a:br>
            <a:r>
              <a:rPr lang="en-GB"/>
              <a:t>       $num --;</a:t>
            </a:r>
            <a:br>
              <a:rPr lang="en-GB"/>
            </a:br>
            <a:r>
              <a:rPr lang="en-GB"/>
              <a:t>       $i++;</a:t>
            </a:r>
            <a:br>
              <a:rPr lang="en-GB"/>
            </a:br>
            <a:r>
              <a:rPr lang="en-GB"/>
              <a:t>       echo $num ."&lt;br&gt;";</a:t>
            </a:r>
            <a:br>
              <a:rPr lang="en-GB"/>
            </a:br>
            <a:r>
              <a:rPr lang="en-GB"/>
              <a:t>  }</a:t>
            </a:r>
            <a:br>
              <a:rPr lang="en-GB"/>
            </a:br>
            <a:r>
              <a:rPr lang="en-GB"/>
              <a:t> while($i&lt;10)</a:t>
            </a:r>
            <a:br>
              <a:rPr lang="en-GB"/>
            </a:br>
            <a:r>
              <a:rPr lang="en-GB"/>
              <a:t>?&gt;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3-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lang="en-GB" sz="1800"/>
              <a:t>:- </a:t>
            </a:r>
            <a:br>
              <a:rPr lang="en-GB" sz="1800"/>
            </a:br>
            <a:r>
              <a:rPr lang="en-GB" sz="1800"/>
              <a:t>      -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foreach statement is used to loop through arrays. For each pass   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The value of the current array element is assigned to $value and the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array pointer is moved by one and in the next pass next element will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be processed</a:t>
            </a:r>
            <a:br>
              <a:rPr lang="en-GB" sz="140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latin typeface="Verdana"/>
                <a:ea typeface="Verdana"/>
                <a:cs typeface="Verdana"/>
                <a:sym typeface="Verdana"/>
              </a:rPr>
              <a:t>    - Syntax:</a:t>
            </a:r>
            <a:br>
              <a:rPr lang="en-GB" sz="140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foreach(</a:t>
            </a:r>
            <a:r>
              <a:rPr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Code </a:t>
            </a:r>
            <a:r>
              <a:rPr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 be executed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400"/>
              <a:t>Ex: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$array=array(11,8,63,9,32);</a:t>
            </a:r>
            <a:br>
              <a:rPr lang="en-GB"/>
            </a:br>
            <a:r>
              <a:rPr lang="en-GB"/>
              <a:t>     $i=0;</a:t>
            </a:r>
            <a:br>
              <a:rPr lang="en-GB"/>
            </a:br>
            <a:r>
              <a:rPr lang="en-GB"/>
              <a:t>     foreach($array as $value)</a:t>
            </a:r>
            <a:br>
              <a:rPr lang="en-GB"/>
            </a:br>
            <a:r>
              <a:rPr lang="en-GB"/>
              <a:t>     {</a:t>
            </a:r>
            <a:br>
              <a:rPr lang="en-GB"/>
            </a:br>
            <a:r>
              <a:rPr lang="en-GB"/>
              <a:t>             echo "v".$i ."=".$value."&lt;br&gt;";</a:t>
            </a:r>
            <a:br>
              <a:rPr lang="en-GB"/>
            </a:br>
            <a:r>
              <a:rPr lang="en-GB"/>
              <a:t>            $i++;</a:t>
            </a:r>
            <a:br>
              <a:rPr lang="en-GB"/>
            </a:br>
            <a:r>
              <a:rPr lang="en-GB"/>
              <a:t>     }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 array is a data structure that stores one or more similar type of values in a single value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(con...)</a:t>
            </a:r>
            <a:endParaRPr/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kinds of arrays:- </a:t>
            </a:r>
            <a:endParaRPr b="1"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1-</a:t>
            </a:r>
            <a:r>
              <a:rPr b="1"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Numeric array</a:t>
            </a: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An array with a numeric index. Values are stored and accessed in linear fashion.</a:t>
            </a: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2-</a:t>
            </a:r>
            <a:r>
              <a:rPr b="1"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Associative array</a:t>
            </a: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b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An array with strings as index. This stores element values in association with key </a:t>
            </a:r>
            <a:b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values rather than in a strict linear index order.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3- </a:t>
            </a:r>
            <a:r>
              <a:rPr b="1"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Multidimensional array</a:t>
            </a: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 </a:t>
            </a:r>
            <a:b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    An array containing one or more arrays and values are accessed using multiple indices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Numeric array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-"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These arrays can store numbers, strings and any object but their index will be represented by numbers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-"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By default array index starts from zero.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1297500" y="393750"/>
            <a:ext cx="70389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1297500" y="1104725"/>
            <a:ext cx="70389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&lt;?php</a:t>
            </a:r>
            <a:br>
              <a:rPr lang="en-GB"/>
            </a:br>
            <a:r>
              <a:rPr lang="en-GB"/>
              <a:t>      $arr=array(1,5,9,7);</a:t>
            </a:r>
            <a:br>
              <a:rPr lang="en-GB"/>
            </a:br>
            <a:r>
              <a:rPr lang="en-GB"/>
              <a:t>      foreach ($arr as $one_item) {	  </a:t>
            </a:r>
            <a:br>
              <a:rPr lang="en-GB"/>
            </a:br>
            <a:r>
              <a:rPr lang="en-GB"/>
              <a:t>           echo $one_item ."&lt;br&gt;";</a:t>
            </a:r>
            <a:br>
              <a:rPr lang="en-GB"/>
            </a:br>
            <a:r>
              <a:rPr lang="en-GB"/>
              <a:t>     }</a:t>
            </a:r>
            <a:br>
              <a:rPr lang="en-GB"/>
            </a:br>
            <a:r>
              <a:rPr lang="en-GB"/>
              <a:t>     echo "&lt;hr&gt;";</a:t>
            </a:r>
            <a:br>
              <a:rPr lang="en-GB"/>
            </a:br>
            <a:r>
              <a:rPr lang="en-GB"/>
              <a:t>     $arr1[0]=1;</a:t>
            </a:r>
            <a:br>
              <a:rPr lang="en-GB"/>
            </a:br>
            <a:r>
              <a:rPr lang="en-GB"/>
              <a:t>     $arr1[1]=3;</a:t>
            </a:r>
            <a:br>
              <a:rPr lang="en-GB"/>
            </a:br>
            <a:r>
              <a:rPr lang="en-GB"/>
              <a:t>     $arr1[2]=5;</a:t>
            </a:r>
            <a:br>
              <a:rPr lang="en-GB"/>
            </a:br>
            <a:r>
              <a:rPr lang="en-GB"/>
              <a:t>   foreach ($arr1 as $one_item){</a:t>
            </a:r>
            <a:br>
              <a:rPr lang="en-GB"/>
            </a:br>
            <a:r>
              <a:rPr lang="en-GB"/>
              <a:t>       echo $one_item ."&lt;br&gt;";</a:t>
            </a:r>
            <a:br>
              <a:rPr lang="en-GB"/>
            </a:br>
            <a:r>
              <a:rPr lang="en-GB"/>
              <a:t>   }    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Associative array</a:t>
            </a: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-"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Associative array will have their index as string so that you can establish a strong association between key and values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1297500" y="393750"/>
            <a:ext cx="70389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(con...)</a:t>
            </a:r>
            <a:endParaRPr/>
          </a:p>
        </p:txBody>
      </p:sp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1297500" y="1567550"/>
            <a:ext cx="70389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EX:-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 $salaries = array("mohammad" =&gt; 2000, "qadir" =&gt; 1000, "zara" =&gt; 500);</a:t>
            </a:r>
            <a:br>
              <a:rPr lang="en-GB"/>
            </a:br>
            <a:r>
              <a:rPr lang="en-GB"/>
              <a:t>       echo "Salary of mohammad is ". $salaries['mohammad'] . "&lt;br /&gt;";</a:t>
            </a:r>
            <a:br>
              <a:rPr lang="en-GB"/>
            </a:br>
            <a:r>
              <a:rPr lang="en-GB"/>
              <a:t>       echo "Salary of qadir is ".  $salaries['qadir']. "&lt;br /&gt;";</a:t>
            </a:r>
            <a:br>
              <a:rPr lang="en-GB"/>
            </a:br>
            <a:r>
              <a:rPr lang="en-GB"/>
              <a:t>       echo "Salary of zara is ".  $salaries['zara']. "&lt;br /&gt;";</a:t>
            </a:r>
            <a:br>
              <a:rPr lang="en-GB"/>
            </a:br>
            <a:r>
              <a:rPr lang="en-GB"/>
              <a:t>       echo "&lt;hr&gt;";</a:t>
            </a:r>
            <a:br>
              <a:rPr lang="en-GB"/>
            </a:br>
            <a:r>
              <a:rPr lang="en-GB"/>
              <a:t>       $salaries['mohammad'] = "high";</a:t>
            </a:r>
            <a:br>
              <a:rPr lang="en-GB"/>
            </a:br>
            <a:r>
              <a:rPr lang="en-GB"/>
              <a:t>      $salaries['qadir'] = "medium";</a:t>
            </a:r>
            <a:br>
              <a:rPr lang="en-GB"/>
            </a:br>
            <a:r>
              <a:rPr lang="en-GB"/>
              <a:t>      $salaries['zara'] = "low";   </a:t>
            </a:r>
            <a:br>
              <a:rPr lang="en-GB"/>
            </a:br>
            <a:r>
              <a:rPr lang="en-GB"/>
              <a:t>      echo "Salary of mohammad is ". $salaries['mohammad'] . "&lt;br /&gt;";</a:t>
            </a:r>
            <a:br>
              <a:rPr lang="en-GB"/>
            </a:br>
            <a:r>
              <a:rPr lang="en-GB"/>
              <a:t>      echo "Salary of qadir is ".  $salaries['qadir']. "&lt;br /&gt;";</a:t>
            </a:r>
            <a:br>
              <a:rPr lang="en-GB"/>
            </a:br>
            <a:r>
              <a:rPr lang="en-GB"/>
              <a:t>     echo "Salary of zara is ".  $salaries['zara']. "&lt;br /&gt;";         </a:t>
            </a:r>
            <a:br>
              <a:rPr lang="en-GB"/>
            </a:br>
            <a:r>
              <a:rPr lang="en-GB"/>
              <a:t> 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r>
              <a:rPr b="1"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Multidimensional array</a:t>
            </a: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:-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Char char="-"/>
            </a:pPr>
            <a:r>
              <a:rPr lang="en-GB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multi-dimensional array each element in the main array can also be an array and each element in the sub-array can be an array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Common uses of PHP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PHP performs system functions, i.e. from files on a system it can create, open, read, write, and close them.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PHP can handle forms, i.e. gather data from files, save data to a file, through email you can send data, return data to the user.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You 	add, delete, modify elements within your database through PHP.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Access cookies variables and set cookies</a:t>
            </a:r>
            <a:r>
              <a:rPr lang="en-GB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Using 	PHP, you can restrict users to access some pages of your website.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1297500" y="393750"/>
            <a:ext cx="70389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1297500" y="1128475"/>
            <a:ext cx="70389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EX:-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$marks = array( </a:t>
            </a:r>
            <a:br>
              <a:rPr lang="en-GB"/>
            </a:br>
            <a:r>
              <a:rPr lang="en-GB"/>
              <a:t>                                        "mohammad" =&gt; array  (</a:t>
            </a:r>
            <a:br>
              <a:rPr lang="en-GB"/>
            </a:br>
            <a:r>
              <a:rPr lang="en-GB"/>
              <a:t>                                                                                               "physics" =&gt; 35,</a:t>
            </a:r>
            <a:br>
              <a:rPr lang="en-GB"/>
            </a:br>
            <a:r>
              <a:rPr lang="en-GB"/>
              <a:t>                                                                                               "maths" =&gt; 30,	</a:t>
            </a:r>
            <a:br>
              <a:rPr lang="en-GB"/>
            </a:br>
            <a:r>
              <a:rPr lang="en-GB"/>
              <a:t>                                                                                              "chemistry" =&gt; 39</a:t>
            </a:r>
            <a:br>
              <a:rPr lang="en-GB"/>
            </a:br>
            <a:r>
              <a:rPr lang="en-GB"/>
              <a:t>                                                                                            ),</a:t>
            </a:r>
            <a:br>
              <a:rPr lang="en-GB"/>
            </a:br>
            <a:r>
              <a:rPr lang="en-GB"/>
              <a:t>                                         "zara" =&gt; array (</a:t>
            </a:r>
            <a:br>
              <a:rPr lang="en-GB"/>
            </a:br>
            <a:r>
              <a:rPr lang="en-GB"/>
              <a:t>                                                                              "physics" =&gt; 31,</a:t>
            </a:r>
            <a:br>
              <a:rPr lang="en-GB"/>
            </a:br>
            <a:r>
              <a:rPr lang="en-GB"/>
              <a:t>                                                                              "maths" =&gt; 22,</a:t>
            </a:r>
            <a:br>
              <a:rPr lang="en-GB"/>
            </a:br>
            <a:r>
              <a:rPr lang="en-GB"/>
              <a:t>                                                                               "chemistry" =&gt; 39</a:t>
            </a:r>
            <a:br>
              <a:rPr lang="en-GB"/>
            </a:br>
            <a:r>
              <a:rPr lang="en-GB"/>
              <a:t>                                                                             )</a:t>
            </a:r>
            <a:br>
              <a:rPr lang="en-GB"/>
            </a:br>
            <a:r>
              <a:rPr lang="en-GB"/>
              <a:t>                                       );</a:t>
            </a:r>
            <a:br>
              <a:rPr lang="en-GB"/>
            </a:br>
            <a:r>
              <a:rPr lang="en-GB"/>
              <a:t>        echo "Marks for mohammad in physics : " ;</a:t>
            </a:r>
            <a:br>
              <a:rPr lang="en-GB"/>
            </a:br>
            <a:r>
              <a:rPr lang="en-GB"/>
              <a:t>         echo $marks['mohammad']['physics'] . "&lt;br /&gt;";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297500" y="393750"/>
            <a:ext cx="70389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Functions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27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1- array()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- Returns an array of the parameters. The parameters can be given an 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index with the =&gt; operator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- EX :-</a:t>
            </a:r>
            <a:b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&lt;?php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$b = array("a"=&gt;"horse", "b"=&gt;"aunt", "c"=&gt;"dog");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print_r($b);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?&gt;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 sizeof () :- </a:t>
            </a:r>
            <a:br>
              <a:rPr lang="en-GB"/>
            </a:br>
            <a:r>
              <a:rPr lang="en-GB"/>
              <a:t>   - This function is used to count the items of the array.</a:t>
            </a:r>
            <a:br>
              <a:rPr lang="en-GB"/>
            </a:br>
            <a:r>
              <a:rPr lang="en-GB"/>
              <a:t>   - Ex:- </a:t>
            </a:r>
            <a:br>
              <a:rPr lang="en-GB"/>
            </a:br>
            <a:r>
              <a:rPr lang="en-GB"/>
              <a:t>        &lt;?php</a:t>
            </a:r>
            <a:br>
              <a:rPr lang="en-GB"/>
            </a:br>
            <a:r>
              <a:rPr lang="en-GB"/>
              <a:t>            $b = array("a"=&gt;"horse", "b"=&gt;"aunt", "c"=&gt;"dog");</a:t>
            </a:r>
            <a:br>
              <a:rPr lang="en-GB"/>
            </a:br>
            <a:r>
              <a:rPr lang="en-GB"/>
              <a:t>            echo sizeOf($b)</a:t>
            </a:r>
            <a:r>
              <a:rPr lang="en-GB"/>
              <a:t>;</a:t>
            </a:r>
            <a:br>
              <a:rPr lang="en-GB"/>
            </a:br>
            <a:r>
              <a:rPr lang="en-GB"/>
              <a:t>        </a:t>
            </a: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 array_merge():- </a:t>
            </a:r>
            <a:br>
              <a:rPr lang="en-GB"/>
            </a:br>
            <a:r>
              <a:rPr lang="en-GB"/>
              <a:t>   - Merges the elements of one or more arrays together so that the values of one are appended </a:t>
            </a:r>
            <a:br>
              <a:rPr lang="en-GB"/>
            </a:br>
            <a:r>
              <a:rPr lang="en-GB"/>
              <a:t>     to the end of the previous 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- Ex:- 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  $b = array("a"=&gt;"horse", "b"=&gt;"aunt", "c"=&gt;"dog");</a:t>
            </a:r>
            <a:br>
              <a:rPr lang="en-GB"/>
            </a:br>
            <a:r>
              <a:rPr lang="en-GB"/>
              <a:t>       $c = array("a"=&gt;"horse2", "b"=&gt;"aunt2", "c"=&gt;"dog2");</a:t>
            </a:r>
            <a:br>
              <a:rPr lang="en-GB"/>
            </a:br>
            <a:r>
              <a:rPr lang="en-GB"/>
              <a:t>       print_r(array_merge($b,$c));</a:t>
            </a:r>
            <a:br>
              <a:rPr lang="en-GB"/>
            </a:br>
            <a:r>
              <a:rPr lang="en-GB"/>
              <a:t>      echo "&lt;br&gt;";</a:t>
            </a:r>
            <a:br>
              <a:rPr lang="en-GB"/>
            </a:br>
            <a:r>
              <a:rPr lang="en-GB"/>
              <a:t> 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4- array_chunk(): </a:t>
            </a:r>
            <a:br>
              <a:rPr lang="en-GB"/>
            </a:br>
            <a:r>
              <a:rPr lang="en-GB"/>
              <a:t>   -Chunks an array into size large chunks.</a:t>
            </a:r>
            <a:br>
              <a:rPr lang="en-GB"/>
            </a:br>
            <a:r>
              <a:rPr lang="en-GB"/>
              <a:t>   - Syntax:- </a:t>
            </a:r>
            <a:br>
              <a:rPr lang="en-GB"/>
            </a:br>
            <a:r>
              <a:rPr lang="en-GB"/>
              <a:t>      array array_chunk ( array $input, int $size [, bool $preserve_keys] );</a:t>
            </a:r>
            <a:br>
              <a:rPr lang="en-GB"/>
            </a:br>
            <a:r>
              <a:rPr lang="en-GB"/>
              <a:t>   </a:t>
            </a:r>
            <a:r>
              <a:rPr lang="en-GB"/>
              <a:t>   - EX:- 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$b = array(1,2,3,4,5,6);</a:t>
            </a:r>
            <a:br>
              <a:rPr lang="en-GB"/>
            </a:br>
            <a:r>
              <a:rPr lang="en-GB"/>
              <a:t>     print_r(array_chunk($b,2,true));</a:t>
            </a:r>
            <a:br>
              <a:rPr lang="en-GB"/>
            </a:br>
            <a:r>
              <a:rPr lang="en-GB"/>
              <a:t>     echo "&lt;br&gt;";</a:t>
            </a:r>
            <a:br>
              <a:rPr lang="en-GB"/>
            </a:br>
            <a:r>
              <a:rPr lang="en-GB"/>
              <a:t>     print_r(array_chunk($b,2));</a:t>
            </a:r>
            <a:br>
              <a:rPr lang="en-GB"/>
            </a:br>
            <a:r>
              <a:rPr lang="en-GB"/>
              <a:t>?&gt;</a:t>
            </a:r>
            <a:br>
              <a:rPr lang="en-GB"/>
            </a:b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7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5- sort():- </a:t>
            </a:r>
            <a:br>
              <a:rPr lang="en-GB"/>
            </a:br>
            <a:r>
              <a:rPr lang="en-GB"/>
              <a:t>   - sort arrays in ascending order</a:t>
            </a:r>
            <a:br>
              <a:rPr lang="en-GB"/>
            </a:br>
            <a:r>
              <a:rPr lang="en-GB"/>
              <a:t>   EX:- 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$cars = array("Swift", "Honda City", "Elentra");</a:t>
            </a:r>
            <a:br>
              <a:rPr lang="en-GB"/>
            </a:br>
            <a:r>
              <a:rPr lang="en-GB"/>
              <a:t>     sort($cars);</a:t>
            </a:r>
            <a:br>
              <a:rPr lang="en-GB"/>
            </a:br>
            <a:r>
              <a:rPr lang="en-GB"/>
              <a:t>     for($i=0; $i&lt; count($cars);$i++)</a:t>
            </a:r>
            <a:br>
              <a:rPr lang="en-GB"/>
            </a:br>
            <a:r>
              <a:rPr lang="en-GB"/>
              <a:t>     {</a:t>
            </a:r>
            <a:br>
              <a:rPr lang="en-GB"/>
            </a:br>
            <a:r>
              <a:rPr lang="en-GB"/>
              <a:t>          echo $cars[$i];</a:t>
            </a:r>
            <a:br>
              <a:rPr lang="en-GB"/>
            </a:br>
            <a:r>
              <a:rPr lang="en-GB"/>
              <a:t>          echo "&lt;br&gt;";</a:t>
            </a:r>
            <a:br>
              <a:rPr lang="en-GB"/>
            </a:br>
            <a:r>
              <a:rPr lang="en-GB"/>
              <a:t>     }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r>
              <a:rPr lang="en-GB"/>
              <a:t>  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6- rsort():- </a:t>
            </a:r>
            <a:br>
              <a:rPr lang="en-GB"/>
            </a:br>
            <a:r>
              <a:rPr lang="en-GB"/>
              <a:t>   - sort arrays in descending order</a:t>
            </a:r>
            <a:br>
              <a:rPr lang="en-GB"/>
            </a:br>
            <a:r>
              <a:rPr lang="en-GB"/>
              <a:t>   - EX:- 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$cars = array("Swift", "Honda City", "Elentra");</a:t>
            </a:r>
            <a:br>
              <a:rPr lang="en-GB"/>
            </a:br>
            <a:r>
              <a:rPr lang="en-GB"/>
              <a:t>     rsort($cars);</a:t>
            </a:r>
            <a:br>
              <a:rPr lang="en-GB"/>
            </a:br>
            <a:r>
              <a:rPr lang="en-GB"/>
              <a:t>     for($i=0; $i&lt; count($cars);$i++)</a:t>
            </a:r>
            <a:br>
              <a:rPr lang="en-GB"/>
            </a:br>
            <a:r>
              <a:rPr lang="en-GB"/>
              <a:t>     {</a:t>
            </a:r>
            <a:br>
              <a:rPr lang="en-GB"/>
            </a:br>
            <a:r>
              <a:rPr lang="en-GB"/>
              <a:t>          echo $cars[$i];</a:t>
            </a:r>
            <a:br>
              <a:rPr lang="en-GB"/>
            </a:br>
            <a:r>
              <a:rPr lang="en-GB"/>
              <a:t>          echo "&lt;br&gt;";</a:t>
            </a:r>
            <a:br>
              <a:rPr lang="en-GB"/>
            </a:br>
            <a:r>
              <a:rPr lang="en-GB"/>
              <a:t>     }</a:t>
            </a:r>
            <a:br>
              <a:rPr lang="en-GB"/>
            </a:br>
            <a:r>
              <a:rPr lang="en-GB"/>
              <a:t>?&gt;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GB" sz="2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Operators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1- Arithmetic Operators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2- Comparison Operators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3- Logical (or Relational) Operators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4- Assignment Operators</a:t>
            </a:r>
            <a:b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5-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Conditional (or ternary) Operators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97826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GB" sz="2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Operators</a:t>
            </a:r>
            <a:r>
              <a:rPr b="1" lang="en-GB">
                <a:solidFill>
                  <a:srgbClr val="FFFFFF"/>
                </a:solidFill>
              </a:rPr>
              <a:t> (con…)</a:t>
            </a:r>
            <a:endParaRPr/>
          </a:p>
        </p:txBody>
      </p:sp>
      <p:sp>
        <p:nvSpPr>
          <p:cNvPr id="417" name="Google Shape;417;p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1- Arithmetic Operators (+ , - , / , % , ++ , --)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2- Comparison Operators (== , != , &lt; , &lt;= , &gt; , &gt;=)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3- Logical (or Relational) Operators( &amp;&amp; , || , !)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4- Assignment 	Operators(= , += , -= , *= , /= , %=)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5-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Conditional 	(or ternary) Operators (?:)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97826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Operators</a:t>
            </a:r>
            <a:r>
              <a:rPr b="1" lang="en-GB">
                <a:solidFill>
                  <a:srgbClr val="FFFFFF"/>
                </a:solidFill>
              </a:rPr>
              <a:t> (con…)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EX:-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   $a=10;</a:t>
            </a:r>
            <a:br>
              <a:rPr lang="en-GB"/>
            </a:br>
            <a:r>
              <a:rPr lang="en-GB"/>
              <a:t>        $b=20;</a:t>
            </a:r>
            <a:br>
              <a:rPr lang="en-GB"/>
            </a:br>
            <a:r>
              <a:rPr lang="en-GB"/>
              <a:t>        $result= ($a&gt;$b) ? $a : $b;</a:t>
            </a:r>
            <a:br>
              <a:rPr lang="en-GB"/>
            </a:br>
            <a:r>
              <a:rPr lang="en-GB"/>
              <a:t>        echo $result;</a:t>
            </a:r>
            <a:br>
              <a:rPr lang="en-GB"/>
            </a:br>
            <a:r>
              <a:rPr lang="en-GB"/>
              <a:t> 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Online PHP Script Execution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echo </a:t>
            </a:r>
            <a:r>
              <a:rPr lang="en-GB" sz="12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"&lt;h1&gt;Hello, PHP!&lt;/h1&gt;"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br>
              <a:rPr lang="en-GB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97826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Functions</a:t>
            </a:r>
            <a:endParaRPr b="1" sz="2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9" name="Google Shape;429;p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function is a piece of code which takes one more input in the form of parameter and does some processing and returns a value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Its very easy to create your own PHP function. Suppose you want to create a PHP function which will simply write a simple message on your browser when you will call it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Syntax:- </a:t>
            </a:r>
            <a:br>
              <a:rPr b="1" lang="en-GB" sz="1800"/>
            </a:br>
            <a:r>
              <a:rPr b="1" lang="en-GB" sz="1800"/>
              <a:t>Function  Function_name()</a:t>
            </a:r>
            <a:br>
              <a:rPr b="1" lang="en-GB" sz="1800"/>
            </a:br>
            <a:r>
              <a:rPr b="1" lang="en-GB" sz="1800"/>
              <a:t>{</a:t>
            </a:r>
            <a:br>
              <a:rPr b="1" lang="en-GB" sz="1800"/>
            </a:br>
            <a:r>
              <a:rPr b="1" lang="en-GB" sz="1800"/>
              <a:t>Code to Be Execute </a:t>
            </a:r>
            <a:br>
              <a:rPr b="1" lang="en-GB" sz="1800"/>
            </a:br>
            <a:r>
              <a:rPr b="1" lang="en-GB" sz="1800"/>
              <a:t>}</a:t>
            </a:r>
            <a:endParaRPr b="1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  function writemessage()</a:t>
            </a:r>
            <a:br>
              <a:rPr lang="en-GB"/>
            </a:br>
            <a:r>
              <a:rPr lang="en-GB"/>
              <a:t>      {</a:t>
            </a:r>
            <a:br>
              <a:rPr lang="en-GB"/>
            </a:br>
            <a:r>
              <a:rPr lang="en-GB"/>
              <a:t>            echo "message";</a:t>
            </a:r>
            <a:br>
              <a:rPr lang="en-GB"/>
            </a:br>
            <a:r>
              <a:rPr lang="en-GB"/>
              <a:t>      }</a:t>
            </a:r>
            <a:br>
              <a:rPr lang="en-GB"/>
            </a:br>
            <a:r>
              <a:rPr lang="en-GB"/>
              <a:t>      writemessage();</a:t>
            </a:r>
            <a:br>
              <a:rPr lang="en-GB"/>
            </a:br>
            <a:r>
              <a:rPr lang="en-GB"/>
              <a:t> 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Function With parameters :-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Syntax:- </a:t>
            </a:r>
            <a:br>
              <a:rPr b="1" lang="en-GB" sz="1800"/>
            </a:br>
            <a:r>
              <a:rPr b="1" lang="en-GB" sz="1800"/>
              <a:t>Function  Function_name( par1 , par2 , ....)</a:t>
            </a:r>
            <a:br>
              <a:rPr b="1" lang="en-GB" sz="1800"/>
            </a:br>
            <a:r>
              <a:rPr b="1" lang="en-GB" sz="1800"/>
              <a:t>{</a:t>
            </a:r>
            <a:br>
              <a:rPr b="1" lang="en-GB" sz="1800"/>
            </a:br>
            <a:r>
              <a:rPr b="1" lang="en-GB" sz="1800"/>
              <a:t>    Code to Be Execute </a:t>
            </a:r>
            <a:br>
              <a:rPr b="1" lang="en-GB" sz="1800"/>
            </a:br>
            <a:r>
              <a:rPr b="1" lang="en-GB" sz="1800"/>
              <a:t>}</a:t>
            </a:r>
            <a:br>
              <a:rPr b="1" lang="en-GB" sz="1800"/>
            </a:b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&lt;?php</a:t>
            </a:r>
            <a:br>
              <a:rPr lang="en-GB"/>
            </a:br>
            <a:r>
              <a:rPr lang="en-GB"/>
              <a:t>      function sum($x , $y)</a:t>
            </a:r>
            <a:br>
              <a:rPr lang="en-GB"/>
            </a:br>
            <a:r>
              <a:rPr lang="en-GB"/>
              <a:t>      {</a:t>
            </a:r>
            <a:br>
              <a:rPr lang="en-GB"/>
            </a:br>
            <a:r>
              <a:rPr lang="en-GB"/>
              <a:t>            $sum =$x+$y;</a:t>
            </a:r>
            <a:br>
              <a:rPr lang="en-GB"/>
            </a:br>
            <a:r>
              <a:rPr lang="en-GB"/>
              <a:t>            echo $sum;</a:t>
            </a:r>
            <a:br>
              <a:rPr lang="en-GB"/>
            </a:br>
            <a:r>
              <a:rPr lang="en-GB"/>
              <a:t>      }</a:t>
            </a:r>
            <a:br>
              <a:rPr lang="en-GB"/>
            </a:br>
            <a:r>
              <a:rPr lang="en-GB"/>
              <a:t>     sum(5,6);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Function Returning values :-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Syntax:- </a:t>
            </a:r>
            <a:br>
              <a:rPr b="1" lang="en-GB" sz="1800"/>
            </a:br>
            <a:r>
              <a:rPr b="1" lang="en-GB" sz="1800"/>
              <a:t>Function  Function_name( par1 , par2 , ....)</a:t>
            </a:r>
            <a:br>
              <a:rPr b="1" lang="en-GB" sz="1800"/>
            </a:br>
            <a:r>
              <a:rPr b="1" lang="en-GB" sz="1800"/>
              <a:t>{</a:t>
            </a:r>
            <a:br>
              <a:rPr b="1" lang="en-GB" sz="1800"/>
            </a:br>
            <a:r>
              <a:rPr b="1" lang="en-GB" sz="1800"/>
              <a:t>    Code to Be Execute </a:t>
            </a:r>
            <a:br>
              <a:rPr b="1" lang="en-GB" sz="1800"/>
            </a:br>
            <a:r>
              <a:rPr b="1" lang="en-GB" sz="1800"/>
              <a:t>    return …..;</a:t>
            </a:r>
            <a:br>
              <a:rPr b="1" lang="en-GB" sz="1800"/>
            </a:br>
            <a:r>
              <a:rPr b="1" lang="en-GB" sz="1800"/>
              <a:t>}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&lt;?php</a:t>
            </a:r>
            <a:br>
              <a:rPr lang="en-GB"/>
            </a:br>
            <a:r>
              <a:rPr lang="en-GB"/>
              <a:t>     function sum($x , $y)</a:t>
            </a:r>
            <a:br>
              <a:rPr lang="en-GB"/>
            </a:br>
            <a:r>
              <a:rPr lang="en-GB"/>
              <a:t>    {</a:t>
            </a:r>
            <a:br>
              <a:rPr lang="en-GB"/>
            </a:br>
            <a:r>
              <a:rPr lang="en-GB"/>
              <a:t>         $sum =$x+$y;</a:t>
            </a:r>
            <a:br>
              <a:rPr lang="en-GB"/>
            </a:br>
            <a:r>
              <a:rPr lang="en-GB"/>
              <a:t>         return $sum;</a:t>
            </a:r>
            <a:br>
              <a:rPr lang="en-GB"/>
            </a:br>
            <a:r>
              <a:rPr lang="en-GB"/>
              <a:t>     }</a:t>
            </a:r>
            <a:br>
              <a:rPr lang="en-GB"/>
            </a:br>
            <a:r>
              <a:rPr lang="en-GB"/>
              <a:t>    $result=sum(5,6);</a:t>
            </a:r>
            <a:br>
              <a:rPr lang="en-GB"/>
            </a:br>
            <a:r>
              <a:rPr lang="en-GB"/>
              <a:t>     echo $result;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/>
              <a:t>Lecture </a:t>
            </a:r>
            <a:r>
              <a:rPr lang="en-GB" sz="3000"/>
              <a:t> # 2</a:t>
            </a:r>
            <a:endParaRPr sz="3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470" name="Google Shape;470;p69"/>
          <p:cNvSpPr txBox="1"/>
          <p:nvPr>
            <p:ph idx="1" type="body"/>
          </p:nvPr>
        </p:nvSpPr>
        <p:spPr>
          <a:xfrm>
            <a:off x="1297500" y="1062275"/>
            <a:ext cx="70389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String is a sequences of characters </a:t>
            </a:r>
            <a:br>
              <a:rPr lang="en-GB" sz="1400"/>
            </a:br>
            <a:r>
              <a:rPr lang="en-GB" sz="1400"/>
              <a:t>- String Functions :- </a:t>
            </a:r>
            <a:br>
              <a:rPr lang="en-GB" sz="1400"/>
            </a:br>
            <a:r>
              <a:rPr lang="en-GB" sz="1400"/>
              <a:t>1- strlen() :- </a:t>
            </a:r>
            <a:br>
              <a:rPr lang="en-GB" sz="1400"/>
            </a:br>
            <a:r>
              <a:rPr lang="en-GB" sz="1400"/>
              <a:t>     - </a:t>
            </a:r>
            <a:r>
              <a:rPr lang="en-GB" sz="1400"/>
              <a:t>used to find the length of a string.</a:t>
            </a:r>
            <a:br>
              <a:rPr lang="en-GB" sz="1400"/>
            </a:br>
            <a:r>
              <a:rPr lang="en-GB" sz="1400"/>
              <a:t>     - EX:- </a:t>
            </a:r>
            <a:br>
              <a:rPr lang="en-GB" sz="1400"/>
            </a:br>
            <a:r>
              <a:rPr lang="en-GB" sz="1400"/>
              <a:t>&lt;?php</a:t>
            </a:r>
            <a:br>
              <a:rPr lang="en-GB" sz="1400"/>
            </a:br>
            <a:r>
              <a:rPr lang="en-GB" sz="1400"/>
              <a:t>      $s = "hello world";</a:t>
            </a:r>
            <a:br>
              <a:rPr lang="en-GB" sz="1400"/>
            </a:br>
            <a:r>
              <a:rPr lang="en-GB" sz="1400"/>
              <a:t>      echo strlen($s);</a:t>
            </a:r>
            <a:br>
              <a:rPr lang="en-GB" sz="1400"/>
            </a:br>
            <a:r>
              <a:rPr lang="en-GB" sz="1400"/>
              <a:t>?&gt;</a:t>
            </a:r>
            <a:endParaRPr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 strpos() :- </a:t>
            </a:r>
            <a:br>
              <a:rPr lang="en-GB"/>
            </a:br>
            <a:r>
              <a:rPr lang="en-GB"/>
              <a:t>- used to search for a string or character within a string</a:t>
            </a:r>
            <a:br>
              <a:rPr lang="en-GB"/>
            </a:br>
            <a:r>
              <a:rPr lang="en-GB"/>
              <a:t>- EX ;-</a:t>
            </a:r>
            <a:br>
              <a:rPr lang="en-GB"/>
            </a:br>
            <a:r>
              <a:rPr lang="en-GB"/>
              <a:t>&lt;?ph</a:t>
            </a:r>
            <a:r>
              <a:rPr lang="en-GB"/>
              <a:t>p</a:t>
            </a:r>
            <a:br>
              <a:rPr lang="en-GB"/>
            </a:br>
            <a:r>
              <a:rPr lang="en-GB"/>
              <a:t>     </a:t>
            </a:r>
            <a:r>
              <a:rPr lang="en-GB"/>
              <a:t> $s = "hello world";</a:t>
            </a:r>
            <a:br>
              <a:rPr lang="en-GB"/>
            </a:br>
            <a:r>
              <a:rPr lang="en-GB"/>
              <a:t>      echo strpos($s, "world");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 strrev () function :- </a:t>
            </a:r>
            <a:br>
              <a:rPr lang="en-GB"/>
            </a:br>
            <a:r>
              <a:rPr lang="en-GB"/>
              <a:t>     - use to reverse the string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4- str_word_count() function :- </a:t>
            </a:r>
            <a:br>
              <a:rPr lang="en-GB"/>
            </a:br>
            <a:r>
              <a:rPr lang="en-GB"/>
              <a:t>    - use to count the number of 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Syntax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236975"/>
            <a:ext cx="70389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Canonical PHP tags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&lt;?php...?&gt;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Ex: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"hello";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b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 &amp; I/O</a:t>
            </a:r>
            <a:endParaRPr/>
          </a:p>
        </p:txBody>
      </p:sp>
      <p:sp>
        <p:nvSpPr>
          <p:cNvPr id="488" name="Google Shape;488;p72"/>
          <p:cNvSpPr txBox="1"/>
          <p:nvPr>
            <p:ph idx="1" type="body"/>
          </p:nvPr>
        </p:nvSpPr>
        <p:spPr>
          <a:xfrm>
            <a:off x="1297500" y="989625"/>
            <a:ext cx="7038900" cy="3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Open file :- </a:t>
            </a:r>
            <a:br>
              <a:rPr lang="en-GB"/>
            </a:br>
            <a:r>
              <a:rPr lang="en-GB"/>
              <a:t>1- fopen() function :- </a:t>
            </a:r>
            <a:br>
              <a:rPr lang="en-GB"/>
            </a:br>
            <a:r>
              <a:rPr lang="en-GB"/>
              <a:t>   - used to open a file</a:t>
            </a:r>
            <a:br>
              <a:rPr lang="en-GB"/>
            </a:br>
            <a:r>
              <a:rPr lang="en-GB"/>
              <a:t>   - It requires two arguments stating first the file name and then mode in which to operate.</a:t>
            </a:r>
            <a:br>
              <a:rPr lang="en-GB"/>
            </a:br>
            <a:r>
              <a:rPr lang="en-GB"/>
              <a:t>   - Modes :- </a:t>
            </a:r>
            <a:br>
              <a:rPr lang="en-GB"/>
            </a:br>
            <a:r>
              <a:rPr lang="en-GB"/>
              <a:t>     1- r -&gt; Opens the file for reading only.</a:t>
            </a:r>
            <a:br>
              <a:rPr lang="en-GB"/>
            </a:br>
            <a:r>
              <a:rPr lang="en-GB"/>
              <a:t>     2- r+  -&gt; Opens the file for reading and writing.</a:t>
            </a:r>
            <a:br>
              <a:rPr lang="en-GB"/>
            </a:br>
            <a:r>
              <a:rPr lang="en-GB"/>
              <a:t>    3- w -&gt; Opens the file for writing only.</a:t>
            </a:r>
            <a:br>
              <a:rPr lang="en-GB"/>
            </a:br>
            <a:r>
              <a:rPr lang="en-GB"/>
              <a:t>    4- a-&gt; Opens the file for writing only.</a:t>
            </a:r>
            <a:br>
              <a:rPr lang="en-GB"/>
            </a:br>
            <a:r>
              <a:rPr lang="en-GB"/>
              <a:t>                 Places the file pointer at the end of the file.</a:t>
            </a:r>
            <a:br>
              <a:rPr lang="en-GB"/>
            </a:br>
            <a:r>
              <a:rPr lang="en-GB"/>
              <a:t>     5- a+ -&gt; Opens the file for reading and writing only.</a:t>
            </a:r>
            <a:br>
              <a:rPr lang="en-GB"/>
            </a:br>
            <a:r>
              <a:rPr lang="en-GB"/>
              <a:t>                       Places the file pointer at the end of the file.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Close File:- </a:t>
            </a:r>
            <a:br>
              <a:rPr lang="en-GB"/>
            </a:br>
            <a:r>
              <a:rPr lang="en-GB"/>
              <a:t>- use fclose() function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Read File :- </a:t>
            </a:r>
            <a:br>
              <a:rPr lang="en-GB"/>
            </a:br>
            <a:r>
              <a:rPr lang="en-GB"/>
              <a:t>- use fread() function </a:t>
            </a:r>
            <a:br>
              <a:rPr lang="en-GB"/>
            </a:br>
            <a:r>
              <a:rPr lang="en-GB"/>
              <a:t>- </a:t>
            </a:r>
            <a:r>
              <a:rPr lang="en-GB"/>
              <a:t>This function requires two arguments. These must be the file pointer and the length of the file expressed in bytes.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Size File :- </a:t>
            </a:r>
            <a:br>
              <a:rPr lang="en-GB"/>
            </a:br>
            <a:r>
              <a:rPr lang="en-GB"/>
              <a:t>- use filesize() function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4"/>
          <p:cNvSpPr txBox="1"/>
          <p:nvPr>
            <p:ph type="title"/>
          </p:nvPr>
        </p:nvSpPr>
        <p:spPr>
          <a:xfrm>
            <a:off x="1297500" y="393750"/>
            <a:ext cx="70389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4"/>
          <p:cNvSpPr txBox="1"/>
          <p:nvPr>
            <p:ph idx="1" type="body"/>
          </p:nvPr>
        </p:nvSpPr>
        <p:spPr>
          <a:xfrm>
            <a:off x="1297500" y="1010175"/>
            <a:ext cx="70389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&lt;?php</a:t>
            </a:r>
            <a:br>
              <a:rPr lang="en-GB"/>
            </a:br>
            <a:r>
              <a:rPr lang="en-GB"/>
              <a:t>    $file_name = "test.text";</a:t>
            </a:r>
            <a:br>
              <a:rPr lang="en-GB"/>
            </a:br>
            <a:r>
              <a:rPr lang="en-GB"/>
              <a:t>    $file = fopen($file_name, "r");</a:t>
            </a:r>
            <a:br>
              <a:rPr lang="en-GB"/>
            </a:br>
            <a:r>
              <a:rPr lang="en-GB"/>
              <a:t>    if($file)</a:t>
            </a:r>
            <a:br>
              <a:rPr lang="en-GB"/>
            </a:br>
            <a:r>
              <a:rPr lang="en-GB"/>
              <a:t>    {</a:t>
            </a:r>
            <a:br>
              <a:rPr lang="en-GB"/>
            </a:br>
            <a:r>
              <a:rPr lang="en-GB"/>
              <a:t>         $file_size = filesize($file_name);</a:t>
            </a:r>
            <a:br>
              <a:rPr lang="en-GB"/>
            </a:br>
            <a:r>
              <a:rPr lang="en-GB"/>
              <a:t>         $file_content = fread($file, $file_size);</a:t>
            </a:r>
            <a:br>
              <a:rPr lang="en-GB"/>
            </a:br>
            <a:r>
              <a:rPr lang="en-GB"/>
              <a:t>         fclose( $file );</a:t>
            </a:r>
            <a:br>
              <a:rPr lang="en-GB"/>
            </a:br>
            <a:r>
              <a:rPr lang="en-GB"/>
              <a:t>         echo ("File size : $file_size bytes" );</a:t>
            </a:r>
            <a:br>
              <a:rPr lang="en-GB"/>
            </a:br>
            <a:r>
              <a:rPr lang="en-GB"/>
              <a:t>         echo ("&lt;pre&gt;$file_content&lt;/pre&gt;" );</a:t>
            </a:r>
            <a:br>
              <a:rPr lang="en-GB"/>
            </a:br>
            <a:r>
              <a:rPr lang="en-GB"/>
              <a:t>    }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5"/>
          <p:cNvSpPr txBox="1"/>
          <p:nvPr>
            <p:ph idx="1" type="body"/>
          </p:nvPr>
        </p:nvSpPr>
        <p:spPr>
          <a:xfrm>
            <a:off x="1310525" y="831900"/>
            <a:ext cx="7038900" cy="4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write in file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Ex :- </a:t>
            </a:r>
            <a:br>
              <a:rPr lang="en-GB"/>
            </a:br>
            <a:r>
              <a:rPr lang="en-GB"/>
              <a:t>&lt;?php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$file_name = "test.text";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$file = fopen($file_name, "w");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if($file)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  fwrite($file, "this is simple");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  fclose( $file 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else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	echo "error";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  $file_1 = fopen($file_name, "r");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  if($file_1)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  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	  	$file_size = filesize($file_name);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	  	$file_content = fread($file_1, $file_size);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	  	fclose( $file_1 );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	  	echo ("File size : $file_size bytes" 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	    echo ("&lt;pre&gt;$file_content&lt;/pre&gt;" 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   }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Calculator </a:t>
            </a:r>
            <a:endParaRPr/>
          </a:p>
        </p:txBody>
      </p:sp>
      <p:sp>
        <p:nvSpPr>
          <p:cNvPr id="517" name="Google Shape;517;p77"/>
          <p:cNvSpPr txBox="1"/>
          <p:nvPr>
            <p:ph idx="1" type="body"/>
          </p:nvPr>
        </p:nvSpPr>
        <p:spPr>
          <a:xfrm>
            <a:off x="1297500" y="932050"/>
            <a:ext cx="70389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&lt;?php</a:t>
            </a:r>
            <a:br>
              <a:rPr lang="en-GB"/>
            </a:br>
            <a:r>
              <a:rPr lang="en-GB"/>
              <a:t>     $num_1 = $_POST['num_1'];</a:t>
            </a:r>
            <a:br>
              <a:rPr lang="en-GB"/>
            </a:br>
            <a:r>
              <a:rPr lang="en-GB"/>
              <a:t>     $op = $_POST['op'];</a:t>
            </a:r>
            <a:br>
              <a:rPr lang="en-GB"/>
            </a:br>
            <a:r>
              <a:rPr lang="en-GB"/>
              <a:t>     $num_2 = $_POST['num_2'];</a:t>
            </a:r>
            <a:br>
              <a:rPr lang="en-GB"/>
            </a:br>
            <a:r>
              <a:rPr lang="en-GB"/>
              <a:t>     switch ($op) </a:t>
            </a:r>
            <a:br>
              <a:rPr lang="en-GB"/>
            </a:br>
            <a:r>
              <a:rPr lang="en-GB"/>
              <a:t>     {</a:t>
            </a:r>
            <a:br>
              <a:rPr lang="en-GB"/>
            </a:br>
            <a:r>
              <a:rPr lang="en-GB"/>
              <a:t>         case '+':</a:t>
            </a:r>
            <a:br>
              <a:rPr lang="en-GB"/>
            </a:br>
            <a:r>
              <a:rPr lang="en-GB"/>
              <a:t>             $result = $num_1 + $num_2;</a:t>
            </a:r>
            <a:br>
              <a:rPr lang="en-GB"/>
            </a:br>
            <a:r>
              <a:rPr lang="en-GB"/>
              <a:t>             echo $result;</a:t>
            </a:r>
            <a:br>
              <a:rPr lang="en-GB"/>
            </a:br>
            <a:r>
              <a:rPr lang="en-GB"/>
              <a:t>             Break;</a:t>
            </a:r>
            <a:br>
              <a:rPr lang="en-GB"/>
            </a:br>
            <a:r>
              <a:rPr lang="en-GB"/>
              <a:t>         case '-':</a:t>
            </a:r>
            <a:br>
              <a:rPr lang="en-GB"/>
            </a:br>
            <a:r>
              <a:rPr lang="en-GB"/>
              <a:t>             $result = $num_1 - $num_2;</a:t>
            </a:r>
            <a:br>
              <a:rPr lang="en-GB"/>
            </a:br>
            <a:r>
              <a:rPr lang="en-GB"/>
              <a:t>             echo $result;</a:t>
            </a:r>
            <a:br>
              <a:rPr lang="en-GB"/>
            </a:br>
            <a:r>
              <a:rPr lang="en-GB"/>
              <a:t>             Break;</a:t>
            </a:r>
            <a:br>
              <a:rPr lang="en-GB"/>
            </a:br>
            <a:r>
              <a:rPr lang="en-GB"/>
              <a:t>        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8"/>
          <p:cNvSpPr txBox="1"/>
          <p:nvPr>
            <p:ph idx="1" type="body"/>
          </p:nvPr>
        </p:nvSpPr>
        <p:spPr>
          <a:xfrm>
            <a:off x="1297500" y="801850"/>
            <a:ext cx="70389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r>
              <a:rPr lang="en-GB"/>
              <a:t>case '/':</a:t>
            </a:r>
            <a:br>
              <a:rPr lang="en-GB"/>
            </a:br>
            <a:r>
              <a:rPr lang="en-GB"/>
              <a:t>            $result = $num_1 / $num_2;</a:t>
            </a:r>
            <a:br>
              <a:rPr lang="en-GB"/>
            </a:br>
            <a:r>
              <a:rPr lang="en-GB"/>
              <a:t>            echo $result;</a:t>
            </a:r>
            <a:br>
              <a:rPr lang="en-GB"/>
            </a:br>
            <a:r>
              <a:rPr lang="en-GB"/>
              <a:t>            Break;</a:t>
            </a:r>
            <a:br>
              <a:rPr lang="en-GB"/>
            </a:br>
            <a:r>
              <a:rPr lang="en-GB"/>
              <a:t>        case '*':</a:t>
            </a:r>
            <a:br>
              <a:rPr lang="en-GB"/>
            </a:br>
            <a:r>
              <a:rPr lang="en-GB"/>
              <a:t>            $result = $num_1 * $num_2;</a:t>
            </a:r>
            <a:br>
              <a:rPr lang="en-GB"/>
            </a:br>
            <a:r>
              <a:rPr lang="en-GB"/>
              <a:t>             echo $result;</a:t>
            </a:r>
            <a:br>
              <a:rPr lang="en-GB"/>
            </a:br>
            <a:r>
              <a:rPr lang="en-GB"/>
              <a:t>            break;	</a:t>
            </a:r>
            <a:br>
              <a:rPr lang="en-GB"/>
            </a:br>
            <a:r>
              <a:rPr lang="en-GB"/>
              <a:t>       }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9"/>
          <p:cNvSpPr txBox="1"/>
          <p:nvPr>
            <p:ph idx="1" type="body"/>
          </p:nvPr>
        </p:nvSpPr>
        <p:spPr>
          <a:xfrm>
            <a:off x="1297500" y="684650"/>
            <a:ext cx="7038900" cy="3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&lt;!DOCTYPE html&gt;</a:t>
            </a:r>
            <a:br>
              <a:rPr lang="en-GB"/>
            </a:br>
            <a:r>
              <a:rPr lang="en-GB"/>
              <a:t>  &lt;html&gt;</a:t>
            </a:r>
            <a:br>
              <a:rPr lang="en-GB"/>
            </a:br>
            <a:r>
              <a:rPr lang="en-GB"/>
              <a:t>     &lt;head&gt;&lt;/head&gt;</a:t>
            </a:r>
            <a:br>
              <a:rPr lang="en-GB"/>
            </a:br>
            <a:r>
              <a:rPr lang="en-GB"/>
              <a:t>     &lt;body&gt;</a:t>
            </a:r>
            <a:br>
              <a:rPr lang="en-GB"/>
            </a:br>
            <a:r>
              <a:rPr lang="en-GB"/>
              <a:t>         &lt;form action="&lt;?php $_PHP_SELF ?&gt;" method="post"&gt;</a:t>
            </a:r>
            <a:br>
              <a:rPr lang="en-GB"/>
            </a:br>
            <a:r>
              <a:rPr lang="en-GB"/>
              <a:t>              &lt;input type="number" name="num_1"&gt;</a:t>
            </a:r>
            <a:br>
              <a:rPr lang="en-GB"/>
            </a:br>
            <a:r>
              <a:rPr lang="en-GB"/>
              <a:t>              &lt;input type="text" name="op"&gt;</a:t>
            </a:r>
            <a:br>
              <a:rPr lang="en-GB"/>
            </a:br>
            <a:r>
              <a:rPr lang="en-GB"/>
              <a:t>              &lt;input type="number" name="num_2"&gt;</a:t>
            </a:r>
            <a:br>
              <a:rPr lang="en-GB"/>
            </a:br>
            <a:r>
              <a:rPr lang="en-GB"/>
              <a:t>              &lt;input type="submit" name="submit"&gt;</a:t>
            </a:r>
            <a:br>
              <a:rPr lang="en-GB"/>
            </a:br>
            <a:r>
              <a:rPr lang="en-GB"/>
              <a:t>         &lt;/form&gt;</a:t>
            </a:r>
            <a:br>
              <a:rPr lang="en-GB"/>
            </a:br>
            <a:r>
              <a:rPr lang="en-GB"/>
              <a:t>      &lt;/body&gt;</a:t>
            </a:r>
            <a:br>
              <a:rPr lang="en-GB"/>
            </a:br>
            <a:r>
              <a:rPr lang="en-GB"/>
              <a:t>&lt;/html&gt;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Note :- </a:t>
            </a:r>
            <a:br>
              <a:rPr lang="en-GB"/>
            </a:br>
            <a:r>
              <a:rPr lang="en-GB"/>
              <a:t>- $_GET is an array of variables passed to the current script via the URL parameters. </a:t>
            </a:r>
            <a:br>
              <a:rPr lang="en-GB"/>
            </a:br>
            <a:r>
              <a:rPr lang="en-GB"/>
              <a:t>- $_POST is an array of variables passed to the current script via the HTTP POST method.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</a:t>
            </a:r>
            <a:endParaRPr/>
          </a:p>
        </p:txBody>
      </p:sp>
      <p:sp>
        <p:nvSpPr>
          <p:cNvPr id="539" name="Google Shape;539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The PHP date() function is used to format a date and/or a time.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Syntax:-</a:t>
            </a:r>
            <a:br>
              <a:rPr lang="en-GB" sz="1400"/>
            </a:br>
            <a:r>
              <a:rPr lang="en-GB" sz="1400"/>
              <a:t>date(format,timestamp)</a:t>
            </a:r>
            <a:br>
              <a:rPr lang="en-GB" sz="1400"/>
            </a:br>
            <a:r>
              <a:rPr lang="en-GB" sz="1400"/>
              <a:t>1- formate:-</a:t>
            </a:r>
            <a:br>
              <a:rPr lang="en-GB" sz="1400"/>
            </a:br>
            <a:r>
              <a:rPr lang="en-GB" sz="1400"/>
              <a:t>      Required. Specifies the format of the timestamp</a:t>
            </a:r>
            <a:br>
              <a:rPr lang="en-GB" sz="1400"/>
            </a:br>
            <a:r>
              <a:rPr lang="en-GB" sz="1400"/>
              <a:t>- timestamp:-</a:t>
            </a:r>
            <a:br>
              <a:rPr lang="en-GB" sz="1400"/>
            </a:br>
            <a:r>
              <a:rPr lang="en-GB" sz="1400"/>
              <a:t>     Optional. Specifies a timestamp. Default is the current date and time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Syntax (con...)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2-s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hort-open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&lt;?...?&gt;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Ex: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"hello";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use </a:t>
            </a: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hort-open tags, you will need to set the configuration option in your php.ini file.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Time(con...)</a:t>
            </a:r>
            <a:endParaRPr/>
          </a:p>
        </p:txBody>
      </p:sp>
      <p:sp>
        <p:nvSpPr>
          <p:cNvPr id="545" name="Google Shape;545;p82"/>
          <p:cNvSpPr txBox="1"/>
          <p:nvPr>
            <p:ph idx="1" type="body"/>
          </p:nvPr>
        </p:nvSpPr>
        <p:spPr>
          <a:xfrm>
            <a:off x="1297500" y="948550"/>
            <a:ext cx="7038900" cy="4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r>
              <a:rPr lang="en-GB" sz="1800"/>
              <a:t>1- formate:-</a:t>
            </a:r>
            <a:br>
              <a:rPr lang="en-GB" sz="1800"/>
            </a:br>
            <a:r>
              <a:rPr lang="en-GB" sz="1800"/>
              <a:t>       - Here are some characters that are commonly used for dates:-</a:t>
            </a:r>
            <a:br>
              <a:rPr lang="en-GB" sz="1800"/>
            </a:br>
            <a:r>
              <a:rPr lang="en-GB" sz="1800"/>
              <a:t>            1- d :-</a:t>
            </a:r>
            <a:br>
              <a:rPr lang="en-GB" sz="1800"/>
            </a:br>
            <a:r>
              <a:rPr lang="en-GB" sz="1800"/>
              <a:t>                        Represents the day of the month (01 to 31)</a:t>
            </a:r>
            <a:br>
              <a:rPr lang="en-GB" sz="1800"/>
            </a:br>
            <a:r>
              <a:rPr lang="en-GB" sz="1800"/>
              <a:t>             2- m :-</a:t>
            </a:r>
            <a:br>
              <a:rPr lang="en-GB" sz="1800"/>
            </a:br>
            <a:r>
              <a:rPr lang="en-GB" sz="1800"/>
              <a:t>                         Represents a month (01 to 12)</a:t>
            </a:r>
            <a:br>
              <a:rPr lang="en-GB" sz="1800"/>
            </a:br>
            <a:r>
              <a:rPr lang="en-GB" sz="1800"/>
              <a:t>            3- Y :-</a:t>
            </a:r>
            <a:br>
              <a:rPr lang="en-GB" sz="1800"/>
            </a:br>
            <a:r>
              <a:rPr lang="en-GB" sz="1800"/>
              <a:t>                        Represents a year (in four digits)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       - Other characters, like"/", ".", or "-" can also be inserted between the characters to add </a:t>
            </a:r>
            <a:br>
              <a:rPr lang="en-GB" sz="1800"/>
            </a:br>
            <a:r>
              <a:rPr lang="en-GB" sz="1800"/>
              <a:t>          additional formatting.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-EX:-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echo date("y/m/d");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--------------------------------------------------------------------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&lt;?php</a:t>
            </a:r>
            <a:br>
              <a:rPr lang="en-GB"/>
            </a:br>
            <a:r>
              <a:rPr lang="en-GB"/>
              <a:t>     echo date("Y/M/D");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800"/>
              <a:t>Get a Simple Time:-</a:t>
            </a:r>
            <a:br>
              <a:rPr lang="en-GB"/>
            </a:br>
            <a:r>
              <a:rPr lang="en-GB"/>
              <a:t>- Here are some characters that are commonly used for times:</a:t>
            </a:r>
            <a:br>
              <a:rPr lang="en-GB"/>
            </a:br>
            <a:r>
              <a:rPr lang="en-GB"/>
              <a:t>   1- h :-</a:t>
            </a:r>
            <a:br>
              <a:rPr lang="en-GB"/>
            </a:br>
            <a:r>
              <a:rPr lang="en-GB"/>
              <a:t>              12-hour format of an hour with leading zeros (01 to 12)</a:t>
            </a:r>
            <a:br>
              <a:rPr lang="en-GB"/>
            </a:br>
            <a:r>
              <a:rPr lang="en-GB"/>
              <a:t>   2-i :-</a:t>
            </a:r>
            <a:br>
              <a:rPr lang="en-GB"/>
            </a:br>
            <a:r>
              <a:rPr lang="en-GB"/>
              <a:t>              Minutes with leading zeros (00 to 59)</a:t>
            </a:r>
            <a:br>
              <a:rPr lang="en-GB"/>
            </a:br>
            <a:r>
              <a:rPr lang="en-GB"/>
              <a:t>   3- s :-</a:t>
            </a:r>
            <a:br>
              <a:rPr lang="en-GB"/>
            </a:br>
            <a:r>
              <a:rPr lang="en-GB"/>
              <a:t>              Seconds with leading zeros (00 to 59)</a:t>
            </a:r>
            <a:br>
              <a:rPr lang="en-GB"/>
            </a:br>
            <a:r>
              <a:rPr lang="en-GB"/>
              <a:t>   4- a :-</a:t>
            </a:r>
            <a:br>
              <a:rPr lang="en-GB"/>
            </a:br>
            <a:r>
              <a:rPr lang="en-GB"/>
              <a:t>               Lowercase Ante meridiem and Post meridiem (am or pm)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EX:-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echo date("h:i:sa");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800"/>
              <a:t>Get Your Time Zone:-</a:t>
            </a:r>
            <a:br>
              <a:rPr lang="en-GB"/>
            </a:br>
            <a:r>
              <a:rPr lang="en-GB"/>
              <a:t>-can sets the timezone to "America/New_York" </a:t>
            </a:r>
            <a:br>
              <a:rPr lang="en-GB"/>
            </a:br>
            <a:r>
              <a:rPr lang="en-GB"/>
              <a:t>   Use :-  </a:t>
            </a:r>
            <a:r>
              <a:rPr lang="en-GB" sz="1400" u="sng"/>
              <a:t>date_default_timezone_set</a:t>
            </a:r>
            <a:r>
              <a:rPr lang="en-GB"/>
              <a:t> function </a:t>
            </a:r>
            <a:br>
              <a:rPr lang="en-GB"/>
            </a:br>
            <a:r>
              <a:rPr lang="en-GB"/>
              <a:t>- EX:-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  date_default_timezone_set("America/New_York");</a:t>
            </a:r>
            <a:br>
              <a:rPr lang="en-GB"/>
            </a:br>
            <a:r>
              <a:rPr lang="en-GB"/>
              <a:t>       echo date("h:i:sa");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800"/>
              <a:t>Create a Date With PHP mktime():-</a:t>
            </a:r>
            <a:br>
              <a:rPr lang="en-GB"/>
            </a:br>
            <a:r>
              <a:rPr lang="en-GB" sz="1800"/>
              <a:t>-Syntax:-</a:t>
            </a:r>
            <a:br>
              <a:rPr lang="en-GB" sz="1800"/>
            </a:br>
            <a:r>
              <a:rPr lang="en-GB" sz="1800"/>
              <a:t>  mktime(hour,minute,second,month,day,year)</a:t>
            </a:r>
            <a:br>
              <a:rPr lang="en-GB" sz="1800"/>
            </a:br>
            <a:r>
              <a:rPr lang="en-GB" sz="1800"/>
              <a:t>- EX:-</a:t>
            </a:r>
            <a:br>
              <a:rPr lang="en-GB" sz="1800"/>
            </a:br>
            <a:r>
              <a:rPr lang="en-GB" sz="1800"/>
              <a:t>&lt;?php</a:t>
            </a:r>
            <a:br>
              <a:rPr lang="en-GB" sz="1800"/>
            </a:br>
            <a:r>
              <a:rPr lang="en-GB" sz="1800"/>
              <a:t>       $d=mktime(11, 14, 54, 8, 12, 2014);</a:t>
            </a:r>
            <a:br>
              <a:rPr lang="en-GB" sz="1800"/>
            </a:br>
            <a:r>
              <a:rPr lang="en-GB" sz="1800"/>
              <a:t>       echo date("Y-m-d h:i:sa", $d);</a:t>
            </a:r>
            <a:br>
              <a:rPr lang="en-GB" sz="1800"/>
            </a:br>
            <a:r>
              <a:rPr lang="en-GB" sz="1800"/>
              <a:t>?&gt;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800"/>
              <a:t>Create a Date From a String With PHP strtotime():-</a:t>
            </a:r>
            <a:br>
              <a:rPr lang="en-GB"/>
            </a:br>
            <a:r>
              <a:rPr lang="en-GB"/>
              <a:t>- Syntax:-</a:t>
            </a:r>
            <a:br>
              <a:rPr lang="en-GB"/>
            </a:br>
            <a:r>
              <a:rPr lang="en-GB"/>
              <a:t>   strtotime(time,now)</a:t>
            </a:r>
            <a:br>
              <a:rPr lang="en-GB"/>
            </a:br>
            <a:r>
              <a:rPr lang="en-GB"/>
              <a:t>- EX:-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  $d=strtotime("10:30pm April 15 2014");</a:t>
            </a:r>
            <a:br>
              <a:rPr lang="en-GB"/>
            </a:br>
            <a:r>
              <a:rPr lang="en-GB"/>
              <a:t>       echo  date("Y-m-d h:i:sa", $d);</a:t>
            </a:r>
            <a:br>
              <a:rPr lang="en-GB"/>
            </a:br>
            <a:r>
              <a:rPr lang="en-GB"/>
              <a:t>?&gt;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Include Files</a:t>
            </a:r>
            <a:endParaRPr/>
          </a:p>
        </p:txBody>
      </p:sp>
      <p:sp>
        <p:nvSpPr>
          <p:cNvPr id="587" name="Google Shape;587;p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Including files is very useful when you want to include the same PHP, HTML, or text on multiple pages of a website</a:t>
            </a:r>
            <a:endParaRPr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800"/>
              <a:t>Difference between require a include:-</a:t>
            </a:r>
            <a:br>
              <a:rPr lang="en-GB"/>
            </a:br>
            <a:r>
              <a:rPr lang="en-GB"/>
              <a:t>1- require will produce a fatal error (stop the script)</a:t>
            </a:r>
            <a:br>
              <a:rPr lang="en-GB"/>
            </a:br>
            <a:r>
              <a:rPr lang="en-GB"/>
              <a:t>2- include will only produce a warning (the script will continue)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Syntax:-</a:t>
            </a:r>
            <a:br>
              <a:rPr lang="en-GB" sz="1800"/>
            </a:br>
            <a:r>
              <a:rPr lang="en-GB" sz="1400"/>
              <a:t>Require ‘file_name’;</a:t>
            </a:r>
            <a:br>
              <a:rPr lang="en-GB" sz="1400"/>
            </a:br>
            <a:r>
              <a:rPr lang="en-GB" sz="1400"/>
              <a:t>Include ‘file_name’;</a:t>
            </a:r>
            <a:endParaRPr sz="1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Include Files(con...)</a:t>
            </a:r>
            <a:endParaRPr/>
          </a:p>
        </p:txBody>
      </p:sp>
      <p:sp>
        <p:nvSpPr>
          <p:cNvPr id="593" name="Google Shape;593;p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EX:-</a:t>
            </a:r>
            <a:br>
              <a:rPr lang="en-GB"/>
            </a:br>
            <a:r>
              <a:rPr lang="en-GB"/>
              <a:t>1- create a test.php file :-</a:t>
            </a:r>
            <a:br>
              <a:rPr lang="en-GB"/>
            </a:br>
            <a:r>
              <a:rPr lang="en-GB"/>
              <a:t>      &lt;html&gt;</a:t>
            </a:r>
            <a:br>
              <a:rPr lang="en-GB"/>
            </a:br>
            <a:r>
              <a:rPr lang="en-GB"/>
              <a:t>            &lt;head&gt;&lt;/head&gt;</a:t>
            </a:r>
            <a:br>
              <a:rPr lang="en-GB"/>
            </a:br>
            <a:r>
              <a:rPr lang="en-GB"/>
              <a:t>            &lt;body&gt;</a:t>
            </a:r>
            <a:br>
              <a:rPr lang="en-GB"/>
            </a:br>
            <a:r>
              <a:rPr lang="en-GB"/>
              <a:t>                 &lt;?php</a:t>
            </a:r>
            <a:br>
              <a:rPr lang="en-GB"/>
            </a:br>
            <a:r>
              <a:rPr lang="en-GB"/>
              <a:t>                          include 'header.php';</a:t>
            </a:r>
            <a:br>
              <a:rPr lang="en-GB"/>
            </a:br>
            <a:r>
              <a:rPr lang="en-GB"/>
              <a:t>                          include 'content.php';</a:t>
            </a:r>
            <a:br>
              <a:rPr lang="en-GB"/>
            </a:br>
            <a:r>
              <a:rPr lang="en-GB"/>
              <a:t>                         include 'footer.php';</a:t>
            </a:r>
            <a:br>
              <a:rPr lang="en-GB"/>
            </a:br>
            <a:r>
              <a:rPr lang="en-GB"/>
              <a:t>               ?&gt;</a:t>
            </a:r>
            <a:br>
              <a:rPr lang="en-GB"/>
            </a:br>
            <a:r>
              <a:rPr lang="en-GB"/>
              <a:t>           &lt;/body&gt;</a:t>
            </a:r>
            <a:br>
              <a:rPr lang="en-GB"/>
            </a:br>
            <a:r>
              <a:rPr lang="en-GB"/>
              <a:t>    &lt;/html&gt;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Include Files(con….)</a:t>
            </a:r>
            <a:endParaRPr/>
          </a:p>
        </p:txBody>
      </p:sp>
      <p:sp>
        <p:nvSpPr>
          <p:cNvPr id="599" name="Google Shape;599;p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 create header.php file 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    echo "&lt;div style='width:100%;height:50px;border:5px solid red;'&gt;header&lt;/div&gt;";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3- create content.php file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&lt;?php</a:t>
            </a:r>
            <a:br>
              <a:rPr lang="en-GB"/>
            </a:br>
            <a:r>
              <a:rPr lang="en-GB"/>
              <a:t>      echo "&lt;div style='width:100%;height:500px;border:5px solid black;'&gt;Content&lt;/div&gt;";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Syntax</a:t>
            </a:r>
            <a:r>
              <a:rPr lang="en-GB"/>
              <a:t> </a:t>
            </a: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3- 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ASP-style tags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&lt;%...%&gt;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Ex: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&lt;%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"hello";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use ASP-style tags, you will need to set the configuration option in your php.ini file.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Include Files(con….)</a:t>
            </a:r>
            <a:endParaRPr/>
          </a:p>
        </p:txBody>
      </p:sp>
      <p:sp>
        <p:nvSpPr>
          <p:cNvPr id="605" name="Google Shape;605;p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4- create footer.php file 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   echo "&lt;div style='width:100%;height:50px;border:5px solid red;'&gt;footer&lt;/div&gt;";</a:t>
            </a:r>
            <a:br>
              <a:rPr lang="en-GB"/>
            </a:br>
            <a:r>
              <a:rPr lang="en-GB"/>
              <a:t>?&gt;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Cookies</a:t>
            </a:r>
            <a:endParaRPr/>
          </a:p>
        </p:txBody>
      </p:sp>
      <p:sp>
        <p:nvSpPr>
          <p:cNvPr id="611" name="Google Shape;611;p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cookie is often used to identify a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cookie is a small file that the server embeds on the user's computer. Each time the same computer requests a page with a browser, it will send the cookie too. With PHP, you can both create and retrieve cookie values.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Cookies(con….)</a:t>
            </a:r>
            <a:endParaRPr/>
          </a:p>
        </p:txBody>
      </p:sp>
      <p:sp>
        <p:nvSpPr>
          <p:cNvPr id="617" name="Google Shape;617;p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Create Cookies:-</a:t>
            </a:r>
            <a:br>
              <a:rPr lang="en-GB" sz="1800"/>
            </a:br>
            <a:r>
              <a:rPr lang="en-GB" sz="1400"/>
              <a:t>- Syntax:-</a:t>
            </a:r>
            <a:br>
              <a:rPr lang="en-GB" sz="1400"/>
            </a:br>
            <a:r>
              <a:rPr lang="en-GB" sz="1400"/>
              <a:t>   setcookie(name, value, expire, path);</a:t>
            </a:r>
            <a:br>
              <a:rPr lang="en-GB" sz="1400"/>
            </a:br>
            <a:r>
              <a:rPr lang="en-GB" sz="1400"/>
              <a:t>- EX:-</a:t>
            </a:r>
            <a:br>
              <a:rPr lang="en-GB" sz="1400"/>
            </a:br>
            <a:r>
              <a:rPr lang="en-GB" sz="1400"/>
              <a:t>&lt;?php</a:t>
            </a:r>
            <a:br>
              <a:rPr lang="en-GB" sz="1400"/>
            </a:br>
            <a:r>
              <a:rPr lang="en-GB" sz="1400"/>
              <a:t>       setcookie("cookiename","value of cookie",time() + (86400 * 30),"/");</a:t>
            </a:r>
            <a:br>
              <a:rPr lang="en-GB" sz="1400"/>
            </a:br>
            <a:r>
              <a:rPr lang="en-GB" sz="1400"/>
              <a:t>       if (isset($_COOKIE["cookiename"])) </a:t>
            </a:r>
            <a:br>
              <a:rPr lang="en-GB" sz="1400"/>
            </a:br>
            <a:r>
              <a:rPr lang="en-GB" sz="1400"/>
              <a:t>       {</a:t>
            </a:r>
            <a:br>
              <a:rPr lang="en-GB" sz="1400"/>
            </a:br>
            <a:r>
              <a:rPr lang="en-GB" sz="1400"/>
              <a:t>            echo $_COOKIE["cookiename"];</a:t>
            </a:r>
            <a:br>
              <a:rPr lang="en-GB" sz="1400"/>
            </a:br>
            <a:r>
              <a:rPr lang="en-GB" sz="1400"/>
              <a:t>       }</a:t>
            </a:r>
            <a:br>
              <a:rPr lang="en-GB" sz="1400"/>
            </a:br>
            <a:r>
              <a:rPr lang="en-GB" sz="1400"/>
              <a:t>?&gt;</a:t>
            </a:r>
            <a:endParaRPr sz="1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Cookies(con….)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Delete a Cookie:-</a:t>
            </a:r>
            <a:br>
              <a:rPr lang="en-GB" sz="1800"/>
            </a:br>
            <a:r>
              <a:rPr lang="en-GB" sz="1400"/>
              <a:t>- To delete a cookie, use the setcookie() function with an expiration date in the past</a:t>
            </a:r>
            <a:br>
              <a:rPr lang="en-GB" sz="1400"/>
            </a:br>
            <a:r>
              <a:rPr lang="en-GB" sz="1400"/>
              <a:t>- EX:-</a:t>
            </a:r>
            <a:br>
              <a:rPr lang="en-GB" sz="1400"/>
            </a:br>
            <a:r>
              <a:rPr lang="en-GB" sz="1400"/>
              <a:t>&lt;?php</a:t>
            </a:r>
            <a:br>
              <a:rPr lang="en-GB" sz="1400"/>
            </a:br>
            <a:r>
              <a:rPr lang="en-GB" sz="1400"/>
              <a:t>      setcookie("cookiename","value of cookie",time() - 3600,"/");</a:t>
            </a:r>
            <a:br>
              <a:rPr lang="en-GB" sz="1400"/>
            </a:br>
            <a:r>
              <a:rPr lang="en-GB" sz="1400"/>
              <a:t>      if (isset($_COOKIE["cookiename"])) </a:t>
            </a:r>
            <a:br>
              <a:rPr lang="en-GB" sz="1400"/>
            </a:br>
            <a:r>
              <a:rPr lang="en-GB" sz="1400"/>
              <a:t>      {</a:t>
            </a:r>
            <a:br>
              <a:rPr lang="en-GB" sz="1400"/>
            </a:br>
            <a:r>
              <a:rPr lang="en-GB" sz="1400"/>
              <a:t>            echo $_COOKIE["cookiename"];</a:t>
            </a:r>
            <a:br>
              <a:rPr lang="en-GB" sz="1400"/>
            </a:br>
            <a:r>
              <a:rPr lang="en-GB" sz="1400"/>
              <a:t>     }</a:t>
            </a:r>
            <a:br>
              <a:rPr lang="en-GB" sz="1400"/>
            </a:br>
            <a:r>
              <a:rPr lang="en-GB" sz="1400"/>
              <a:t> ?&gt;</a:t>
            </a:r>
            <a:endParaRPr sz="1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Cookies(con….)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800"/>
              <a:t>Check if Cookies are Enabled:-</a:t>
            </a:r>
            <a:br>
              <a:rPr lang="en-GB"/>
            </a:br>
            <a:r>
              <a:rPr lang="en-GB"/>
              <a:t>- EX:-</a:t>
            </a:r>
            <a:br>
              <a:rPr lang="en-GB"/>
            </a:br>
            <a:r>
              <a:rPr lang="en-GB"/>
              <a:t>&lt;?php</a:t>
            </a:r>
            <a:br>
              <a:rPr lang="en-GB"/>
            </a:br>
            <a:r>
              <a:rPr lang="en-GB"/>
              <a:t>      setcookie("cookiename","value of cookie",time() - 3600,"/");</a:t>
            </a:r>
            <a:br>
              <a:rPr lang="en-GB"/>
            </a:br>
            <a:r>
              <a:rPr lang="en-GB"/>
              <a:t>      if (count($_COOKIE &gt;0)) </a:t>
            </a:r>
            <a:br>
              <a:rPr lang="en-GB"/>
            </a:br>
            <a:r>
              <a:rPr lang="en-GB"/>
              <a:t>      {echo "cookie is enable";}</a:t>
            </a:r>
            <a:br>
              <a:rPr lang="en-GB"/>
            </a:br>
            <a:r>
              <a:rPr lang="en-GB"/>
              <a:t>     Else</a:t>
            </a:r>
            <a:br>
              <a:rPr lang="en-GB"/>
            </a:br>
            <a:r>
              <a:rPr lang="en-GB"/>
              <a:t>      {echo "cookie is unenable"; }</a:t>
            </a:r>
            <a:br>
              <a:rPr lang="en-GB"/>
            </a:br>
            <a:r>
              <a:rPr lang="en-GB"/>
              <a:t>?&gt;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Sessions</a:t>
            </a:r>
            <a:endParaRPr/>
          </a:p>
        </p:txBody>
      </p:sp>
      <p:sp>
        <p:nvSpPr>
          <p:cNvPr id="635" name="Google Shape;635;p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 session is a way to store information (in variables) to be used across multiple pages.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Sessions(con...)</a:t>
            </a:r>
            <a:endParaRPr/>
          </a:p>
        </p:txBody>
      </p:sp>
      <p:sp>
        <p:nvSpPr>
          <p:cNvPr id="641" name="Google Shape;641;p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</a:t>
            </a:r>
            <a:r>
              <a:rPr lang="en-GB" sz="1800"/>
              <a:t>Start a PHP Session:-</a:t>
            </a:r>
            <a:br>
              <a:rPr lang="en-GB" sz="1800"/>
            </a:br>
            <a:r>
              <a:rPr lang="en-GB" sz="1800"/>
              <a:t>- </a:t>
            </a:r>
            <a:r>
              <a:rPr lang="en-GB" sz="1400"/>
              <a:t>A session is started with the session_start() function</a:t>
            </a:r>
            <a:br>
              <a:rPr lang="en-GB" sz="1400"/>
            </a:br>
            <a:r>
              <a:rPr lang="en-GB" sz="1400"/>
              <a:t>- Session variables are set with the PHP global variable: $_SESSION</a:t>
            </a:r>
            <a:br>
              <a:rPr lang="en-GB" sz="1400"/>
            </a:br>
            <a:r>
              <a:rPr lang="en-GB" sz="1400"/>
              <a:t>- EX:-</a:t>
            </a:r>
            <a:br>
              <a:rPr lang="en-GB" sz="1400"/>
            </a:br>
            <a:r>
              <a:rPr lang="en-GB" sz="1400"/>
              <a:t>&lt;?php</a:t>
            </a:r>
            <a:br>
              <a:rPr lang="en-GB" sz="1400"/>
            </a:br>
            <a:r>
              <a:rPr lang="en-GB" sz="1400"/>
              <a:t>     session_start();</a:t>
            </a:r>
            <a:br>
              <a:rPr lang="en-GB" sz="1400"/>
            </a:br>
            <a:r>
              <a:rPr lang="en-GB" sz="1400"/>
              <a:t>     $_SESSION["favcolor"] = "green";</a:t>
            </a:r>
            <a:br>
              <a:rPr lang="en-GB" sz="1400"/>
            </a:br>
            <a:r>
              <a:rPr lang="en-GB" sz="1400"/>
              <a:t>     $_SESSION["favanimal"] = "cat";</a:t>
            </a:r>
            <a:br>
              <a:rPr lang="en-GB" sz="1400"/>
            </a:br>
            <a:r>
              <a:rPr lang="en-GB" sz="1400"/>
              <a:t>     echo $_SESSION["favcolor"];</a:t>
            </a:r>
            <a:br>
              <a:rPr lang="en-GB" sz="1400"/>
            </a:br>
            <a:r>
              <a:rPr lang="en-GB" sz="1400"/>
              <a:t>?&gt;</a:t>
            </a:r>
            <a:endParaRPr sz="1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Sessions(con...)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Destroy a PHP Session:-</a:t>
            </a:r>
            <a:br>
              <a:rPr lang="en-GB" sz="1800"/>
            </a:br>
            <a:r>
              <a:rPr lang="en-GB" sz="1400"/>
              <a:t>1- session_unset()</a:t>
            </a:r>
            <a:br>
              <a:rPr lang="en-GB" sz="1400"/>
            </a:br>
            <a:r>
              <a:rPr lang="en-GB" sz="1400"/>
              <a:t>    - remove all session variables</a:t>
            </a:r>
            <a:br>
              <a:rPr lang="en-GB" sz="1400"/>
            </a:br>
            <a:r>
              <a:rPr lang="en-GB" sz="1400"/>
              <a:t>2- session_destroy();</a:t>
            </a:r>
            <a:br>
              <a:rPr lang="en-GB" sz="1400"/>
            </a:br>
            <a:r>
              <a:rPr lang="en-GB" sz="1400"/>
              <a:t>    - destroy the session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Syntax</a:t>
            </a:r>
            <a:r>
              <a:rPr lang="en-GB"/>
              <a:t> </a:t>
            </a:r>
            <a:r>
              <a:rPr lang="en-GB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(con...)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4- 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HTML script tags</a:t>
            </a:r>
            <a:b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GB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language="PHP"&gt;...&lt;/script&gt;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Ex: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language="PHP"&gt;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echo "hello";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