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7C8248-0EC8-4791-B0BE-72F76AEA7D41}">
  <a:tblStyle styleId="{B07C8248-0EC8-4791-B0BE-72F76AEA7D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db19bea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db19bea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ab913d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ab913d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dab913d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dab913d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ab913d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dab913d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dab913d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dab913d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ab913d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ab913d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ab913d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dab913d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`categories` (`id`, `name`, `description`, `created`, `modified`) VALUES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(1, 'Fashion', 'Category for anything related to fashion.', '2014-06-01 00:35:07', '2014-05-30 17:34:33'),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(2, 'Electronics', 'Gadgets, drones and more.', '2014-06-01 00:35:07', '2014-05-30 17:34:33'),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(3, 'Motors', 'Motor sports and more', '2014-06-01 00:35:07', '2014-05-30 17:34:54'),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(5, 'Movies', 'Movie products.', '0000-00-00 00:00:00', '2016-01-08 13:27:26'),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(6, 'Books', 'Kindle books, audio books and more.', '0000-00-00 00:00:00', '2016-01-08 13:27:47'),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(13, 'Sports', 'Drop into new winter gear.', '2016-01-09 02:24:24', '2016-01-09 01:24:24');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ab913d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dab913d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`products` (`id`, `name`, `description`, `price`, `category_id`, `created`, `modified`) VALUES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(1, 'LG P880 4X HD', 'My first awesome phone!', '336', 3, '2014-06-01 01:12:26', '2014-05-31 17:12:26'),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(2, 'Google Nexus 4', 'The most awesome phone of 2013!', '299', 2, '2014-06-01 01:12:26', '2014-05-31 17:12:26'),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(3, 'Samsung Galaxy S4', 'How about no?', '600', 3, '2014-06-01 01:12:26', '2014-05-31 17:12:26'),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(6, 'Bench Shirt', 'The best shirt!', '29', 1, '2014-06-01 01:12:26', '2014-05-31 02:12:21'),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(7, 'Lenovo Laptop', 'My business partner.', '399', 2, '2014-06-01 01:13:45', '2014-05-31 02:13:39'),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(8, 'Samsung Galaxy Tab 10.1', 'Good tablet.', '259', 2, '2014-06-01 01:14:13', '2014-05-31 02:14:08'),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(9, 'Spalding Watch', 'My sports watch.', '199', 1, '2014-06-01 01:18:36', '2014-05-31 02:18:31'),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(10, 'Sony Smart Watch', 'The coolest smart watch!', '300', 2, '2014-06-06 17:10:01', '2014-06-05 18:09:51'),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(11, 'Huawei Y300', 'For testing purposes.', '100', 2, '2014-06-06 17:11:04', '2014-06-05 18:10:54'),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(12, 'Abercrombie Lake Arnold Shirt', 'Perfect as gift!', '60', 1, '2014-06-06 17:12:21', '2014-06-05 18:12:11'),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(13, 'Abercrombie Allen Brook Shirt', 'Cool red shirt!', '70', 1, '2014-06-06 17:12:59', '2014-06-05 18:12:49'),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(26, 'Another product', 'Awesome product!', '555', 2, '2014-11-22 19:07:34', '2014-11-21 20:07:34'),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(28, 'Wallet', 'You can absolutely use this one!', '799', 6, '2014-12-04 21:12:03', '2014-12-03 22:12:03'),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(31, 'Amanda Waller Shirt', 'New awesome shirt!', '333', 1, '2014-12-13 00:52:54', '2014-12-12 01:52:54'),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(42, 'Nike Shoes for Men', 'Nike Shoes', '12999', 3, '2015-12-12 06:47:08', '2015-12-12 05:47:08'),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(48, 'Bristol Shoes', 'Awesome shoes.', '999', 5, '2016-01-08 06:36:37', '2016-01-08 05:36:37'),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(60, 'Rolex Watch', 'Luxury watch.', '25000', 1, '2016-01-11 15:46:02', '2016-01-11 14:46:02');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dab913d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dab913d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dab913d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dab913d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68087b4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68087b4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ab913d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ab913d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ab913d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ab913d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dab913d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dab913d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dab913dd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dab913d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dab913d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dab913d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dab913d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dab913d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ab913d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ab913d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68087b4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68087b4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d68087b4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d68087b4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db19bea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db19bea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db19bea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db19bea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ab913d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dab913d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state trnasfer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dab913d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dab913d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ab913d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ab913d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acebook.com/cnn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raph.facebook.com/facebook/picture?redirect=fal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Eng.Jospheen Boles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864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https://www.facebook.com/cnn/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29717" l="8924" r="34485" t="19879"/>
          <a:stretch/>
        </p:blipFill>
        <p:spPr>
          <a:xfrm>
            <a:off x="0" y="343288"/>
            <a:ext cx="8896124" cy="445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1773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Build API Using 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 STRUCTURE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434700"/>
            <a:ext cx="70305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 api/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config/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objects/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product/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shared/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 STRUCTURE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237975" y="1717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config/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core.php - file used for core configuration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database.php - file used for connecting to the database.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objects/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product.php - contains properties and methods for "product" database queries.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0" y="147050"/>
            <a:ext cx="940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product/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create.php - file that will accept posted product data to be saved to database.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delete.php - file that will accept a product ID to delete a database record.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read.php - file that will output JSON data based from "products" database records.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read_paging.php - file that will output "products" JSON data with pagination.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read_one.php - file that will accept product ID to read a record from the database.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update.php - file that will accept a product ID to update a database record.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search.php - file that will accept keywords parameter to search "products" database.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0" y="147050"/>
            <a:ext cx="940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 shared/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├────── utilities.php - file that will return pagination array.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SETUP THE DATABASE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69250" y="1129900"/>
            <a:ext cx="89235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`categories` (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`id` int(11) NOT NULL AUTO_INCREMENT,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`name` varchar(256) NOT NULL,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`description` text NOT NULL,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`created` datetime NOT NULL,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`modified` timestamp NOT NULL DEFAULT CURRENT_TIMESTAMP,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PRIMARY KEY (`id`)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ENGINE=InnoDB  DEFAULT CHARSET=utf8 AUTO_INCREMENT=19 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SETUP THE DATABASE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-51250" y="1129900"/>
            <a:ext cx="91440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IF NOT EXISTS `products` (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`id` int(11) NOT NULL AUTO_INCREMENT,   `name` varchar(32) NOT NULL,  `description` text NOT NULL,   `price` decimal(10,0) NOT NULL,  `category_id` int(11) NOT NULL,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`created` datetime NOT NULL,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`modified` timestamp NOT NULL DEFAULT CURRENT_TIMESTAMP,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PRIMARY KEY (`id`)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ENGINE=InnoDB  DEFAULT CHARSET=latin1 AUTO_INCREMENT=65 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0" y="0"/>
            <a:ext cx="9092700" cy="21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&lt;?php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class product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{   // database connection and table name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private $conn;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private $table_name = "products";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object properties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$id;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$name;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$description;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public $price;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0" y="0"/>
            <a:ext cx="9092700" cy="21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$category_id;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$category_name;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public $created;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constructor with $db as database connection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public function __construct($db){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$this-&gt;conn = $db;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}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7375" y="1548100"/>
            <a:ext cx="7030500" cy="2541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API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94949"/>
                </a:solidFill>
              </a:rPr>
              <a:t>JSON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Build API Using PHP</a:t>
            </a:r>
            <a:endParaRPr sz="1800">
              <a:solidFill>
                <a:srgbClr val="49494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0" y="0"/>
            <a:ext cx="909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read products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function read(){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select all query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$query = "SELECT      c.name as category_name, p.id, p.name, p.description, p.price, p.category_id, p.created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FROM           " . $this-&gt;table_name . " p                 LEFT JOIN             categories 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            ON p.category_id = c.id             ORDER BY                 p.created DESC";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prepare query statement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$stmt = $this-&gt;conn-&gt;prepare($query);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0" y="76200"/>
            <a:ext cx="909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// execute query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$stmt-&gt;execute();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return $stmt;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?&gt;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0" y="30150"/>
            <a:ext cx="91440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&lt;?php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required headers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header("Access-Control-Allow-Origin: *");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header("Content-Type: application/json; charset=UTF-8");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database connection will be here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include database and object files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include_once '../config/database.php';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include_once '../objects/product.php';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0" y="30150"/>
            <a:ext cx="91440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// instantiate database and product object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$database = new Database();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$db = $database-&gt;getConnection();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initialize object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$product = new Product($db);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read products will be here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query products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$stmt = $product-&gt;read();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$num = $stmt-&gt;rowCount();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0" y="30150"/>
            <a:ext cx="91440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// check if more than 0 record found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if($num&gt;0){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products array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$products_arr=array();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$products_arr["records"]=array();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retrieve our table contents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fetch() is faster than fetchAll()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http://stackoverflow.com/questions/2770630/pdofetchall-vs-pdofetch-in-a-loop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while ($row = $stmt-&gt;fetch(PDO::FETCH_ASSOC)){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0" y="30150"/>
            <a:ext cx="91440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// extract row        // this will make $row['name'] to       // just $name only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extract($row);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$product_item=array(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"id" =&gt; $id,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"name" =&gt; $name,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"description" =&gt; html_entity_decode($description),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"price" =&gt; $price,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"category_id" =&gt; $category_id,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 "category_name" =&gt; $category_name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array_push($products_arr["records"], $product_item);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set response code - 200 OK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http_response_code(200);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show products data in json format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echo json_encode($products_arr);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else{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set response code - 404 Not found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http_response_code(404);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// tell the user no products found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echo json_encode(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array("message" =&gt; "No products found.")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?&gt;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0" y="30150"/>
            <a:ext cx="91440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array_push($products_arr["records"], $product_item);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// set response code - 200 OK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http_response_code(200);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// show products data in json format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echo json_encode($products_arr);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} else{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// set response code - 404 Not found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http_response_code(404);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// tell the user no products found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echo json_encode(        array("message" =&gt; "No products found.")    ); }  ?&gt;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1773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API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37148" l="12313" r="39794" t="24699"/>
          <a:stretch/>
        </p:blipFill>
        <p:spPr>
          <a:xfrm>
            <a:off x="1415000" y="1187275"/>
            <a:ext cx="2623400" cy="32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32882" l="17874" r="50611" t="24345"/>
          <a:stretch/>
        </p:blipFill>
        <p:spPr>
          <a:xfrm>
            <a:off x="5102200" y="103275"/>
            <a:ext cx="2881600" cy="46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31124" l="8924" r="35955" t="22690"/>
          <a:stretch/>
        </p:blipFill>
        <p:spPr>
          <a:xfrm>
            <a:off x="103125" y="92950"/>
            <a:ext cx="8458848" cy="398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/>
          <p:nvPr/>
        </p:nvSpPr>
        <p:spPr>
          <a:xfrm>
            <a:off x="3676875" y="2675025"/>
            <a:ext cx="3604500" cy="112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7157525" y="1353025"/>
            <a:ext cx="950100" cy="86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04775"/>
            <a:ext cx="74866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2400">
                <a:solidFill>
                  <a:srgbClr val="2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 API</a:t>
            </a:r>
            <a:endParaRPr sz="24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241200"/>
            <a:ext cx="70305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application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8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cooperate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one or several</a:t>
            </a:r>
            <a:r>
              <a:rPr lang="en" sz="1800">
                <a:solidFill>
                  <a:srgbClr val="A61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different applications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REST concepts.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Lightest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way to create, read, update or delete information between different applications over the internet or </a:t>
            </a: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protocol.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050" u="sng">
                <a:solidFill>
                  <a:srgbClr val="38589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https://graph.facebook.com/facebook/picture?redirect=false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28250" y="344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6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Header.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Method.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Faults types.</a:t>
            </a:r>
            <a:endParaRPr/>
          </a:p>
        </p:txBody>
      </p:sp>
      <p:graphicFrame>
        <p:nvGraphicFramePr>
          <p:cNvPr id="326" name="Google Shape;326;p20"/>
          <p:cNvGraphicFramePr/>
          <p:nvPr/>
        </p:nvGraphicFramePr>
        <p:xfrm>
          <a:off x="4572000" y="19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{B07C8248-0EC8-4791-B0BE-72F76AEA7D41}</a:tableStyleId>
              </a:tblPr>
              <a:tblGrid>
                <a:gridCol w="2738400"/>
                <a:gridCol w="1757150"/>
              </a:tblGrid>
              <a:tr h="52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Error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6092"/>
                    </a:solidFill>
                  </a:tcPr>
                </a:tc>
              </a:tr>
              <a:tr h="56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Identity fault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500,400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Service unavailable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503,404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Bad Request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400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Unauthorized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6092"/>
                          </a:solidFill>
                        </a:rPr>
                        <a:t>401</a:t>
                      </a:r>
                      <a:endParaRPr b="1" sz="1800">
                        <a:solidFill>
                          <a:srgbClr val="37609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1773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4949"/>
                </a:solidFill>
              </a:rPr>
              <a:t>JSON 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