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DE99-CB8A-C47E-BE0C-7D4DF88B8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2A831-C8AA-7EA2-549E-B6D857B4B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59EAC-810A-8D80-B3FB-F313D7EE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AB8D-A10F-09F6-287A-E731B302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FA7F-510C-065E-3650-6D3BE7A9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3831-DC05-66C7-A1F8-E0B6E8B4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0C415-6C6D-BABF-8D5A-B3667FB70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19EA-2606-75F4-1384-43F0B8A0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E3DB-5304-6AF7-836B-5F5DDFD8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23DC-63BC-8B74-05E8-29346B80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D552F-4FE5-7331-7CF1-C488524A7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6449-42A0-6CF0-B902-1558A458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2040-9889-2E44-46EB-82A9DBBC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D326-60D3-889C-6D85-5851F4AE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910F-C00D-9D24-D3ED-4335290E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1C2A-72D8-AA2E-324C-9445C6A2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DB65-EEE3-4E3A-ACFA-C3D206AB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6615-FABD-241D-C6A6-AB3F8B5B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704E-6C7E-A673-1BA9-6004BC10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F828-ACC4-E5F0-6BCE-817BC85C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567F-4411-FE1A-F437-AEFC6048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B889-B5AD-843A-29BB-A4CA5A48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D474-9F8A-E10E-578D-937A8F28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36B0-D83C-C66F-5A34-1D2BCF2A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B768-44FB-18EC-1D5D-E49DB0F6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1E43-502C-3088-BF86-876A3EC3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761A-E86E-1357-B84F-B9A81BB2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3FC1-135C-15C8-D19C-210A72D0B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F2AD-1C00-7C29-4AFC-A6AF8B65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7608-FF87-6AD8-B9B4-38DB3511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25C3-D0E8-F231-E9F4-116C0A42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2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4B68-DAE1-3F29-C570-6A3D11D7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6BE-E78D-FA9C-B261-D02BAF57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C587D-B5D0-707A-85C8-C68DB6674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A68E5-B789-1DBE-46A2-745AF82C8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BC546-DB5B-F237-F9B1-72BE6D093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7E36-F4A9-CA29-DA5C-8126CCEB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5290D-C9A1-FE9C-79B4-F1D1A343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12C9B-8645-6193-38F0-DA58C1F3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B666-7D1F-DD39-22B7-945822B9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83593-66BF-9A70-66F9-CA513B47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74232-D76A-3FAD-ED0A-FA137EA1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A720E-42B8-E752-028E-B46622C5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14E51-4166-7CDB-D18C-91D62A46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1B8C1-0AC9-C665-4EE4-0D6C16AD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920FD-3245-0B75-16E4-534CCF81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9EAC-F204-E034-3C68-B16EDFFB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D02-BBCB-3AFD-9C37-2732C678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B73D7-2C6E-E2A7-7122-85C9FD8E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0E967-A737-28E9-CF9E-83BCBDB0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C54D0-05A7-13A5-4235-11C0AC20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4E3C-D7F9-2377-DEF1-D3333013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845-5636-DDB1-20C8-8CC2F65A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83309-0390-86D6-3429-1DF042DD4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CE4F-F0AD-3A49-AFC2-2118FC530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CD299-6963-DBB0-4000-CFD1EEDA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51A76-4489-774F-A05D-699C2314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CE8E-B21F-CD71-B0D9-8E3562C8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BADC8-0B96-BE4A-BECF-F3DFABBE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DDEF3-228C-BEE6-956D-EA69D3CB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E96C-7742-E025-0B6B-CF8607030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070E-D6F9-AB4B-B039-6F111503A1EA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DF54-38FC-B6EF-D829-66FE3EFC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BEE1-9D10-0084-3792-94BB46F7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FDB7-7235-8C4E-A382-D013EF04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3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A576-EFC2-8D6F-01C2-0D4EFCE8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F69-DFE7-3695-989F-BCF4EEE3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SIMPLE FEED FORWARD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</a:t>
            </a:r>
            <a:r>
              <a:rPr lang="en-US" dirty="0" err="1">
                <a:solidFill>
                  <a:schemeClr val="bg1"/>
                </a:solidFill>
              </a:rPr>
              <a:t>boi</a:t>
            </a:r>
            <a:r>
              <a:rPr lang="en-US" dirty="0">
                <a:solidFill>
                  <a:schemeClr val="bg1"/>
                </a:solidFill>
              </a:rPr>
              <a:t> gang </a:t>
            </a:r>
            <a:r>
              <a:rPr lang="en-US" dirty="0" err="1">
                <a:solidFill>
                  <a:schemeClr val="bg1"/>
                </a:solidFill>
              </a:rPr>
              <a:t>shi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Visualize arch. (draw)</a:t>
            </a:r>
          </a:p>
          <a:p>
            <a:r>
              <a:rPr lang="en-US" dirty="0">
                <a:solidFill>
                  <a:schemeClr val="bg1"/>
                </a:solidFill>
              </a:rPr>
              <a:t>Accuracy </a:t>
            </a:r>
          </a:p>
          <a:p>
            <a:r>
              <a:rPr lang="en-US" dirty="0">
                <a:solidFill>
                  <a:schemeClr val="bg1"/>
                </a:solidFill>
              </a:rPr>
              <a:t>Hyperparameter testing if any</a:t>
            </a:r>
          </a:p>
        </p:txBody>
      </p:sp>
    </p:spTree>
    <p:extLst>
      <p:ext uri="{BB962C8B-B14F-4D97-AF65-F5344CB8AC3E}">
        <p14:creationId xmlns:p14="http://schemas.microsoft.com/office/powerpoint/2010/main" val="363590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 </a:t>
            </a:r>
            <a:r>
              <a:rPr lang="en-US" dirty="0" err="1">
                <a:solidFill>
                  <a:schemeClr val="bg1"/>
                </a:solidFill>
              </a:rPr>
              <a:t>boi</a:t>
            </a:r>
            <a:r>
              <a:rPr lang="en-US" dirty="0">
                <a:solidFill>
                  <a:schemeClr val="bg1"/>
                </a:solidFill>
              </a:rPr>
              <a:t> gang </a:t>
            </a:r>
            <a:r>
              <a:rPr lang="en-US" dirty="0" err="1">
                <a:solidFill>
                  <a:schemeClr val="bg1"/>
                </a:solidFill>
              </a:rPr>
              <a:t>shi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Visualize arch. (draw)</a:t>
            </a:r>
          </a:p>
          <a:p>
            <a:r>
              <a:rPr lang="en-US" dirty="0">
                <a:solidFill>
                  <a:schemeClr val="bg1"/>
                </a:solidFill>
              </a:rPr>
              <a:t>Accuracy </a:t>
            </a:r>
          </a:p>
          <a:p>
            <a:r>
              <a:rPr lang="en-US" dirty="0">
                <a:solidFill>
                  <a:schemeClr val="bg1"/>
                </a:solidFill>
              </a:rPr>
              <a:t>Hyperparameter testing if any</a:t>
            </a:r>
          </a:p>
        </p:txBody>
      </p:sp>
    </p:spTree>
    <p:extLst>
      <p:ext uri="{BB962C8B-B14F-4D97-AF65-F5344CB8AC3E}">
        <p14:creationId xmlns:p14="http://schemas.microsoft.com/office/powerpoint/2010/main" val="292468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SFFN vs LSTM – COST PLOTS vs ACCURACY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Side by side </a:t>
            </a:r>
          </a:p>
        </p:txBody>
      </p:sp>
    </p:spTree>
    <p:extLst>
      <p:ext uri="{BB962C8B-B14F-4D97-AF65-F5344CB8AC3E}">
        <p14:creationId xmlns:p14="http://schemas.microsoft.com/office/powerpoint/2010/main" val="429164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CHAT-GPT4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2-3 prompts to </a:t>
            </a:r>
            <a:r>
              <a:rPr lang="en-US" dirty="0" err="1">
                <a:solidFill>
                  <a:schemeClr val="bg1"/>
                </a:solidFill>
              </a:rPr>
              <a:t>ChatGPT</a:t>
            </a:r>
            <a:r>
              <a:rPr lang="en-US" dirty="0">
                <a:solidFill>
                  <a:schemeClr val="bg1"/>
                </a:solidFill>
              </a:rPr>
              <a:t> and get model to work with it</a:t>
            </a:r>
          </a:p>
        </p:txBody>
      </p:sp>
    </p:spTree>
    <p:extLst>
      <p:ext uri="{BB962C8B-B14F-4D97-AF65-F5344CB8AC3E}">
        <p14:creationId xmlns:p14="http://schemas.microsoft.com/office/powerpoint/2010/main" val="232338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FUTURE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models</a:t>
            </a:r>
          </a:p>
          <a:p>
            <a:r>
              <a:rPr lang="en-US" dirty="0">
                <a:solidFill>
                  <a:schemeClr val="bg1"/>
                </a:solidFill>
              </a:rPr>
              <a:t>Better NLP preprocessing</a:t>
            </a:r>
          </a:p>
          <a:p>
            <a:r>
              <a:rPr lang="en-US" dirty="0">
                <a:solidFill>
                  <a:schemeClr val="bg1"/>
                </a:solidFill>
              </a:rPr>
              <a:t>More data duh</a:t>
            </a:r>
          </a:p>
          <a:p>
            <a:r>
              <a:rPr lang="en-US" dirty="0">
                <a:solidFill>
                  <a:schemeClr val="bg1"/>
                </a:solidFill>
              </a:rPr>
              <a:t>Drop $$$$$</a:t>
            </a:r>
          </a:p>
        </p:txBody>
      </p:sp>
    </p:spTree>
    <p:extLst>
      <p:ext uri="{BB962C8B-B14F-4D97-AF65-F5344CB8AC3E}">
        <p14:creationId xmlns:p14="http://schemas.microsoft.com/office/powerpoint/2010/main" val="376090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TAKEAWAYS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NLP Project</a:t>
            </a:r>
          </a:p>
          <a:p>
            <a:r>
              <a:rPr lang="en-US" dirty="0">
                <a:solidFill>
                  <a:schemeClr val="bg1"/>
                </a:solidFill>
              </a:rPr>
              <a:t>Multiple Neural Nets</a:t>
            </a:r>
          </a:p>
          <a:p>
            <a:r>
              <a:rPr lang="en-US" dirty="0">
                <a:solidFill>
                  <a:schemeClr val="bg1"/>
                </a:solidFill>
              </a:rPr>
              <a:t>Big Data</a:t>
            </a:r>
          </a:p>
          <a:p>
            <a:r>
              <a:rPr lang="en-US" dirty="0">
                <a:solidFill>
                  <a:schemeClr val="bg1"/>
                </a:solidFill>
              </a:rPr>
              <a:t>Stonks and Financial Data</a:t>
            </a:r>
          </a:p>
          <a:p>
            <a:r>
              <a:rPr lang="en-US" dirty="0">
                <a:solidFill>
                  <a:schemeClr val="bg1"/>
                </a:solidFill>
              </a:rPr>
              <a:t>$$$$ </a:t>
            </a:r>
            <a:r>
              <a:rPr lang="en-US" dirty="0" err="1">
                <a:solidFill>
                  <a:schemeClr val="bg1"/>
                </a:solidFill>
              </a:rPr>
              <a:t>moni</a:t>
            </a:r>
            <a:r>
              <a:rPr lang="en-US" dirty="0">
                <a:solidFill>
                  <a:schemeClr val="bg1"/>
                </a:solidFill>
              </a:rPr>
              <a:t> $$$$</a:t>
            </a:r>
          </a:p>
        </p:txBody>
      </p:sp>
    </p:spTree>
    <p:extLst>
      <p:ext uri="{BB962C8B-B14F-4D97-AF65-F5344CB8AC3E}">
        <p14:creationId xmlns:p14="http://schemas.microsoft.com/office/powerpoint/2010/main" val="40169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42046-2FE6-DE28-2920-72EEBD081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96DF7-177F-9252-7D89-680B1C6B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3968855"/>
            <a:ext cx="4186152" cy="11143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  <a:latin typeface="Impact" panose="020B0806030902050204" pitchFamily="34" charset="0"/>
              </a:rPr>
              <a:t>W OR L??</a:t>
            </a:r>
          </a:p>
        </p:txBody>
      </p:sp>
    </p:spTree>
    <p:extLst>
      <p:ext uri="{BB962C8B-B14F-4D97-AF65-F5344CB8AC3E}">
        <p14:creationId xmlns:p14="http://schemas.microsoft.com/office/powerpoint/2010/main" val="31961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latin typeface="Impact" panose="020B0806030902050204" pitchFamily="34" charset="0"/>
              </a:rPr>
              <a:t>IDEA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it a good stonk or scam?</a:t>
            </a:r>
          </a:p>
          <a:p>
            <a:r>
              <a:rPr lang="en-US" dirty="0">
                <a:solidFill>
                  <a:schemeClr val="bg1"/>
                </a:solidFill>
              </a:rPr>
              <a:t>Scrape posts from r/</a:t>
            </a:r>
            <a:r>
              <a:rPr lang="en-US" dirty="0" err="1">
                <a:solidFill>
                  <a:schemeClr val="bg1"/>
                </a:solidFill>
              </a:rPr>
              <a:t>WallStreetBets</a:t>
            </a:r>
            <a:r>
              <a:rPr lang="en-US" dirty="0">
                <a:solidFill>
                  <a:schemeClr val="bg1"/>
                </a:solidFill>
              </a:rPr>
              <a:t> (Popular Subreddit)</a:t>
            </a:r>
          </a:p>
          <a:p>
            <a:r>
              <a:rPr lang="en-US" dirty="0">
                <a:solidFill>
                  <a:schemeClr val="bg1"/>
                </a:solidFill>
              </a:rPr>
              <a:t>Predict if given post is well-researched stock or spam/meme stock</a:t>
            </a:r>
          </a:p>
          <a:p>
            <a:r>
              <a:rPr lang="en-US" dirty="0">
                <a:solidFill>
                  <a:schemeClr val="bg1"/>
                </a:solidFill>
              </a:rPr>
              <a:t>Multiple models and architectures to attempt to predict quality of a Reddit post and the stock it speaks of.</a:t>
            </a:r>
          </a:p>
        </p:txBody>
      </p:sp>
    </p:spTree>
    <p:extLst>
      <p:ext uri="{BB962C8B-B14F-4D97-AF65-F5344CB8AC3E}">
        <p14:creationId xmlns:p14="http://schemas.microsoft.com/office/powerpoint/2010/main" val="240031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HYPOTHESIS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Posts that have good research put into them will have more likely result in positive stock returns while meme stocks will most likely result in negative stock returns</a:t>
            </a:r>
          </a:p>
          <a:p>
            <a:r>
              <a:rPr lang="en-US" dirty="0">
                <a:solidFill>
                  <a:schemeClr val="bg1"/>
                </a:solidFill>
              </a:rPr>
              <a:t>For example: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Apple: Good stonk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Gamestop</a:t>
            </a:r>
            <a:r>
              <a:rPr lang="en-US" dirty="0">
                <a:solidFill>
                  <a:schemeClr val="bg1"/>
                </a:solidFill>
              </a:rPr>
              <a:t>: meme stonk</a:t>
            </a:r>
          </a:p>
        </p:txBody>
      </p:sp>
    </p:spTree>
    <p:extLst>
      <p:ext uri="{BB962C8B-B14F-4D97-AF65-F5344CB8AC3E}">
        <p14:creationId xmlns:p14="http://schemas.microsoft.com/office/powerpoint/2010/main" val="117248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Scrape </a:t>
            </a:r>
            <a:r>
              <a:rPr lang="en-US" dirty="0" err="1">
                <a:solidFill>
                  <a:schemeClr val="bg1"/>
                </a:solidFill>
              </a:rPr>
              <a:t>WallStreetBets</a:t>
            </a:r>
            <a:r>
              <a:rPr lang="en-US" dirty="0">
                <a:solidFill>
                  <a:schemeClr val="bg1"/>
                </a:solidFill>
              </a:rPr>
              <a:t> Posts</a:t>
            </a:r>
          </a:p>
          <a:p>
            <a:r>
              <a:rPr lang="en-US" dirty="0">
                <a:solidFill>
                  <a:schemeClr val="bg1"/>
                </a:solidFill>
              </a:rPr>
              <a:t>JB elaborate on what u did</a:t>
            </a:r>
          </a:p>
        </p:txBody>
      </p:sp>
    </p:spTree>
    <p:extLst>
      <p:ext uri="{BB962C8B-B14F-4D97-AF65-F5344CB8AC3E}">
        <p14:creationId xmlns:p14="http://schemas.microsoft.com/office/powerpoint/2010/main" val="392169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DATA PREPARATION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JB elaborate on what u did</a:t>
            </a:r>
          </a:p>
        </p:txBody>
      </p:sp>
    </p:spTree>
    <p:extLst>
      <p:ext uri="{BB962C8B-B14F-4D97-AF65-F5344CB8AC3E}">
        <p14:creationId xmlns:p14="http://schemas.microsoft.com/office/powerpoint/2010/main" val="237936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EDA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 shape(summary of dataset)</a:t>
            </a:r>
          </a:p>
          <a:p>
            <a:r>
              <a:rPr lang="en-US" dirty="0" err="1">
                <a:solidFill>
                  <a:schemeClr val="bg1"/>
                </a:solidFill>
              </a:rPr>
              <a:t>Wordclouds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Good stonks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Bad stonks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9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NAÏVE-BAYES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Supervised type </a:t>
            </a:r>
            <a:r>
              <a:rPr lang="en-US" dirty="0" err="1">
                <a:solidFill>
                  <a:schemeClr val="bg1"/>
                </a:solidFill>
              </a:rPr>
              <a:t>shi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Accuracy</a:t>
            </a:r>
          </a:p>
          <a:p>
            <a:r>
              <a:rPr lang="en-US" dirty="0">
                <a:solidFill>
                  <a:schemeClr val="bg1"/>
                </a:solidFill>
              </a:rPr>
              <a:t>Confusion matrix</a:t>
            </a:r>
          </a:p>
          <a:p>
            <a:r>
              <a:rPr lang="en-US" dirty="0">
                <a:solidFill>
                  <a:schemeClr val="bg1"/>
                </a:solidFill>
              </a:rPr>
              <a:t>Quick insights (if any)</a:t>
            </a:r>
          </a:p>
        </p:txBody>
      </p:sp>
    </p:spTree>
    <p:extLst>
      <p:ext uri="{BB962C8B-B14F-4D97-AF65-F5344CB8AC3E}">
        <p14:creationId xmlns:p14="http://schemas.microsoft.com/office/powerpoint/2010/main" val="175463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48642-683B-52F6-5A74-3E1BE59DC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24749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F9E1D-7287-7632-61AA-2AE3FF4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Impact" panose="020B0806030902050204" pitchFamily="34" charset="0"/>
              </a:rPr>
              <a:t>K-MEANS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B4A4-B97A-2CBC-76D5-BF33DF04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Unsupervised type </a:t>
            </a:r>
            <a:r>
              <a:rPr lang="en-US" dirty="0" err="1">
                <a:solidFill>
                  <a:schemeClr val="bg1"/>
                </a:solidFill>
              </a:rPr>
              <a:t>shi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Silhouette score</a:t>
            </a:r>
          </a:p>
          <a:p>
            <a:r>
              <a:rPr lang="en-US" dirty="0">
                <a:solidFill>
                  <a:schemeClr val="bg1"/>
                </a:solidFill>
              </a:rPr>
              <a:t>Plot (cluster plot also)</a:t>
            </a:r>
          </a:p>
          <a:p>
            <a:r>
              <a:rPr lang="en-US" dirty="0">
                <a:solidFill>
                  <a:schemeClr val="bg1"/>
                </a:solidFill>
              </a:rPr>
              <a:t>Insights if any thru scatter plot</a:t>
            </a:r>
          </a:p>
        </p:txBody>
      </p:sp>
    </p:spTree>
    <p:extLst>
      <p:ext uri="{BB962C8B-B14F-4D97-AF65-F5344CB8AC3E}">
        <p14:creationId xmlns:p14="http://schemas.microsoft.com/office/powerpoint/2010/main" val="372405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245</Words>
  <Application>Microsoft Macintosh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Office Theme</vt:lpstr>
      <vt:lpstr>PowerPoint Presentation</vt:lpstr>
      <vt:lpstr>W OR L??</vt:lpstr>
      <vt:lpstr>IDEA</vt:lpstr>
      <vt:lpstr>HYPOTHESIS</vt:lpstr>
      <vt:lpstr>DATA COLLECTION</vt:lpstr>
      <vt:lpstr>DATA PREPARATION</vt:lpstr>
      <vt:lpstr>EDA</vt:lpstr>
      <vt:lpstr>NAÏVE-BAYES </vt:lpstr>
      <vt:lpstr>K-MEANS</vt:lpstr>
      <vt:lpstr>SIMPLE FEED FORWARD NETWORK</vt:lpstr>
      <vt:lpstr>LSTM</vt:lpstr>
      <vt:lpstr>SFFN vs LSTM – COST PLOTS vs ACCURACY</vt:lpstr>
      <vt:lpstr>CHAT-GPT4 TESTING</vt:lpstr>
      <vt:lpstr>FUTURE STEPS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Rajkumar, Nikhil</dc:creator>
  <cp:lastModifiedBy>Rajkumar, Nikhil</cp:lastModifiedBy>
  <cp:revision>1</cp:revision>
  <dcterms:created xsi:type="dcterms:W3CDTF">2024-05-03T20:06:08Z</dcterms:created>
  <dcterms:modified xsi:type="dcterms:W3CDTF">2024-05-03T20:30:18Z</dcterms:modified>
</cp:coreProperties>
</file>