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5"/>
  </p:notesMasterIdLst>
  <p:sldIdLst>
    <p:sldId id="256" r:id="rId5"/>
    <p:sldId id="259" r:id="rId6"/>
    <p:sldId id="262" r:id="rId7"/>
    <p:sldId id="279" r:id="rId8"/>
    <p:sldId id="280" r:id="rId9"/>
    <p:sldId id="281" r:id="rId10"/>
    <p:sldId id="285" r:id="rId11"/>
    <p:sldId id="286" r:id="rId12"/>
    <p:sldId id="284" r:id="rId13"/>
    <p:sldId id="263" r:id="rId14"/>
    <p:sldId id="264" r:id="rId15"/>
    <p:sldId id="287" r:id="rId16"/>
    <p:sldId id="288" r:id="rId17"/>
    <p:sldId id="289" r:id="rId18"/>
    <p:sldId id="290" r:id="rId19"/>
    <p:sldId id="291" r:id="rId20"/>
    <p:sldId id="258" r:id="rId21"/>
    <p:sldId id="292" r:id="rId22"/>
    <p:sldId id="293" r:id="rId23"/>
    <p:sldId id="294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697"/>
  </p:normalViewPr>
  <p:slideViewPr>
    <p:cSldViewPr snapToGrid="0" snapToObjects="1">
      <p:cViewPr>
        <p:scale>
          <a:sx n="22" d="100"/>
          <a:sy n="22" d="100"/>
        </p:scale>
        <p:origin x="171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xfrm>
            <a:off x="1201340" y="10822519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r>
              <a:rPr sz="4000" dirty="0"/>
              <a:t>RANI ISRAMIHARTI 13220003</a:t>
            </a:r>
          </a:p>
          <a:p>
            <a:r>
              <a:rPr lang="id-ID" sz="4000" dirty="0"/>
              <a:t>22 FEBRUARI 2022</a:t>
            </a:r>
            <a:endParaRPr sz="4000"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up 152">
            <a:extLst>
              <a:ext uri="{FF2B5EF4-FFF2-40B4-BE49-F238E27FC236}">
                <a16:creationId xmlns:a16="http://schemas.microsoft.com/office/drawing/2014/main" id="{6EF9ACC5-7E33-4113-9ED5-A77EF61636B2}"/>
              </a:ext>
            </a:extLst>
          </p:cNvPr>
          <p:cNvGrpSpPr/>
          <p:nvPr/>
        </p:nvGrpSpPr>
        <p:grpSpPr>
          <a:xfrm>
            <a:off x="1658679" y="6984032"/>
            <a:ext cx="21138333" cy="5434796"/>
            <a:chOff x="1158949" y="5716587"/>
            <a:chExt cx="20125998" cy="679568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A260B1A-B0A6-46ED-8921-C8D9B11F0F07}"/>
                </a:ext>
              </a:extLst>
            </p:cNvPr>
            <p:cNvSpPr/>
            <p:nvPr/>
          </p:nvSpPr>
          <p:spPr>
            <a:xfrm>
              <a:off x="1275907" y="8576778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CCA743-A6D2-4A0F-B6DD-6D1ADEE9A943}"/>
                </a:ext>
              </a:extLst>
            </p:cNvPr>
            <p:cNvSpPr/>
            <p:nvPr/>
          </p:nvSpPr>
          <p:spPr>
            <a:xfrm>
              <a:off x="1314893" y="6021268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851066-8713-4546-9D74-D19E4BB1B049}"/>
                </a:ext>
              </a:extLst>
            </p:cNvPr>
            <p:cNvSpPr/>
            <p:nvPr/>
          </p:nvSpPr>
          <p:spPr>
            <a:xfrm>
              <a:off x="1271722" y="11637099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EB41B4-8FCF-4B17-9331-AA1613B6C955}"/>
                </a:ext>
              </a:extLst>
            </p:cNvPr>
            <p:cNvSpPr/>
            <p:nvPr/>
          </p:nvSpPr>
          <p:spPr>
            <a:xfrm>
              <a:off x="10210613" y="5805495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BE99B1-AF9D-4BED-9B94-5237E1DC1408}"/>
                </a:ext>
              </a:extLst>
            </p:cNvPr>
            <p:cNvSpPr/>
            <p:nvPr/>
          </p:nvSpPr>
          <p:spPr>
            <a:xfrm>
              <a:off x="5751281" y="5998502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0B2FEB-9082-4709-9B5A-ED2BBD516E1C}"/>
                </a:ext>
              </a:extLst>
            </p:cNvPr>
            <p:cNvSpPr/>
            <p:nvPr/>
          </p:nvSpPr>
          <p:spPr>
            <a:xfrm>
              <a:off x="5751281" y="1167391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104F85-17C5-47C5-9F88-DDFEC04E6896}"/>
                </a:ext>
              </a:extLst>
            </p:cNvPr>
            <p:cNvSpPr/>
            <p:nvPr/>
          </p:nvSpPr>
          <p:spPr>
            <a:xfrm>
              <a:off x="5698118" y="8560829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869F98-15B1-4385-8464-ED603F9D52C5}"/>
                </a:ext>
              </a:extLst>
            </p:cNvPr>
            <p:cNvSpPr/>
            <p:nvPr/>
          </p:nvSpPr>
          <p:spPr>
            <a:xfrm>
              <a:off x="14463824" y="1167553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l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0E524F-1FB7-43DD-ABF6-C857011DA83C}"/>
                </a:ext>
              </a:extLst>
            </p:cNvPr>
            <p:cNvSpPr/>
            <p:nvPr/>
          </p:nvSpPr>
          <p:spPr>
            <a:xfrm>
              <a:off x="17835279" y="5769902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m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19852DA-406F-4B33-9260-790C4D158013}"/>
                </a:ext>
              </a:extLst>
            </p:cNvPr>
            <p:cNvSpPr/>
            <p:nvPr/>
          </p:nvSpPr>
          <p:spPr>
            <a:xfrm>
              <a:off x="14510831" y="867339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k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C8CBDCC-7060-44CA-81DE-F49F194AD35F}"/>
                </a:ext>
              </a:extLst>
            </p:cNvPr>
            <p:cNvSpPr/>
            <p:nvPr/>
          </p:nvSpPr>
          <p:spPr>
            <a:xfrm>
              <a:off x="17835279" y="872202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F1CB41-A22D-41BB-A658-2CE4D08E02E5}"/>
                </a:ext>
              </a:extLst>
            </p:cNvPr>
            <p:cNvSpPr/>
            <p:nvPr/>
          </p:nvSpPr>
          <p:spPr>
            <a:xfrm>
              <a:off x="17835279" y="1167553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AF302A-0196-4C77-9FD8-F34E79248A73}"/>
                </a:ext>
              </a:extLst>
            </p:cNvPr>
            <p:cNvSpPr/>
            <p:nvPr/>
          </p:nvSpPr>
          <p:spPr>
            <a:xfrm>
              <a:off x="14358243" y="5769902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j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0BA797-72BD-4DAA-9D8D-44FD0FB1D81A}"/>
                </a:ext>
              </a:extLst>
            </p:cNvPr>
            <p:cNvSpPr/>
            <p:nvPr/>
          </p:nvSpPr>
          <p:spPr>
            <a:xfrm>
              <a:off x="10118185" y="1167553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i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4FC8A5-7694-4470-8AAB-7C73E7B58CB6}"/>
                </a:ext>
              </a:extLst>
            </p:cNvPr>
            <p:cNvSpPr/>
            <p:nvPr/>
          </p:nvSpPr>
          <p:spPr>
            <a:xfrm>
              <a:off x="10187669" y="8661144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h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2E7161-22F2-47FA-8D71-5A0DF54EB3AA}"/>
                </a:ext>
              </a:extLst>
            </p:cNvPr>
            <p:cNvSpPr/>
            <p:nvPr/>
          </p:nvSpPr>
          <p:spPr>
            <a:xfrm>
              <a:off x="20524382" y="571658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44B9EE-719F-4839-9705-E6CC9AA03742}"/>
                </a:ext>
              </a:extLst>
            </p:cNvPr>
            <p:cNvSpPr/>
            <p:nvPr/>
          </p:nvSpPr>
          <p:spPr>
            <a:xfrm>
              <a:off x="20524382" y="872202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q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52721AB-565B-4FEE-B941-BA591E4F4632}"/>
                </a:ext>
              </a:extLst>
            </p:cNvPr>
            <p:cNvSpPr/>
            <p:nvPr/>
          </p:nvSpPr>
          <p:spPr>
            <a:xfrm>
              <a:off x="20524382" y="1167391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r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26" name="Konektor Lurus 25">
              <a:extLst>
                <a:ext uri="{FF2B5EF4-FFF2-40B4-BE49-F238E27FC236}">
                  <a16:creationId xmlns:a16="http://schemas.microsoft.com/office/drawing/2014/main" id="{9BFAD80D-C416-4251-A661-93731439AECF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 flipV="1">
              <a:off x="1846521" y="6416868"/>
              <a:ext cx="3904760" cy="227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Konektor Lurus 29">
              <a:extLst>
                <a:ext uri="{FF2B5EF4-FFF2-40B4-BE49-F238E27FC236}">
                  <a16:creationId xmlns:a16="http://schemas.microsoft.com/office/drawing/2014/main" id="{62E3516A-5831-4B6D-88B9-8EC6EA510C87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1541721" y="6858000"/>
              <a:ext cx="38986" cy="170282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Konektor Lurus 31">
              <a:extLst>
                <a:ext uri="{FF2B5EF4-FFF2-40B4-BE49-F238E27FC236}">
                  <a16:creationId xmlns:a16="http://schemas.microsoft.com/office/drawing/2014/main" id="{C4FE9F19-3A1D-4DE3-BD6F-C85122F34A5C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 flipH="1">
              <a:off x="6017093" y="6835234"/>
              <a:ext cx="2" cy="17255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Konektor Lurus 33">
              <a:extLst>
                <a:ext uri="{FF2B5EF4-FFF2-40B4-BE49-F238E27FC236}">
                  <a16:creationId xmlns:a16="http://schemas.microsoft.com/office/drawing/2014/main" id="{DEE9E91D-FE97-46F9-A028-08514690F9A0}"/>
                </a:ext>
              </a:extLst>
            </p:cNvPr>
            <p:cNvCxnSpPr>
              <a:cxnSpLocks/>
              <a:stCxn id="9" idx="4"/>
              <a:endCxn id="21" idx="0"/>
            </p:cNvCxnSpPr>
            <p:nvPr/>
          </p:nvCxnSpPr>
          <p:spPr>
            <a:xfrm flipH="1">
              <a:off x="10453483" y="6642227"/>
              <a:ext cx="22944" cy="20189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Konektor Lurus 35">
              <a:extLst>
                <a:ext uri="{FF2B5EF4-FFF2-40B4-BE49-F238E27FC236}">
                  <a16:creationId xmlns:a16="http://schemas.microsoft.com/office/drawing/2014/main" id="{0A06DD88-8585-4E2B-AEF0-FB44298DD8A9}"/>
                </a:ext>
              </a:extLst>
            </p:cNvPr>
            <p:cNvCxnSpPr>
              <a:cxnSpLocks/>
              <a:stCxn id="21" idx="4"/>
              <a:endCxn id="20" idx="0"/>
            </p:cNvCxnSpPr>
            <p:nvPr/>
          </p:nvCxnSpPr>
          <p:spPr>
            <a:xfrm flipH="1">
              <a:off x="10383999" y="9497876"/>
              <a:ext cx="69484" cy="21776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Konektor Lurus 38">
              <a:extLst>
                <a:ext uri="{FF2B5EF4-FFF2-40B4-BE49-F238E27FC236}">
                  <a16:creationId xmlns:a16="http://schemas.microsoft.com/office/drawing/2014/main" id="{EAC115A7-215E-40C2-AD3A-CD55B558243B}"/>
                </a:ext>
              </a:extLst>
            </p:cNvPr>
            <p:cNvCxnSpPr>
              <a:stCxn id="2" idx="4"/>
              <a:endCxn id="8" idx="0"/>
            </p:cNvCxnSpPr>
            <p:nvPr/>
          </p:nvCxnSpPr>
          <p:spPr>
            <a:xfrm flipH="1">
              <a:off x="1537536" y="9413510"/>
              <a:ext cx="4185" cy="22235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Konektor Lurus 40">
              <a:extLst>
                <a:ext uri="{FF2B5EF4-FFF2-40B4-BE49-F238E27FC236}">
                  <a16:creationId xmlns:a16="http://schemas.microsoft.com/office/drawing/2014/main" id="{EF6BA7C4-F3D4-440B-9B6E-5F0E460B6979}"/>
                </a:ext>
              </a:extLst>
            </p:cNvPr>
            <p:cNvCxnSpPr>
              <a:cxnSpLocks/>
              <a:stCxn id="12" idx="4"/>
              <a:endCxn id="11" idx="0"/>
            </p:cNvCxnSpPr>
            <p:nvPr/>
          </p:nvCxnSpPr>
          <p:spPr>
            <a:xfrm>
              <a:off x="5963932" y="9397561"/>
              <a:ext cx="53163" cy="22763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Konektor Lurus 42">
              <a:extLst>
                <a:ext uri="{FF2B5EF4-FFF2-40B4-BE49-F238E27FC236}">
                  <a16:creationId xmlns:a16="http://schemas.microsoft.com/office/drawing/2014/main" id="{565765EB-CB54-4CA4-8959-7A1AC3577408}"/>
                </a:ext>
              </a:extLst>
            </p:cNvPr>
            <p:cNvCxnSpPr>
              <a:stCxn id="2" idx="6"/>
              <a:endCxn id="12" idx="2"/>
            </p:cNvCxnSpPr>
            <p:nvPr/>
          </p:nvCxnSpPr>
          <p:spPr>
            <a:xfrm flipV="1">
              <a:off x="1807535" y="8979195"/>
              <a:ext cx="3890583" cy="1594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Konektor Lurus 44">
              <a:extLst>
                <a:ext uri="{FF2B5EF4-FFF2-40B4-BE49-F238E27FC236}">
                  <a16:creationId xmlns:a16="http://schemas.microsoft.com/office/drawing/2014/main" id="{857E576D-5B27-4EE2-B24C-A10D8F58DBC4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1846521" y="6416868"/>
              <a:ext cx="3904760" cy="25053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Konektor Lurus 46">
              <a:extLst>
                <a:ext uri="{FF2B5EF4-FFF2-40B4-BE49-F238E27FC236}">
                  <a16:creationId xmlns:a16="http://schemas.microsoft.com/office/drawing/2014/main" id="{887DEC2E-DEBE-4EBD-BACE-E983DF58F370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1803350" y="12055465"/>
              <a:ext cx="3947931" cy="368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Kotak Teks 47">
              <a:extLst>
                <a:ext uri="{FF2B5EF4-FFF2-40B4-BE49-F238E27FC236}">
                  <a16:creationId xmlns:a16="http://schemas.microsoft.com/office/drawing/2014/main" id="{D155D42B-9320-4DBE-9EAD-0AD31685E4BB}"/>
                </a:ext>
              </a:extLst>
            </p:cNvPr>
            <p:cNvSpPr txBox="1"/>
            <p:nvPr/>
          </p:nvSpPr>
          <p:spPr>
            <a:xfrm>
              <a:off x="3327990" y="617557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4360</a:t>
              </a:r>
            </a:p>
          </p:txBody>
        </p:sp>
        <p:sp>
          <p:nvSpPr>
            <p:cNvPr id="49" name="Kotak Teks 48">
              <a:extLst>
                <a:ext uri="{FF2B5EF4-FFF2-40B4-BE49-F238E27FC236}">
                  <a16:creationId xmlns:a16="http://schemas.microsoft.com/office/drawing/2014/main" id="{8C2FFD14-71FD-4E8E-A221-23525F44B72F}"/>
                </a:ext>
              </a:extLst>
            </p:cNvPr>
            <p:cNvSpPr txBox="1"/>
            <p:nvPr/>
          </p:nvSpPr>
          <p:spPr>
            <a:xfrm>
              <a:off x="1158949" y="7433589"/>
              <a:ext cx="836427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4370</a:t>
              </a:r>
            </a:p>
          </p:txBody>
        </p:sp>
        <p:cxnSp>
          <p:nvCxnSpPr>
            <p:cNvPr id="51" name="Konektor Lurus 50">
              <a:extLst>
                <a:ext uri="{FF2B5EF4-FFF2-40B4-BE49-F238E27FC236}">
                  <a16:creationId xmlns:a16="http://schemas.microsoft.com/office/drawing/2014/main" id="{764DD6AA-CD64-4E04-A2A3-6A080792176E}"/>
                </a:ext>
              </a:extLst>
            </p:cNvPr>
            <p:cNvCxnSpPr>
              <a:stCxn id="12" idx="7"/>
              <a:endCxn id="9" idx="2"/>
            </p:cNvCxnSpPr>
            <p:nvPr/>
          </p:nvCxnSpPr>
          <p:spPr>
            <a:xfrm flipV="1">
              <a:off x="6151891" y="6223861"/>
              <a:ext cx="4058722" cy="24595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Konektor Lurus 52">
              <a:extLst>
                <a:ext uri="{FF2B5EF4-FFF2-40B4-BE49-F238E27FC236}">
                  <a16:creationId xmlns:a16="http://schemas.microsoft.com/office/drawing/2014/main" id="{A1BDCACD-2060-4EED-A1FF-A7B8DC2AA525}"/>
                </a:ext>
              </a:extLst>
            </p:cNvPr>
            <p:cNvCxnSpPr>
              <a:stCxn id="12" idx="6"/>
              <a:endCxn id="21" idx="2"/>
            </p:cNvCxnSpPr>
            <p:nvPr/>
          </p:nvCxnSpPr>
          <p:spPr>
            <a:xfrm>
              <a:off x="6229746" y="8979195"/>
              <a:ext cx="3957923" cy="100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Konektor Lurus 54">
              <a:extLst>
                <a:ext uri="{FF2B5EF4-FFF2-40B4-BE49-F238E27FC236}">
                  <a16:creationId xmlns:a16="http://schemas.microsoft.com/office/drawing/2014/main" id="{415ECC34-9EEA-4032-A43F-676BB6240B2C}"/>
                </a:ext>
              </a:extLst>
            </p:cNvPr>
            <p:cNvCxnSpPr>
              <a:stCxn id="11" idx="6"/>
              <a:endCxn id="20" idx="2"/>
            </p:cNvCxnSpPr>
            <p:nvPr/>
          </p:nvCxnSpPr>
          <p:spPr>
            <a:xfrm>
              <a:off x="6282909" y="12092282"/>
              <a:ext cx="3835276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Konektor Lurus 56">
              <a:extLst>
                <a:ext uri="{FF2B5EF4-FFF2-40B4-BE49-F238E27FC236}">
                  <a16:creationId xmlns:a16="http://schemas.microsoft.com/office/drawing/2014/main" id="{43D510E1-6CC4-4562-A66B-2943022A8F8F}"/>
                </a:ext>
              </a:extLst>
            </p:cNvPr>
            <p:cNvCxnSpPr>
              <a:stCxn id="20" idx="6"/>
              <a:endCxn id="13" idx="2"/>
            </p:cNvCxnSpPr>
            <p:nvPr/>
          </p:nvCxnSpPr>
          <p:spPr>
            <a:xfrm>
              <a:off x="10649813" y="12093902"/>
              <a:ext cx="381401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Konektor Lurus 58">
              <a:extLst>
                <a:ext uri="{FF2B5EF4-FFF2-40B4-BE49-F238E27FC236}">
                  <a16:creationId xmlns:a16="http://schemas.microsoft.com/office/drawing/2014/main" id="{563BC35E-7DCE-4812-8AD5-9488CD58383A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>
              <a:off x="14995452" y="12093902"/>
              <a:ext cx="283982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Konektor Lurus 60">
              <a:extLst>
                <a:ext uri="{FF2B5EF4-FFF2-40B4-BE49-F238E27FC236}">
                  <a16:creationId xmlns:a16="http://schemas.microsoft.com/office/drawing/2014/main" id="{3EB8822F-793E-4565-AE39-7CF315278B20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 flipV="1">
              <a:off x="18366907" y="12092282"/>
              <a:ext cx="2157475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Konektor Lurus 62">
              <a:extLst>
                <a:ext uri="{FF2B5EF4-FFF2-40B4-BE49-F238E27FC236}">
                  <a16:creationId xmlns:a16="http://schemas.microsoft.com/office/drawing/2014/main" id="{5D6DAE1B-00C0-4B0D-8CF0-AB52455C9B00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>
              <a:off x="10719297" y="9387591"/>
              <a:ext cx="3869389" cy="26066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Konektor Lurus 64">
              <a:extLst>
                <a:ext uri="{FF2B5EF4-FFF2-40B4-BE49-F238E27FC236}">
                  <a16:creationId xmlns:a16="http://schemas.microsoft.com/office/drawing/2014/main" id="{8F31BD8A-1349-469D-A974-743BCF468793}"/>
                </a:ext>
              </a:extLst>
            </p:cNvPr>
            <p:cNvCxnSpPr>
              <a:cxnSpLocks/>
              <a:stCxn id="19" idx="4"/>
              <a:endCxn id="15" idx="0"/>
            </p:cNvCxnSpPr>
            <p:nvPr/>
          </p:nvCxnSpPr>
          <p:spPr>
            <a:xfrm>
              <a:off x="14624057" y="6606634"/>
              <a:ext cx="152588" cy="20667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Konektor Lurus 66">
              <a:extLst>
                <a:ext uri="{FF2B5EF4-FFF2-40B4-BE49-F238E27FC236}">
                  <a16:creationId xmlns:a16="http://schemas.microsoft.com/office/drawing/2014/main" id="{4C20F149-0E2F-4C62-BE5B-45A43B17776F}"/>
                </a:ext>
              </a:extLst>
            </p:cNvPr>
            <p:cNvCxnSpPr>
              <a:stCxn id="19" idx="6"/>
              <a:endCxn id="14" idx="2"/>
            </p:cNvCxnSpPr>
            <p:nvPr/>
          </p:nvCxnSpPr>
          <p:spPr>
            <a:xfrm>
              <a:off x="14889871" y="6188268"/>
              <a:ext cx="294540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Konektor Lurus 69">
              <a:extLst>
                <a:ext uri="{FF2B5EF4-FFF2-40B4-BE49-F238E27FC236}">
                  <a16:creationId xmlns:a16="http://schemas.microsoft.com/office/drawing/2014/main" id="{4AEC6922-A578-420A-A567-CF8BD1CCF070}"/>
                </a:ext>
              </a:extLst>
            </p:cNvPr>
            <p:cNvCxnSpPr>
              <a:stCxn id="14" idx="6"/>
              <a:endCxn id="23" idx="2"/>
            </p:cNvCxnSpPr>
            <p:nvPr/>
          </p:nvCxnSpPr>
          <p:spPr>
            <a:xfrm flipV="1">
              <a:off x="18366907" y="6134953"/>
              <a:ext cx="2157475" cy="53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Konektor Lurus 71">
              <a:extLst>
                <a:ext uri="{FF2B5EF4-FFF2-40B4-BE49-F238E27FC236}">
                  <a16:creationId xmlns:a16="http://schemas.microsoft.com/office/drawing/2014/main" id="{629CE37B-023E-4A6C-9360-8FE4CEE8DE16}"/>
                </a:ext>
              </a:extLst>
            </p:cNvPr>
            <p:cNvCxnSpPr>
              <a:stCxn id="23" idx="4"/>
              <a:endCxn id="24" idx="0"/>
            </p:cNvCxnSpPr>
            <p:nvPr/>
          </p:nvCxnSpPr>
          <p:spPr>
            <a:xfrm>
              <a:off x="20790196" y="6553319"/>
              <a:ext cx="0" cy="21687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Konektor Lurus 73">
              <a:extLst>
                <a:ext uri="{FF2B5EF4-FFF2-40B4-BE49-F238E27FC236}">
                  <a16:creationId xmlns:a16="http://schemas.microsoft.com/office/drawing/2014/main" id="{6C5572B4-D978-47D2-B5BA-51E214CAB6A5}"/>
                </a:ext>
              </a:extLst>
            </p:cNvPr>
            <p:cNvCxnSpPr>
              <a:stCxn id="24" idx="4"/>
              <a:endCxn id="25" idx="0"/>
            </p:cNvCxnSpPr>
            <p:nvPr/>
          </p:nvCxnSpPr>
          <p:spPr>
            <a:xfrm>
              <a:off x="20790196" y="9558759"/>
              <a:ext cx="0" cy="21151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Konektor Lurus 75">
              <a:extLst>
                <a:ext uri="{FF2B5EF4-FFF2-40B4-BE49-F238E27FC236}">
                  <a16:creationId xmlns:a16="http://schemas.microsoft.com/office/drawing/2014/main" id="{9686FDD2-C9C1-4A63-8294-394D93BEBC4E}"/>
                </a:ext>
              </a:extLst>
            </p:cNvPr>
            <p:cNvCxnSpPr>
              <a:stCxn id="24" idx="3"/>
              <a:endCxn id="18" idx="7"/>
            </p:cNvCxnSpPr>
            <p:nvPr/>
          </p:nvCxnSpPr>
          <p:spPr>
            <a:xfrm flipH="1">
              <a:off x="18289052" y="9436222"/>
              <a:ext cx="2313185" cy="23618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Konektor Lurus 77">
              <a:extLst>
                <a:ext uri="{FF2B5EF4-FFF2-40B4-BE49-F238E27FC236}">
                  <a16:creationId xmlns:a16="http://schemas.microsoft.com/office/drawing/2014/main" id="{1A769D94-7AF7-4BA6-9321-1CB24B07D6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18366907" y="9140393"/>
              <a:ext cx="215747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Konektor Lurus 79">
              <a:extLst>
                <a:ext uri="{FF2B5EF4-FFF2-40B4-BE49-F238E27FC236}">
                  <a16:creationId xmlns:a16="http://schemas.microsoft.com/office/drawing/2014/main" id="{0C54457B-71FD-4F5C-A20B-40AD5FE78C88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15042459" y="9091762"/>
              <a:ext cx="2792820" cy="486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Konektor Lurus 81">
              <a:extLst>
                <a:ext uri="{FF2B5EF4-FFF2-40B4-BE49-F238E27FC236}">
                  <a16:creationId xmlns:a16="http://schemas.microsoft.com/office/drawing/2014/main" id="{2602B2A7-692E-4525-AC69-D115757D5E9E}"/>
                </a:ext>
              </a:extLst>
            </p:cNvPr>
            <p:cNvCxnSpPr>
              <a:stCxn id="14" idx="4"/>
              <a:endCxn id="17" idx="0"/>
            </p:cNvCxnSpPr>
            <p:nvPr/>
          </p:nvCxnSpPr>
          <p:spPr>
            <a:xfrm>
              <a:off x="18101093" y="6606634"/>
              <a:ext cx="0" cy="21153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Konektor Lurus 83">
              <a:extLst>
                <a:ext uri="{FF2B5EF4-FFF2-40B4-BE49-F238E27FC236}">
                  <a16:creationId xmlns:a16="http://schemas.microsoft.com/office/drawing/2014/main" id="{D132FF02-0C91-46A3-B4B6-4A351B4F063C}"/>
                </a:ext>
              </a:extLst>
            </p:cNvPr>
            <p:cNvCxnSpPr>
              <a:cxnSpLocks/>
              <a:stCxn id="19" idx="5"/>
              <a:endCxn id="17" idx="1"/>
            </p:cNvCxnSpPr>
            <p:nvPr/>
          </p:nvCxnSpPr>
          <p:spPr>
            <a:xfrm>
              <a:off x="14812016" y="6484097"/>
              <a:ext cx="3101118" cy="23604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6" name="Konektor Lurus 85">
              <a:extLst>
                <a:ext uri="{FF2B5EF4-FFF2-40B4-BE49-F238E27FC236}">
                  <a16:creationId xmlns:a16="http://schemas.microsoft.com/office/drawing/2014/main" id="{B9696C8A-B853-4EA8-9BF5-5F687F405FE3}"/>
                </a:ext>
              </a:extLst>
            </p:cNvPr>
            <p:cNvCxnSpPr>
              <a:cxnSpLocks/>
              <a:stCxn id="23" idx="3"/>
              <a:endCxn id="17" idx="7"/>
            </p:cNvCxnSpPr>
            <p:nvPr/>
          </p:nvCxnSpPr>
          <p:spPr>
            <a:xfrm flipH="1">
              <a:off x="18289052" y="6430782"/>
              <a:ext cx="2313185" cy="24137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Konektor: Melengkung 108">
              <a:extLst>
                <a:ext uri="{FF2B5EF4-FFF2-40B4-BE49-F238E27FC236}">
                  <a16:creationId xmlns:a16="http://schemas.microsoft.com/office/drawing/2014/main" id="{D453E09E-1A5C-46F5-939C-E15B98A28A52}"/>
                </a:ext>
              </a:extLst>
            </p:cNvPr>
            <p:cNvCxnSpPr>
              <a:stCxn id="9" idx="6"/>
              <a:endCxn id="20" idx="7"/>
            </p:cNvCxnSpPr>
            <p:nvPr/>
          </p:nvCxnSpPr>
          <p:spPr>
            <a:xfrm flipH="1">
              <a:off x="10571958" y="6223861"/>
              <a:ext cx="170283" cy="5574212"/>
            </a:xfrm>
            <a:prstGeom prst="curvedConnector4">
              <a:avLst>
                <a:gd name="adj1" fmla="val -346545"/>
                <a:gd name="adj2" fmla="val 98814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3" name="Konektor Lurus 112">
              <a:extLst>
                <a:ext uri="{FF2B5EF4-FFF2-40B4-BE49-F238E27FC236}">
                  <a16:creationId xmlns:a16="http://schemas.microsoft.com/office/drawing/2014/main" id="{2F6BAAE4-04A1-4A84-9008-1031D1D35049}"/>
                </a:ext>
              </a:extLst>
            </p:cNvPr>
            <p:cNvCxnSpPr>
              <a:stCxn id="2" idx="5"/>
              <a:endCxn id="11" idx="1"/>
            </p:cNvCxnSpPr>
            <p:nvPr/>
          </p:nvCxnSpPr>
          <p:spPr>
            <a:xfrm>
              <a:off x="1729680" y="9290973"/>
              <a:ext cx="4099456" cy="250548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5" name="Konektor Lurus 114">
              <a:extLst>
                <a:ext uri="{FF2B5EF4-FFF2-40B4-BE49-F238E27FC236}">
                  <a16:creationId xmlns:a16="http://schemas.microsoft.com/office/drawing/2014/main" id="{AAD5E2A3-1A6F-42F8-9A16-85005E32232D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10742241" y="6188268"/>
              <a:ext cx="3616002" cy="355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6" name="Kotak Teks 115">
              <a:extLst>
                <a:ext uri="{FF2B5EF4-FFF2-40B4-BE49-F238E27FC236}">
                  <a16:creationId xmlns:a16="http://schemas.microsoft.com/office/drawing/2014/main" id="{7A2889C8-EDEE-48D3-B32C-DD8B1DC707D7}"/>
                </a:ext>
              </a:extLst>
            </p:cNvPr>
            <p:cNvSpPr txBox="1"/>
            <p:nvPr/>
          </p:nvSpPr>
          <p:spPr>
            <a:xfrm rot="19477780">
              <a:off x="3278318" y="747213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5660</a:t>
              </a:r>
            </a:p>
          </p:txBody>
        </p:sp>
        <p:sp>
          <p:nvSpPr>
            <p:cNvPr id="117" name="Kotak Teks 116">
              <a:extLst>
                <a:ext uri="{FF2B5EF4-FFF2-40B4-BE49-F238E27FC236}">
                  <a16:creationId xmlns:a16="http://schemas.microsoft.com/office/drawing/2014/main" id="{77A15FEC-7324-48D1-AFF3-39D432B8D0E9}"/>
                </a:ext>
              </a:extLst>
            </p:cNvPr>
            <p:cNvSpPr txBox="1"/>
            <p:nvPr/>
          </p:nvSpPr>
          <p:spPr>
            <a:xfrm>
              <a:off x="5643360" y="7430780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5790</a:t>
              </a:r>
            </a:p>
          </p:txBody>
        </p:sp>
        <p:sp>
          <p:nvSpPr>
            <p:cNvPr id="121" name="Kotak Teks 120">
              <a:extLst>
                <a:ext uri="{FF2B5EF4-FFF2-40B4-BE49-F238E27FC236}">
                  <a16:creationId xmlns:a16="http://schemas.microsoft.com/office/drawing/2014/main" id="{DF6AA13D-582A-4248-91B3-EF0B7CD9125C}"/>
                </a:ext>
              </a:extLst>
            </p:cNvPr>
            <p:cNvSpPr txBox="1"/>
            <p:nvPr/>
          </p:nvSpPr>
          <p:spPr>
            <a:xfrm>
              <a:off x="10118185" y="7597131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/>
                <a:t>4680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22" name="Kotak Teks 121">
              <a:extLst>
                <a:ext uri="{FF2B5EF4-FFF2-40B4-BE49-F238E27FC236}">
                  <a16:creationId xmlns:a16="http://schemas.microsoft.com/office/drawing/2014/main" id="{05CD9E73-705E-4B87-B024-A19A382D754F}"/>
                </a:ext>
              </a:extLst>
            </p:cNvPr>
            <p:cNvSpPr txBox="1"/>
            <p:nvPr/>
          </p:nvSpPr>
          <p:spPr>
            <a:xfrm rot="19523692">
              <a:off x="7953153" y="7174768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7020</a:t>
              </a:r>
            </a:p>
          </p:txBody>
        </p:sp>
        <p:sp>
          <p:nvSpPr>
            <p:cNvPr id="123" name="Kotak Teks 122">
              <a:extLst>
                <a:ext uri="{FF2B5EF4-FFF2-40B4-BE49-F238E27FC236}">
                  <a16:creationId xmlns:a16="http://schemas.microsoft.com/office/drawing/2014/main" id="{93D2FFAF-87C0-4236-B86F-04EA656FA6F4}"/>
                </a:ext>
              </a:extLst>
            </p:cNvPr>
            <p:cNvSpPr txBox="1"/>
            <p:nvPr/>
          </p:nvSpPr>
          <p:spPr>
            <a:xfrm>
              <a:off x="3359071" y="8785931"/>
              <a:ext cx="104908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10390</a:t>
              </a:r>
            </a:p>
          </p:txBody>
        </p:sp>
        <p:sp>
          <p:nvSpPr>
            <p:cNvPr id="124" name="Kotak Teks 123">
              <a:extLst>
                <a:ext uri="{FF2B5EF4-FFF2-40B4-BE49-F238E27FC236}">
                  <a16:creationId xmlns:a16="http://schemas.microsoft.com/office/drawing/2014/main" id="{7C5070E3-4AA4-44C2-B7C1-444BA014A5A1}"/>
                </a:ext>
              </a:extLst>
            </p:cNvPr>
            <p:cNvSpPr txBox="1"/>
            <p:nvPr/>
          </p:nvSpPr>
          <p:spPr>
            <a:xfrm>
              <a:off x="7655442" y="8838590"/>
              <a:ext cx="117953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3570</a:t>
              </a:r>
            </a:p>
          </p:txBody>
        </p:sp>
        <p:sp>
          <p:nvSpPr>
            <p:cNvPr id="125" name="Kotak Teks 124">
              <a:extLst>
                <a:ext uri="{FF2B5EF4-FFF2-40B4-BE49-F238E27FC236}">
                  <a16:creationId xmlns:a16="http://schemas.microsoft.com/office/drawing/2014/main" id="{DEBC1869-5E1B-4C93-B4DE-D468926ECB46}"/>
                </a:ext>
              </a:extLst>
            </p:cNvPr>
            <p:cNvSpPr txBox="1"/>
            <p:nvPr/>
          </p:nvSpPr>
          <p:spPr>
            <a:xfrm>
              <a:off x="10118185" y="10121157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6160</a:t>
              </a:r>
            </a:p>
          </p:txBody>
        </p:sp>
        <p:sp>
          <p:nvSpPr>
            <p:cNvPr id="126" name="Kotak Teks 125">
              <a:extLst>
                <a:ext uri="{FF2B5EF4-FFF2-40B4-BE49-F238E27FC236}">
                  <a16:creationId xmlns:a16="http://schemas.microsoft.com/office/drawing/2014/main" id="{E6A3409D-B581-4824-9B30-FBEAEE1AAB6F}"/>
                </a:ext>
              </a:extLst>
            </p:cNvPr>
            <p:cNvSpPr txBox="1"/>
            <p:nvPr/>
          </p:nvSpPr>
          <p:spPr>
            <a:xfrm>
              <a:off x="10938569" y="8505570"/>
              <a:ext cx="113342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5870</a:t>
              </a:r>
            </a:p>
          </p:txBody>
        </p:sp>
        <p:sp>
          <p:nvSpPr>
            <p:cNvPr id="127" name="Kotak Teks 126">
              <a:extLst>
                <a:ext uri="{FF2B5EF4-FFF2-40B4-BE49-F238E27FC236}">
                  <a16:creationId xmlns:a16="http://schemas.microsoft.com/office/drawing/2014/main" id="{23C2DBCE-AA9B-4845-A706-0465EEB6FDE6}"/>
                </a:ext>
              </a:extLst>
            </p:cNvPr>
            <p:cNvSpPr txBox="1"/>
            <p:nvPr/>
          </p:nvSpPr>
          <p:spPr>
            <a:xfrm>
              <a:off x="1275907" y="10366399"/>
              <a:ext cx="80259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6480</a:t>
              </a:r>
            </a:p>
          </p:txBody>
        </p:sp>
        <p:sp>
          <p:nvSpPr>
            <p:cNvPr id="128" name="Kotak Teks 127">
              <a:extLst>
                <a:ext uri="{FF2B5EF4-FFF2-40B4-BE49-F238E27FC236}">
                  <a16:creationId xmlns:a16="http://schemas.microsoft.com/office/drawing/2014/main" id="{48C2CEFF-9B8E-4DB9-A4C3-ADE43464E43B}"/>
                </a:ext>
              </a:extLst>
            </p:cNvPr>
            <p:cNvSpPr txBox="1"/>
            <p:nvPr/>
          </p:nvSpPr>
          <p:spPr>
            <a:xfrm>
              <a:off x="3228646" y="11843732"/>
              <a:ext cx="853205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3060</a:t>
              </a:r>
            </a:p>
          </p:txBody>
        </p:sp>
        <p:sp>
          <p:nvSpPr>
            <p:cNvPr id="133" name="Kotak Teks 132">
              <a:extLst>
                <a:ext uri="{FF2B5EF4-FFF2-40B4-BE49-F238E27FC236}">
                  <a16:creationId xmlns:a16="http://schemas.microsoft.com/office/drawing/2014/main" id="{E5F6806C-0D12-4E47-A72F-81926CD7158C}"/>
                </a:ext>
              </a:extLst>
            </p:cNvPr>
            <p:cNvSpPr txBox="1"/>
            <p:nvPr/>
          </p:nvSpPr>
          <p:spPr>
            <a:xfrm>
              <a:off x="7795134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6500</a:t>
              </a:r>
            </a:p>
          </p:txBody>
        </p:sp>
        <p:sp>
          <p:nvSpPr>
            <p:cNvPr id="134" name="Kotak Teks 133">
              <a:extLst>
                <a:ext uri="{FF2B5EF4-FFF2-40B4-BE49-F238E27FC236}">
                  <a16:creationId xmlns:a16="http://schemas.microsoft.com/office/drawing/2014/main" id="{56F94BE8-8F7D-459E-9FEA-75D2C60BE226}"/>
                </a:ext>
              </a:extLst>
            </p:cNvPr>
            <p:cNvSpPr txBox="1"/>
            <p:nvPr/>
          </p:nvSpPr>
          <p:spPr>
            <a:xfrm>
              <a:off x="3223415" y="10316574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6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310</a:t>
              </a:r>
            </a:p>
          </p:txBody>
        </p:sp>
        <p:sp>
          <p:nvSpPr>
            <p:cNvPr id="135" name="Kotak Teks 134">
              <a:extLst>
                <a:ext uri="{FF2B5EF4-FFF2-40B4-BE49-F238E27FC236}">
                  <a16:creationId xmlns:a16="http://schemas.microsoft.com/office/drawing/2014/main" id="{806C7235-570C-425B-9677-7B348C9735E1}"/>
                </a:ext>
              </a:extLst>
            </p:cNvPr>
            <p:cNvSpPr txBox="1"/>
            <p:nvPr/>
          </p:nvSpPr>
          <p:spPr>
            <a:xfrm>
              <a:off x="5733677" y="1059768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9520</a:t>
              </a:r>
            </a:p>
          </p:txBody>
        </p:sp>
        <p:sp>
          <p:nvSpPr>
            <p:cNvPr id="136" name="Kotak Teks 135">
              <a:extLst>
                <a:ext uri="{FF2B5EF4-FFF2-40B4-BE49-F238E27FC236}">
                  <a16:creationId xmlns:a16="http://schemas.microsoft.com/office/drawing/2014/main" id="{327E137A-7DD5-4859-93F1-CAA8F14EE9E4}"/>
                </a:ext>
              </a:extLst>
            </p:cNvPr>
            <p:cNvSpPr txBox="1"/>
            <p:nvPr/>
          </p:nvSpPr>
          <p:spPr>
            <a:xfrm>
              <a:off x="12279347" y="1183454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6950</a:t>
              </a:r>
            </a:p>
          </p:txBody>
        </p:sp>
        <p:sp>
          <p:nvSpPr>
            <p:cNvPr id="137" name="Kotak Teks 136">
              <a:extLst>
                <a:ext uri="{FF2B5EF4-FFF2-40B4-BE49-F238E27FC236}">
                  <a16:creationId xmlns:a16="http://schemas.microsoft.com/office/drawing/2014/main" id="{AB389087-D1EF-4FE7-A21F-02412788EE31}"/>
                </a:ext>
              </a:extLst>
            </p:cNvPr>
            <p:cNvSpPr txBox="1"/>
            <p:nvPr/>
          </p:nvSpPr>
          <p:spPr>
            <a:xfrm>
              <a:off x="16000930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5280</a:t>
              </a:r>
            </a:p>
          </p:txBody>
        </p:sp>
        <p:sp>
          <p:nvSpPr>
            <p:cNvPr id="138" name="Kotak Teks 137">
              <a:extLst>
                <a:ext uri="{FF2B5EF4-FFF2-40B4-BE49-F238E27FC236}">
                  <a16:creationId xmlns:a16="http://schemas.microsoft.com/office/drawing/2014/main" id="{10ED4BC4-64E6-4246-9398-F90F49A2901A}"/>
                </a:ext>
              </a:extLst>
            </p:cNvPr>
            <p:cNvSpPr txBox="1"/>
            <p:nvPr/>
          </p:nvSpPr>
          <p:spPr>
            <a:xfrm>
              <a:off x="19128626" y="119183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9040</a:t>
              </a:r>
            </a:p>
          </p:txBody>
        </p:sp>
        <p:sp>
          <p:nvSpPr>
            <p:cNvPr id="139" name="Kotak Teks 138">
              <a:extLst>
                <a:ext uri="{FF2B5EF4-FFF2-40B4-BE49-F238E27FC236}">
                  <a16:creationId xmlns:a16="http://schemas.microsoft.com/office/drawing/2014/main" id="{F879B8E8-435B-4A0C-BC37-7F90216A9E25}"/>
                </a:ext>
              </a:extLst>
            </p:cNvPr>
            <p:cNvSpPr txBox="1"/>
            <p:nvPr/>
          </p:nvSpPr>
          <p:spPr>
            <a:xfrm>
              <a:off x="20420819" y="1055253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4710</a:t>
              </a:r>
            </a:p>
          </p:txBody>
        </p:sp>
        <p:sp>
          <p:nvSpPr>
            <p:cNvPr id="140" name="Kotak Teks 139">
              <a:extLst>
                <a:ext uri="{FF2B5EF4-FFF2-40B4-BE49-F238E27FC236}">
                  <a16:creationId xmlns:a16="http://schemas.microsoft.com/office/drawing/2014/main" id="{8184153B-9600-4670-BBED-83F225B97B4F}"/>
                </a:ext>
              </a:extLst>
            </p:cNvPr>
            <p:cNvSpPr txBox="1"/>
            <p:nvPr/>
          </p:nvSpPr>
          <p:spPr>
            <a:xfrm>
              <a:off x="12083435" y="5865190"/>
              <a:ext cx="106004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11070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41" name="Kotak Teks 140">
              <a:extLst>
                <a:ext uri="{FF2B5EF4-FFF2-40B4-BE49-F238E27FC236}">
                  <a16:creationId xmlns:a16="http://schemas.microsoft.com/office/drawing/2014/main" id="{0B135C24-CBF8-4B74-A24A-00E127C37DF5}"/>
                </a:ext>
              </a:extLst>
            </p:cNvPr>
            <p:cNvSpPr txBox="1"/>
            <p:nvPr/>
          </p:nvSpPr>
          <p:spPr>
            <a:xfrm>
              <a:off x="15850868" y="737904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6910</a:t>
              </a:r>
            </a:p>
          </p:txBody>
        </p:sp>
        <p:sp>
          <p:nvSpPr>
            <p:cNvPr id="143" name="Kotak Teks 142">
              <a:extLst>
                <a:ext uri="{FF2B5EF4-FFF2-40B4-BE49-F238E27FC236}">
                  <a16:creationId xmlns:a16="http://schemas.microsoft.com/office/drawing/2014/main" id="{5DBFA862-FCD5-4CB1-9F52-923B93CD0C08}"/>
                </a:ext>
              </a:extLst>
            </p:cNvPr>
            <p:cNvSpPr txBox="1"/>
            <p:nvPr/>
          </p:nvSpPr>
          <p:spPr>
            <a:xfrm>
              <a:off x="19247523" y="8907097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883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  <p:sp>
          <p:nvSpPr>
            <p:cNvPr id="144" name="Kotak Teks 143">
              <a:extLst>
                <a:ext uri="{FF2B5EF4-FFF2-40B4-BE49-F238E27FC236}">
                  <a16:creationId xmlns:a16="http://schemas.microsoft.com/office/drawing/2014/main" id="{59EF8A6C-E3E2-46FA-9169-571D771282BB}"/>
                </a:ext>
              </a:extLst>
            </p:cNvPr>
            <p:cNvSpPr txBox="1"/>
            <p:nvPr/>
          </p:nvSpPr>
          <p:spPr>
            <a:xfrm>
              <a:off x="19107435" y="5896325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4270</a:t>
              </a:r>
            </a:p>
          </p:txBody>
        </p:sp>
        <p:sp>
          <p:nvSpPr>
            <p:cNvPr id="145" name="Kotak Teks 144">
              <a:extLst>
                <a:ext uri="{FF2B5EF4-FFF2-40B4-BE49-F238E27FC236}">
                  <a16:creationId xmlns:a16="http://schemas.microsoft.com/office/drawing/2014/main" id="{0A6446D0-0B69-474D-B28D-9F90C6DDE620}"/>
                </a:ext>
              </a:extLst>
            </p:cNvPr>
            <p:cNvSpPr txBox="1"/>
            <p:nvPr/>
          </p:nvSpPr>
          <p:spPr>
            <a:xfrm>
              <a:off x="20397059" y="7361137"/>
              <a:ext cx="864129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9460</a:t>
              </a:r>
            </a:p>
          </p:txBody>
        </p:sp>
        <p:sp>
          <p:nvSpPr>
            <p:cNvPr id="146" name="Kotak Teks 145">
              <a:extLst>
                <a:ext uri="{FF2B5EF4-FFF2-40B4-BE49-F238E27FC236}">
                  <a16:creationId xmlns:a16="http://schemas.microsoft.com/office/drawing/2014/main" id="{2E92D420-5D7A-498B-8BBF-66A829AA7C79}"/>
                </a:ext>
              </a:extLst>
            </p:cNvPr>
            <p:cNvSpPr txBox="1"/>
            <p:nvPr/>
          </p:nvSpPr>
          <p:spPr>
            <a:xfrm>
              <a:off x="18985698" y="742836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6570</a:t>
              </a:r>
            </a:p>
          </p:txBody>
        </p:sp>
        <p:sp>
          <p:nvSpPr>
            <p:cNvPr id="147" name="Kotak Teks 146">
              <a:extLst>
                <a:ext uri="{FF2B5EF4-FFF2-40B4-BE49-F238E27FC236}">
                  <a16:creationId xmlns:a16="http://schemas.microsoft.com/office/drawing/2014/main" id="{3333D2F7-5998-4F6C-AF1A-D381EC4D3524}"/>
                </a:ext>
              </a:extLst>
            </p:cNvPr>
            <p:cNvSpPr txBox="1"/>
            <p:nvPr/>
          </p:nvSpPr>
          <p:spPr>
            <a:xfrm>
              <a:off x="17772710" y="74008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4150</a:t>
              </a:r>
            </a:p>
          </p:txBody>
        </p:sp>
        <p:sp>
          <p:nvSpPr>
            <p:cNvPr id="148" name="Kotak Teks 147">
              <a:extLst>
                <a:ext uri="{FF2B5EF4-FFF2-40B4-BE49-F238E27FC236}">
                  <a16:creationId xmlns:a16="http://schemas.microsoft.com/office/drawing/2014/main" id="{B7AC97A1-051A-47FC-B8DB-64F7B1033E56}"/>
                </a:ext>
              </a:extLst>
            </p:cNvPr>
            <p:cNvSpPr txBox="1"/>
            <p:nvPr/>
          </p:nvSpPr>
          <p:spPr>
            <a:xfrm>
              <a:off x="16153330" y="8977169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5160</a:t>
              </a:r>
            </a:p>
          </p:txBody>
        </p:sp>
        <p:sp>
          <p:nvSpPr>
            <p:cNvPr id="149" name="Kotak Teks 148">
              <a:extLst>
                <a:ext uri="{FF2B5EF4-FFF2-40B4-BE49-F238E27FC236}">
                  <a16:creationId xmlns:a16="http://schemas.microsoft.com/office/drawing/2014/main" id="{8A6FE555-25EC-4388-AEF1-89F0B8DFE6EA}"/>
                </a:ext>
              </a:extLst>
            </p:cNvPr>
            <p:cNvSpPr txBox="1"/>
            <p:nvPr/>
          </p:nvSpPr>
          <p:spPr>
            <a:xfrm>
              <a:off x="16083654" y="597010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5470</a:t>
              </a:r>
            </a:p>
          </p:txBody>
        </p:sp>
        <p:sp>
          <p:nvSpPr>
            <p:cNvPr id="150" name="Kotak Teks 149">
              <a:extLst>
                <a:ext uri="{FF2B5EF4-FFF2-40B4-BE49-F238E27FC236}">
                  <a16:creationId xmlns:a16="http://schemas.microsoft.com/office/drawing/2014/main" id="{B0971719-65AD-4150-A450-78A7CB698AED}"/>
                </a:ext>
              </a:extLst>
            </p:cNvPr>
            <p:cNvSpPr txBox="1"/>
            <p:nvPr/>
          </p:nvSpPr>
          <p:spPr>
            <a:xfrm>
              <a:off x="14059605" y="7339056"/>
              <a:ext cx="1085582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11850</a:t>
              </a:r>
            </a:p>
          </p:txBody>
        </p:sp>
        <p:sp>
          <p:nvSpPr>
            <p:cNvPr id="151" name="Kotak Teks 150">
              <a:extLst>
                <a:ext uri="{FF2B5EF4-FFF2-40B4-BE49-F238E27FC236}">
                  <a16:creationId xmlns:a16="http://schemas.microsoft.com/office/drawing/2014/main" id="{312094D6-1105-436E-92AA-F17F6AB7BCA7}"/>
                </a:ext>
              </a:extLst>
            </p:cNvPr>
            <p:cNvSpPr txBox="1"/>
            <p:nvPr/>
          </p:nvSpPr>
          <p:spPr>
            <a:xfrm>
              <a:off x="12447413" y="1035439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4650</a:t>
              </a:r>
            </a:p>
          </p:txBody>
        </p:sp>
        <p:sp>
          <p:nvSpPr>
            <p:cNvPr id="152" name="Kotak Teks 151">
              <a:extLst>
                <a:ext uri="{FF2B5EF4-FFF2-40B4-BE49-F238E27FC236}">
                  <a16:creationId xmlns:a16="http://schemas.microsoft.com/office/drawing/2014/main" id="{C1B2998A-89E5-4165-8746-C4D5C39C4FC1}"/>
                </a:ext>
              </a:extLst>
            </p:cNvPr>
            <p:cNvSpPr txBox="1"/>
            <p:nvPr/>
          </p:nvSpPr>
          <p:spPr>
            <a:xfrm>
              <a:off x="18868318" y="10614153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178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</p:grpSp>
      <p:pic>
        <p:nvPicPr>
          <p:cNvPr id="83" name="Picture 2">
            <a:extLst>
              <a:ext uri="{FF2B5EF4-FFF2-40B4-BE49-F238E27FC236}">
                <a16:creationId xmlns:a16="http://schemas.microsoft.com/office/drawing/2014/main" id="{4671E19F-5420-47E1-971D-B71939204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322" y="1925236"/>
            <a:ext cx="13420556" cy="48127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5" name="Kotak Teks 84">
            <a:extLst>
              <a:ext uri="{FF2B5EF4-FFF2-40B4-BE49-F238E27FC236}">
                <a16:creationId xmlns:a16="http://schemas.microsoft.com/office/drawing/2014/main" id="{A3081204-B627-4EDA-9D0A-8DC2399B7E26}"/>
              </a:ext>
            </a:extLst>
          </p:cNvPr>
          <p:cNvSpPr txBox="1"/>
          <p:nvPr/>
        </p:nvSpPr>
        <p:spPr>
          <a:xfrm>
            <a:off x="1171094" y="1863877"/>
            <a:ext cx="8516139" cy="2123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400" b="1" noProof="1">
                <a:solidFill>
                  <a:srgbClr val="000000"/>
                </a:solidFill>
              </a:rPr>
              <a:t>jarak yang perlu ditempuh seorang dari  subang ke  pangandaran</a:t>
            </a:r>
            <a:r>
              <a:rPr lang="id-ID" sz="4400" b="1" noProof="1">
                <a:solidFill>
                  <a:srgbClr val="000000"/>
                </a:solidFill>
              </a:rPr>
              <a:t> atau titik g ke r</a:t>
            </a:r>
            <a:endParaRPr lang="id-ID" sz="4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49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up 152">
            <a:extLst>
              <a:ext uri="{FF2B5EF4-FFF2-40B4-BE49-F238E27FC236}">
                <a16:creationId xmlns:a16="http://schemas.microsoft.com/office/drawing/2014/main" id="{6EF9ACC5-7E33-4113-9ED5-A77EF61636B2}"/>
              </a:ext>
            </a:extLst>
          </p:cNvPr>
          <p:cNvGrpSpPr/>
          <p:nvPr/>
        </p:nvGrpSpPr>
        <p:grpSpPr>
          <a:xfrm>
            <a:off x="1280195" y="1456249"/>
            <a:ext cx="21516818" cy="10256853"/>
            <a:chOff x="1158949" y="5716587"/>
            <a:chExt cx="20125998" cy="679568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A260B1A-B0A6-46ED-8921-C8D9B11F0F07}"/>
                </a:ext>
              </a:extLst>
            </p:cNvPr>
            <p:cNvSpPr/>
            <p:nvPr/>
          </p:nvSpPr>
          <p:spPr>
            <a:xfrm>
              <a:off x="1275907" y="8576778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CCA743-A6D2-4A0F-B6DD-6D1ADEE9A943}"/>
                </a:ext>
              </a:extLst>
            </p:cNvPr>
            <p:cNvSpPr/>
            <p:nvPr/>
          </p:nvSpPr>
          <p:spPr>
            <a:xfrm>
              <a:off x="1314893" y="6021268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851066-8713-4546-9D74-D19E4BB1B049}"/>
                </a:ext>
              </a:extLst>
            </p:cNvPr>
            <p:cNvSpPr/>
            <p:nvPr/>
          </p:nvSpPr>
          <p:spPr>
            <a:xfrm>
              <a:off x="1271722" y="11637099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EB41B4-8FCF-4B17-9331-AA1613B6C955}"/>
                </a:ext>
              </a:extLst>
            </p:cNvPr>
            <p:cNvSpPr/>
            <p:nvPr/>
          </p:nvSpPr>
          <p:spPr>
            <a:xfrm>
              <a:off x="10210613" y="5805495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BE99B1-AF9D-4BED-9B94-5237E1DC1408}"/>
                </a:ext>
              </a:extLst>
            </p:cNvPr>
            <p:cNvSpPr/>
            <p:nvPr/>
          </p:nvSpPr>
          <p:spPr>
            <a:xfrm>
              <a:off x="5751281" y="5998502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0B2FEB-9082-4709-9B5A-ED2BBD516E1C}"/>
                </a:ext>
              </a:extLst>
            </p:cNvPr>
            <p:cNvSpPr/>
            <p:nvPr/>
          </p:nvSpPr>
          <p:spPr>
            <a:xfrm>
              <a:off x="5751281" y="1167391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104F85-17C5-47C5-9F88-DDFEC04E6896}"/>
                </a:ext>
              </a:extLst>
            </p:cNvPr>
            <p:cNvSpPr/>
            <p:nvPr/>
          </p:nvSpPr>
          <p:spPr>
            <a:xfrm>
              <a:off x="5698118" y="8560829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869F98-15B1-4385-8464-ED603F9D52C5}"/>
                </a:ext>
              </a:extLst>
            </p:cNvPr>
            <p:cNvSpPr/>
            <p:nvPr/>
          </p:nvSpPr>
          <p:spPr>
            <a:xfrm>
              <a:off x="14463824" y="1167553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l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0E524F-1FB7-43DD-ABF6-C857011DA83C}"/>
                </a:ext>
              </a:extLst>
            </p:cNvPr>
            <p:cNvSpPr/>
            <p:nvPr/>
          </p:nvSpPr>
          <p:spPr>
            <a:xfrm>
              <a:off x="17835279" y="5769902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m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19852DA-406F-4B33-9260-790C4D158013}"/>
                </a:ext>
              </a:extLst>
            </p:cNvPr>
            <p:cNvSpPr/>
            <p:nvPr/>
          </p:nvSpPr>
          <p:spPr>
            <a:xfrm>
              <a:off x="14510831" y="867339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k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C8CBDCC-7060-44CA-81DE-F49F194AD35F}"/>
                </a:ext>
              </a:extLst>
            </p:cNvPr>
            <p:cNvSpPr/>
            <p:nvPr/>
          </p:nvSpPr>
          <p:spPr>
            <a:xfrm>
              <a:off x="17835279" y="872202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F1CB41-A22D-41BB-A658-2CE4D08E02E5}"/>
                </a:ext>
              </a:extLst>
            </p:cNvPr>
            <p:cNvSpPr/>
            <p:nvPr/>
          </p:nvSpPr>
          <p:spPr>
            <a:xfrm>
              <a:off x="17835279" y="1167553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AF302A-0196-4C77-9FD8-F34E79248A73}"/>
                </a:ext>
              </a:extLst>
            </p:cNvPr>
            <p:cNvSpPr/>
            <p:nvPr/>
          </p:nvSpPr>
          <p:spPr>
            <a:xfrm>
              <a:off x="14358243" y="5769902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j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0BA797-72BD-4DAA-9D8D-44FD0FB1D81A}"/>
                </a:ext>
              </a:extLst>
            </p:cNvPr>
            <p:cNvSpPr/>
            <p:nvPr/>
          </p:nvSpPr>
          <p:spPr>
            <a:xfrm>
              <a:off x="10118185" y="1167553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i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4FC8A5-7694-4470-8AAB-7C73E7B58CB6}"/>
                </a:ext>
              </a:extLst>
            </p:cNvPr>
            <p:cNvSpPr/>
            <p:nvPr/>
          </p:nvSpPr>
          <p:spPr>
            <a:xfrm>
              <a:off x="10187669" y="8661144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h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2E7161-22F2-47FA-8D71-5A0DF54EB3AA}"/>
                </a:ext>
              </a:extLst>
            </p:cNvPr>
            <p:cNvSpPr/>
            <p:nvPr/>
          </p:nvSpPr>
          <p:spPr>
            <a:xfrm>
              <a:off x="20524382" y="571658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44B9EE-719F-4839-9705-E6CC9AA03742}"/>
                </a:ext>
              </a:extLst>
            </p:cNvPr>
            <p:cNvSpPr/>
            <p:nvPr/>
          </p:nvSpPr>
          <p:spPr>
            <a:xfrm>
              <a:off x="20524382" y="872202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q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52721AB-565B-4FEE-B941-BA591E4F4632}"/>
                </a:ext>
              </a:extLst>
            </p:cNvPr>
            <p:cNvSpPr/>
            <p:nvPr/>
          </p:nvSpPr>
          <p:spPr>
            <a:xfrm>
              <a:off x="20524382" y="1167391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r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26" name="Konektor Lurus 25">
              <a:extLst>
                <a:ext uri="{FF2B5EF4-FFF2-40B4-BE49-F238E27FC236}">
                  <a16:creationId xmlns:a16="http://schemas.microsoft.com/office/drawing/2014/main" id="{9BFAD80D-C416-4251-A661-93731439AECF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 flipV="1">
              <a:off x="1846521" y="6416868"/>
              <a:ext cx="3904760" cy="227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Konektor Lurus 29">
              <a:extLst>
                <a:ext uri="{FF2B5EF4-FFF2-40B4-BE49-F238E27FC236}">
                  <a16:creationId xmlns:a16="http://schemas.microsoft.com/office/drawing/2014/main" id="{62E3516A-5831-4B6D-88B9-8EC6EA510C87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1541721" y="6858000"/>
              <a:ext cx="38986" cy="170282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Konektor Lurus 31">
              <a:extLst>
                <a:ext uri="{FF2B5EF4-FFF2-40B4-BE49-F238E27FC236}">
                  <a16:creationId xmlns:a16="http://schemas.microsoft.com/office/drawing/2014/main" id="{C4FE9F19-3A1D-4DE3-BD6F-C85122F34A5C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 flipH="1">
              <a:off x="6017093" y="6835234"/>
              <a:ext cx="2" cy="17255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Konektor Lurus 33">
              <a:extLst>
                <a:ext uri="{FF2B5EF4-FFF2-40B4-BE49-F238E27FC236}">
                  <a16:creationId xmlns:a16="http://schemas.microsoft.com/office/drawing/2014/main" id="{DEE9E91D-FE97-46F9-A028-08514690F9A0}"/>
                </a:ext>
              </a:extLst>
            </p:cNvPr>
            <p:cNvCxnSpPr>
              <a:cxnSpLocks/>
              <a:stCxn id="9" idx="4"/>
              <a:endCxn id="21" idx="0"/>
            </p:cNvCxnSpPr>
            <p:nvPr/>
          </p:nvCxnSpPr>
          <p:spPr>
            <a:xfrm flipH="1">
              <a:off x="10453483" y="6642227"/>
              <a:ext cx="22944" cy="20189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Konektor Lurus 35">
              <a:extLst>
                <a:ext uri="{FF2B5EF4-FFF2-40B4-BE49-F238E27FC236}">
                  <a16:creationId xmlns:a16="http://schemas.microsoft.com/office/drawing/2014/main" id="{0A06DD88-8585-4E2B-AEF0-FB44298DD8A9}"/>
                </a:ext>
              </a:extLst>
            </p:cNvPr>
            <p:cNvCxnSpPr>
              <a:cxnSpLocks/>
              <a:stCxn id="21" idx="4"/>
              <a:endCxn id="20" idx="0"/>
            </p:cNvCxnSpPr>
            <p:nvPr/>
          </p:nvCxnSpPr>
          <p:spPr>
            <a:xfrm flipH="1">
              <a:off x="10383999" y="9497876"/>
              <a:ext cx="69484" cy="21776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Konektor Lurus 38">
              <a:extLst>
                <a:ext uri="{FF2B5EF4-FFF2-40B4-BE49-F238E27FC236}">
                  <a16:creationId xmlns:a16="http://schemas.microsoft.com/office/drawing/2014/main" id="{EAC115A7-215E-40C2-AD3A-CD55B558243B}"/>
                </a:ext>
              </a:extLst>
            </p:cNvPr>
            <p:cNvCxnSpPr>
              <a:stCxn id="2" idx="4"/>
              <a:endCxn id="8" idx="0"/>
            </p:cNvCxnSpPr>
            <p:nvPr/>
          </p:nvCxnSpPr>
          <p:spPr>
            <a:xfrm flipH="1">
              <a:off x="1537536" y="9413510"/>
              <a:ext cx="4185" cy="22235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Konektor Lurus 40">
              <a:extLst>
                <a:ext uri="{FF2B5EF4-FFF2-40B4-BE49-F238E27FC236}">
                  <a16:creationId xmlns:a16="http://schemas.microsoft.com/office/drawing/2014/main" id="{EF6BA7C4-F3D4-440B-9B6E-5F0E460B6979}"/>
                </a:ext>
              </a:extLst>
            </p:cNvPr>
            <p:cNvCxnSpPr>
              <a:cxnSpLocks/>
              <a:stCxn id="12" idx="4"/>
              <a:endCxn id="11" idx="0"/>
            </p:cNvCxnSpPr>
            <p:nvPr/>
          </p:nvCxnSpPr>
          <p:spPr>
            <a:xfrm>
              <a:off x="5963932" y="9397561"/>
              <a:ext cx="53163" cy="22763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Konektor Lurus 42">
              <a:extLst>
                <a:ext uri="{FF2B5EF4-FFF2-40B4-BE49-F238E27FC236}">
                  <a16:creationId xmlns:a16="http://schemas.microsoft.com/office/drawing/2014/main" id="{565765EB-CB54-4CA4-8959-7A1AC3577408}"/>
                </a:ext>
              </a:extLst>
            </p:cNvPr>
            <p:cNvCxnSpPr>
              <a:stCxn id="2" idx="6"/>
              <a:endCxn id="12" idx="2"/>
            </p:cNvCxnSpPr>
            <p:nvPr/>
          </p:nvCxnSpPr>
          <p:spPr>
            <a:xfrm flipV="1">
              <a:off x="1807535" y="8979195"/>
              <a:ext cx="3890583" cy="1594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Konektor Lurus 44">
              <a:extLst>
                <a:ext uri="{FF2B5EF4-FFF2-40B4-BE49-F238E27FC236}">
                  <a16:creationId xmlns:a16="http://schemas.microsoft.com/office/drawing/2014/main" id="{857E576D-5B27-4EE2-B24C-A10D8F58DBC4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1846521" y="6416868"/>
              <a:ext cx="3904760" cy="25053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Konektor Lurus 46">
              <a:extLst>
                <a:ext uri="{FF2B5EF4-FFF2-40B4-BE49-F238E27FC236}">
                  <a16:creationId xmlns:a16="http://schemas.microsoft.com/office/drawing/2014/main" id="{887DEC2E-DEBE-4EBD-BACE-E983DF58F370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1803350" y="12055465"/>
              <a:ext cx="3947931" cy="368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Kotak Teks 47">
              <a:extLst>
                <a:ext uri="{FF2B5EF4-FFF2-40B4-BE49-F238E27FC236}">
                  <a16:creationId xmlns:a16="http://schemas.microsoft.com/office/drawing/2014/main" id="{D155D42B-9320-4DBE-9EAD-0AD31685E4BB}"/>
                </a:ext>
              </a:extLst>
            </p:cNvPr>
            <p:cNvSpPr txBox="1"/>
            <p:nvPr/>
          </p:nvSpPr>
          <p:spPr>
            <a:xfrm>
              <a:off x="3327990" y="617557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4360</a:t>
              </a:r>
            </a:p>
          </p:txBody>
        </p:sp>
        <p:sp>
          <p:nvSpPr>
            <p:cNvPr id="49" name="Kotak Teks 48">
              <a:extLst>
                <a:ext uri="{FF2B5EF4-FFF2-40B4-BE49-F238E27FC236}">
                  <a16:creationId xmlns:a16="http://schemas.microsoft.com/office/drawing/2014/main" id="{8C2FFD14-71FD-4E8E-A221-23525F44B72F}"/>
                </a:ext>
              </a:extLst>
            </p:cNvPr>
            <p:cNvSpPr txBox="1"/>
            <p:nvPr/>
          </p:nvSpPr>
          <p:spPr>
            <a:xfrm>
              <a:off x="1158949" y="7433589"/>
              <a:ext cx="836427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4370</a:t>
              </a:r>
            </a:p>
          </p:txBody>
        </p:sp>
        <p:cxnSp>
          <p:nvCxnSpPr>
            <p:cNvPr id="51" name="Konektor Lurus 50">
              <a:extLst>
                <a:ext uri="{FF2B5EF4-FFF2-40B4-BE49-F238E27FC236}">
                  <a16:creationId xmlns:a16="http://schemas.microsoft.com/office/drawing/2014/main" id="{764DD6AA-CD64-4E04-A2A3-6A080792176E}"/>
                </a:ext>
              </a:extLst>
            </p:cNvPr>
            <p:cNvCxnSpPr>
              <a:stCxn id="12" idx="7"/>
              <a:endCxn id="9" idx="2"/>
            </p:cNvCxnSpPr>
            <p:nvPr/>
          </p:nvCxnSpPr>
          <p:spPr>
            <a:xfrm flipV="1">
              <a:off x="6151891" y="6223861"/>
              <a:ext cx="4058722" cy="24595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Konektor Lurus 52">
              <a:extLst>
                <a:ext uri="{FF2B5EF4-FFF2-40B4-BE49-F238E27FC236}">
                  <a16:creationId xmlns:a16="http://schemas.microsoft.com/office/drawing/2014/main" id="{A1BDCACD-2060-4EED-A1FF-A7B8DC2AA525}"/>
                </a:ext>
              </a:extLst>
            </p:cNvPr>
            <p:cNvCxnSpPr>
              <a:stCxn id="12" idx="6"/>
              <a:endCxn id="21" idx="2"/>
            </p:cNvCxnSpPr>
            <p:nvPr/>
          </p:nvCxnSpPr>
          <p:spPr>
            <a:xfrm>
              <a:off x="6229746" y="8979195"/>
              <a:ext cx="3957923" cy="100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Konektor Lurus 54">
              <a:extLst>
                <a:ext uri="{FF2B5EF4-FFF2-40B4-BE49-F238E27FC236}">
                  <a16:creationId xmlns:a16="http://schemas.microsoft.com/office/drawing/2014/main" id="{415ECC34-9EEA-4032-A43F-676BB6240B2C}"/>
                </a:ext>
              </a:extLst>
            </p:cNvPr>
            <p:cNvCxnSpPr>
              <a:stCxn id="11" idx="6"/>
              <a:endCxn id="20" idx="2"/>
            </p:cNvCxnSpPr>
            <p:nvPr/>
          </p:nvCxnSpPr>
          <p:spPr>
            <a:xfrm>
              <a:off x="6282909" y="12092282"/>
              <a:ext cx="3835276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Konektor Lurus 56">
              <a:extLst>
                <a:ext uri="{FF2B5EF4-FFF2-40B4-BE49-F238E27FC236}">
                  <a16:creationId xmlns:a16="http://schemas.microsoft.com/office/drawing/2014/main" id="{43D510E1-6CC4-4562-A66B-2943022A8F8F}"/>
                </a:ext>
              </a:extLst>
            </p:cNvPr>
            <p:cNvCxnSpPr>
              <a:stCxn id="20" idx="6"/>
              <a:endCxn id="13" idx="2"/>
            </p:cNvCxnSpPr>
            <p:nvPr/>
          </p:nvCxnSpPr>
          <p:spPr>
            <a:xfrm>
              <a:off x="10649813" y="12093902"/>
              <a:ext cx="381401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Konektor Lurus 58">
              <a:extLst>
                <a:ext uri="{FF2B5EF4-FFF2-40B4-BE49-F238E27FC236}">
                  <a16:creationId xmlns:a16="http://schemas.microsoft.com/office/drawing/2014/main" id="{563BC35E-7DCE-4812-8AD5-9488CD58383A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>
              <a:off x="14995452" y="12093902"/>
              <a:ext cx="283982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Konektor Lurus 60">
              <a:extLst>
                <a:ext uri="{FF2B5EF4-FFF2-40B4-BE49-F238E27FC236}">
                  <a16:creationId xmlns:a16="http://schemas.microsoft.com/office/drawing/2014/main" id="{3EB8822F-793E-4565-AE39-7CF315278B20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 flipV="1">
              <a:off x="18366907" y="12092282"/>
              <a:ext cx="2157475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Konektor Lurus 62">
              <a:extLst>
                <a:ext uri="{FF2B5EF4-FFF2-40B4-BE49-F238E27FC236}">
                  <a16:creationId xmlns:a16="http://schemas.microsoft.com/office/drawing/2014/main" id="{5D6DAE1B-00C0-4B0D-8CF0-AB52455C9B00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>
              <a:off x="10719297" y="9387591"/>
              <a:ext cx="3869389" cy="26066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Konektor Lurus 64">
              <a:extLst>
                <a:ext uri="{FF2B5EF4-FFF2-40B4-BE49-F238E27FC236}">
                  <a16:creationId xmlns:a16="http://schemas.microsoft.com/office/drawing/2014/main" id="{8F31BD8A-1349-469D-A974-743BCF468793}"/>
                </a:ext>
              </a:extLst>
            </p:cNvPr>
            <p:cNvCxnSpPr>
              <a:cxnSpLocks/>
              <a:stCxn id="19" idx="4"/>
              <a:endCxn id="15" idx="0"/>
            </p:cNvCxnSpPr>
            <p:nvPr/>
          </p:nvCxnSpPr>
          <p:spPr>
            <a:xfrm>
              <a:off x="14624057" y="6606634"/>
              <a:ext cx="152588" cy="20667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Konektor Lurus 66">
              <a:extLst>
                <a:ext uri="{FF2B5EF4-FFF2-40B4-BE49-F238E27FC236}">
                  <a16:creationId xmlns:a16="http://schemas.microsoft.com/office/drawing/2014/main" id="{4C20F149-0E2F-4C62-BE5B-45A43B17776F}"/>
                </a:ext>
              </a:extLst>
            </p:cNvPr>
            <p:cNvCxnSpPr>
              <a:stCxn id="19" idx="6"/>
              <a:endCxn id="14" idx="2"/>
            </p:cNvCxnSpPr>
            <p:nvPr/>
          </p:nvCxnSpPr>
          <p:spPr>
            <a:xfrm>
              <a:off x="14889871" y="6188268"/>
              <a:ext cx="294540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Konektor Lurus 69">
              <a:extLst>
                <a:ext uri="{FF2B5EF4-FFF2-40B4-BE49-F238E27FC236}">
                  <a16:creationId xmlns:a16="http://schemas.microsoft.com/office/drawing/2014/main" id="{4AEC6922-A578-420A-A567-CF8BD1CCF070}"/>
                </a:ext>
              </a:extLst>
            </p:cNvPr>
            <p:cNvCxnSpPr>
              <a:stCxn id="14" idx="6"/>
              <a:endCxn id="23" idx="2"/>
            </p:cNvCxnSpPr>
            <p:nvPr/>
          </p:nvCxnSpPr>
          <p:spPr>
            <a:xfrm flipV="1">
              <a:off x="18366907" y="6134953"/>
              <a:ext cx="2157475" cy="53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Konektor Lurus 71">
              <a:extLst>
                <a:ext uri="{FF2B5EF4-FFF2-40B4-BE49-F238E27FC236}">
                  <a16:creationId xmlns:a16="http://schemas.microsoft.com/office/drawing/2014/main" id="{629CE37B-023E-4A6C-9360-8FE4CEE8DE16}"/>
                </a:ext>
              </a:extLst>
            </p:cNvPr>
            <p:cNvCxnSpPr>
              <a:stCxn id="23" idx="4"/>
              <a:endCxn id="24" idx="0"/>
            </p:cNvCxnSpPr>
            <p:nvPr/>
          </p:nvCxnSpPr>
          <p:spPr>
            <a:xfrm>
              <a:off x="20790196" y="6553319"/>
              <a:ext cx="0" cy="21687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Konektor Lurus 73">
              <a:extLst>
                <a:ext uri="{FF2B5EF4-FFF2-40B4-BE49-F238E27FC236}">
                  <a16:creationId xmlns:a16="http://schemas.microsoft.com/office/drawing/2014/main" id="{6C5572B4-D978-47D2-B5BA-51E214CAB6A5}"/>
                </a:ext>
              </a:extLst>
            </p:cNvPr>
            <p:cNvCxnSpPr>
              <a:stCxn id="24" idx="4"/>
              <a:endCxn id="25" idx="0"/>
            </p:cNvCxnSpPr>
            <p:nvPr/>
          </p:nvCxnSpPr>
          <p:spPr>
            <a:xfrm>
              <a:off x="20790196" y="9558759"/>
              <a:ext cx="0" cy="21151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Konektor Lurus 75">
              <a:extLst>
                <a:ext uri="{FF2B5EF4-FFF2-40B4-BE49-F238E27FC236}">
                  <a16:creationId xmlns:a16="http://schemas.microsoft.com/office/drawing/2014/main" id="{9686FDD2-C9C1-4A63-8294-394D93BEBC4E}"/>
                </a:ext>
              </a:extLst>
            </p:cNvPr>
            <p:cNvCxnSpPr>
              <a:stCxn id="24" idx="3"/>
              <a:endCxn id="18" idx="7"/>
            </p:cNvCxnSpPr>
            <p:nvPr/>
          </p:nvCxnSpPr>
          <p:spPr>
            <a:xfrm flipH="1">
              <a:off x="18289052" y="9436222"/>
              <a:ext cx="2313185" cy="23618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Konektor Lurus 77">
              <a:extLst>
                <a:ext uri="{FF2B5EF4-FFF2-40B4-BE49-F238E27FC236}">
                  <a16:creationId xmlns:a16="http://schemas.microsoft.com/office/drawing/2014/main" id="{1A769D94-7AF7-4BA6-9321-1CB24B07D6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18366907" y="9140393"/>
              <a:ext cx="215747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Konektor Lurus 79">
              <a:extLst>
                <a:ext uri="{FF2B5EF4-FFF2-40B4-BE49-F238E27FC236}">
                  <a16:creationId xmlns:a16="http://schemas.microsoft.com/office/drawing/2014/main" id="{0C54457B-71FD-4F5C-A20B-40AD5FE78C88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15042459" y="9091762"/>
              <a:ext cx="2792820" cy="486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Konektor Lurus 81">
              <a:extLst>
                <a:ext uri="{FF2B5EF4-FFF2-40B4-BE49-F238E27FC236}">
                  <a16:creationId xmlns:a16="http://schemas.microsoft.com/office/drawing/2014/main" id="{2602B2A7-692E-4525-AC69-D115757D5E9E}"/>
                </a:ext>
              </a:extLst>
            </p:cNvPr>
            <p:cNvCxnSpPr>
              <a:stCxn id="14" idx="4"/>
              <a:endCxn id="17" idx="0"/>
            </p:cNvCxnSpPr>
            <p:nvPr/>
          </p:nvCxnSpPr>
          <p:spPr>
            <a:xfrm>
              <a:off x="18101093" y="6606634"/>
              <a:ext cx="0" cy="21153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Konektor Lurus 83">
              <a:extLst>
                <a:ext uri="{FF2B5EF4-FFF2-40B4-BE49-F238E27FC236}">
                  <a16:creationId xmlns:a16="http://schemas.microsoft.com/office/drawing/2014/main" id="{D132FF02-0C91-46A3-B4B6-4A351B4F063C}"/>
                </a:ext>
              </a:extLst>
            </p:cNvPr>
            <p:cNvCxnSpPr>
              <a:cxnSpLocks/>
              <a:stCxn id="19" idx="5"/>
              <a:endCxn id="17" idx="1"/>
            </p:cNvCxnSpPr>
            <p:nvPr/>
          </p:nvCxnSpPr>
          <p:spPr>
            <a:xfrm>
              <a:off x="14812016" y="6484097"/>
              <a:ext cx="3101118" cy="23604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6" name="Konektor Lurus 85">
              <a:extLst>
                <a:ext uri="{FF2B5EF4-FFF2-40B4-BE49-F238E27FC236}">
                  <a16:creationId xmlns:a16="http://schemas.microsoft.com/office/drawing/2014/main" id="{B9696C8A-B853-4EA8-9BF5-5F687F405FE3}"/>
                </a:ext>
              </a:extLst>
            </p:cNvPr>
            <p:cNvCxnSpPr>
              <a:cxnSpLocks/>
              <a:stCxn id="23" idx="3"/>
              <a:endCxn id="17" idx="7"/>
            </p:cNvCxnSpPr>
            <p:nvPr/>
          </p:nvCxnSpPr>
          <p:spPr>
            <a:xfrm flipH="1">
              <a:off x="18289052" y="6430782"/>
              <a:ext cx="2313185" cy="24137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Konektor: Melengkung 108">
              <a:extLst>
                <a:ext uri="{FF2B5EF4-FFF2-40B4-BE49-F238E27FC236}">
                  <a16:creationId xmlns:a16="http://schemas.microsoft.com/office/drawing/2014/main" id="{D453E09E-1A5C-46F5-939C-E15B98A28A52}"/>
                </a:ext>
              </a:extLst>
            </p:cNvPr>
            <p:cNvCxnSpPr>
              <a:stCxn id="9" idx="6"/>
              <a:endCxn id="20" idx="7"/>
            </p:cNvCxnSpPr>
            <p:nvPr/>
          </p:nvCxnSpPr>
          <p:spPr>
            <a:xfrm flipH="1">
              <a:off x="10571958" y="6223861"/>
              <a:ext cx="170283" cy="5574212"/>
            </a:xfrm>
            <a:prstGeom prst="curvedConnector4">
              <a:avLst>
                <a:gd name="adj1" fmla="val -346545"/>
                <a:gd name="adj2" fmla="val 98814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3" name="Konektor Lurus 112">
              <a:extLst>
                <a:ext uri="{FF2B5EF4-FFF2-40B4-BE49-F238E27FC236}">
                  <a16:creationId xmlns:a16="http://schemas.microsoft.com/office/drawing/2014/main" id="{2F6BAAE4-04A1-4A84-9008-1031D1D35049}"/>
                </a:ext>
              </a:extLst>
            </p:cNvPr>
            <p:cNvCxnSpPr>
              <a:stCxn id="2" idx="5"/>
              <a:endCxn id="11" idx="1"/>
            </p:cNvCxnSpPr>
            <p:nvPr/>
          </p:nvCxnSpPr>
          <p:spPr>
            <a:xfrm>
              <a:off x="1729680" y="9290973"/>
              <a:ext cx="4099456" cy="250548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5" name="Konektor Lurus 114">
              <a:extLst>
                <a:ext uri="{FF2B5EF4-FFF2-40B4-BE49-F238E27FC236}">
                  <a16:creationId xmlns:a16="http://schemas.microsoft.com/office/drawing/2014/main" id="{AAD5E2A3-1A6F-42F8-9A16-85005E32232D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10742241" y="6188268"/>
              <a:ext cx="3616002" cy="355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6" name="Kotak Teks 115">
              <a:extLst>
                <a:ext uri="{FF2B5EF4-FFF2-40B4-BE49-F238E27FC236}">
                  <a16:creationId xmlns:a16="http://schemas.microsoft.com/office/drawing/2014/main" id="{7A2889C8-EDEE-48D3-B32C-DD8B1DC707D7}"/>
                </a:ext>
              </a:extLst>
            </p:cNvPr>
            <p:cNvSpPr txBox="1"/>
            <p:nvPr/>
          </p:nvSpPr>
          <p:spPr>
            <a:xfrm rot="19477780">
              <a:off x="3278318" y="747213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5660</a:t>
              </a:r>
            </a:p>
          </p:txBody>
        </p:sp>
        <p:sp>
          <p:nvSpPr>
            <p:cNvPr id="117" name="Kotak Teks 116">
              <a:extLst>
                <a:ext uri="{FF2B5EF4-FFF2-40B4-BE49-F238E27FC236}">
                  <a16:creationId xmlns:a16="http://schemas.microsoft.com/office/drawing/2014/main" id="{77A15FEC-7324-48D1-AFF3-39D432B8D0E9}"/>
                </a:ext>
              </a:extLst>
            </p:cNvPr>
            <p:cNvSpPr txBox="1"/>
            <p:nvPr/>
          </p:nvSpPr>
          <p:spPr>
            <a:xfrm>
              <a:off x="5643360" y="7430780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5790</a:t>
              </a:r>
            </a:p>
          </p:txBody>
        </p:sp>
        <p:sp>
          <p:nvSpPr>
            <p:cNvPr id="121" name="Kotak Teks 120">
              <a:extLst>
                <a:ext uri="{FF2B5EF4-FFF2-40B4-BE49-F238E27FC236}">
                  <a16:creationId xmlns:a16="http://schemas.microsoft.com/office/drawing/2014/main" id="{DF6AA13D-582A-4248-91B3-EF0B7CD9125C}"/>
                </a:ext>
              </a:extLst>
            </p:cNvPr>
            <p:cNvSpPr txBox="1"/>
            <p:nvPr/>
          </p:nvSpPr>
          <p:spPr>
            <a:xfrm>
              <a:off x="10118185" y="7597131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/>
                <a:t>4680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22" name="Kotak Teks 121">
              <a:extLst>
                <a:ext uri="{FF2B5EF4-FFF2-40B4-BE49-F238E27FC236}">
                  <a16:creationId xmlns:a16="http://schemas.microsoft.com/office/drawing/2014/main" id="{05CD9E73-705E-4B87-B024-A19A382D754F}"/>
                </a:ext>
              </a:extLst>
            </p:cNvPr>
            <p:cNvSpPr txBox="1"/>
            <p:nvPr/>
          </p:nvSpPr>
          <p:spPr>
            <a:xfrm rot="19523692">
              <a:off x="7953153" y="7174768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7020</a:t>
              </a:r>
            </a:p>
          </p:txBody>
        </p:sp>
        <p:sp>
          <p:nvSpPr>
            <p:cNvPr id="123" name="Kotak Teks 122">
              <a:extLst>
                <a:ext uri="{FF2B5EF4-FFF2-40B4-BE49-F238E27FC236}">
                  <a16:creationId xmlns:a16="http://schemas.microsoft.com/office/drawing/2014/main" id="{93D2FFAF-87C0-4236-B86F-04EA656FA6F4}"/>
                </a:ext>
              </a:extLst>
            </p:cNvPr>
            <p:cNvSpPr txBox="1"/>
            <p:nvPr/>
          </p:nvSpPr>
          <p:spPr>
            <a:xfrm>
              <a:off x="3359071" y="8785931"/>
              <a:ext cx="104908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10390</a:t>
              </a:r>
            </a:p>
          </p:txBody>
        </p:sp>
        <p:sp>
          <p:nvSpPr>
            <p:cNvPr id="124" name="Kotak Teks 123">
              <a:extLst>
                <a:ext uri="{FF2B5EF4-FFF2-40B4-BE49-F238E27FC236}">
                  <a16:creationId xmlns:a16="http://schemas.microsoft.com/office/drawing/2014/main" id="{7C5070E3-4AA4-44C2-B7C1-444BA014A5A1}"/>
                </a:ext>
              </a:extLst>
            </p:cNvPr>
            <p:cNvSpPr txBox="1"/>
            <p:nvPr/>
          </p:nvSpPr>
          <p:spPr>
            <a:xfrm>
              <a:off x="7655442" y="8838590"/>
              <a:ext cx="117953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3570</a:t>
              </a:r>
            </a:p>
          </p:txBody>
        </p:sp>
        <p:sp>
          <p:nvSpPr>
            <p:cNvPr id="125" name="Kotak Teks 124">
              <a:extLst>
                <a:ext uri="{FF2B5EF4-FFF2-40B4-BE49-F238E27FC236}">
                  <a16:creationId xmlns:a16="http://schemas.microsoft.com/office/drawing/2014/main" id="{DEBC1869-5E1B-4C93-B4DE-D468926ECB46}"/>
                </a:ext>
              </a:extLst>
            </p:cNvPr>
            <p:cNvSpPr txBox="1"/>
            <p:nvPr/>
          </p:nvSpPr>
          <p:spPr>
            <a:xfrm>
              <a:off x="10118185" y="10121157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6160</a:t>
              </a:r>
            </a:p>
          </p:txBody>
        </p:sp>
        <p:sp>
          <p:nvSpPr>
            <p:cNvPr id="126" name="Kotak Teks 125">
              <a:extLst>
                <a:ext uri="{FF2B5EF4-FFF2-40B4-BE49-F238E27FC236}">
                  <a16:creationId xmlns:a16="http://schemas.microsoft.com/office/drawing/2014/main" id="{E6A3409D-B581-4824-9B30-FBEAEE1AAB6F}"/>
                </a:ext>
              </a:extLst>
            </p:cNvPr>
            <p:cNvSpPr txBox="1"/>
            <p:nvPr/>
          </p:nvSpPr>
          <p:spPr>
            <a:xfrm>
              <a:off x="10938569" y="8505570"/>
              <a:ext cx="113342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5870</a:t>
              </a:r>
            </a:p>
          </p:txBody>
        </p:sp>
        <p:sp>
          <p:nvSpPr>
            <p:cNvPr id="127" name="Kotak Teks 126">
              <a:extLst>
                <a:ext uri="{FF2B5EF4-FFF2-40B4-BE49-F238E27FC236}">
                  <a16:creationId xmlns:a16="http://schemas.microsoft.com/office/drawing/2014/main" id="{23C2DBCE-AA9B-4845-A706-0465EEB6FDE6}"/>
                </a:ext>
              </a:extLst>
            </p:cNvPr>
            <p:cNvSpPr txBox="1"/>
            <p:nvPr/>
          </p:nvSpPr>
          <p:spPr>
            <a:xfrm>
              <a:off x="1275907" y="10366399"/>
              <a:ext cx="80259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6480</a:t>
              </a:r>
            </a:p>
          </p:txBody>
        </p:sp>
        <p:sp>
          <p:nvSpPr>
            <p:cNvPr id="128" name="Kotak Teks 127">
              <a:extLst>
                <a:ext uri="{FF2B5EF4-FFF2-40B4-BE49-F238E27FC236}">
                  <a16:creationId xmlns:a16="http://schemas.microsoft.com/office/drawing/2014/main" id="{48C2CEFF-9B8E-4DB9-A4C3-ADE43464E43B}"/>
                </a:ext>
              </a:extLst>
            </p:cNvPr>
            <p:cNvSpPr txBox="1"/>
            <p:nvPr/>
          </p:nvSpPr>
          <p:spPr>
            <a:xfrm>
              <a:off x="3228646" y="11843732"/>
              <a:ext cx="853205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3060</a:t>
              </a:r>
            </a:p>
          </p:txBody>
        </p:sp>
        <p:sp>
          <p:nvSpPr>
            <p:cNvPr id="133" name="Kotak Teks 132">
              <a:extLst>
                <a:ext uri="{FF2B5EF4-FFF2-40B4-BE49-F238E27FC236}">
                  <a16:creationId xmlns:a16="http://schemas.microsoft.com/office/drawing/2014/main" id="{E5F6806C-0D12-4E47-A72F-81926CD7158C}"/>
                </a:ext>
              </a:extLst>
            </p:cNvPr>
            <p:cNvSpPr txBox="1"/>
            <p:nvPr/>
          </p:nvSpPr>
          <p:spPr>
            <a:xfrm>
              <a:off x="7795134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6500</a:t>
              </a:r>
            </a:p>
          </p:txBody>
        </p:sp>
        <p:sp>
          <p:nvSpPr>
            <p:cNvPr id="134" name="Kotak Teks 133">
              <a:extLst>
                <a:ext uri="{FF2B5EF4-FFF2-40B4-BE49-F238E27FC236}">
                  <a16:creationId xmlns:a16="http://schemas.microsoft.com/office/drawing/2014/main" id="{56F94BE8-8F7D-459E-9FEA-75D2C60BE226}"/>
                </a:ext>
              </a:extLst>
            </p:cNvPr>
            <p:cNvSpPr txBox="1"/>
            <p:nvPr/>
          </p:nvSpPr>
          <p:spPr>
            <a:xfrm>
              <a:off x="3223415" y="10316574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6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310</a:t>
              </a:r>
            </a:p>
          </p:txBody>
        </p:sp>
        <p:sp>
          <p:nvSpPr>
            <p:cNvPr id="135" name="Kotak Teks 134">
              <a:extLst>
                <a:ext uri="{FF2B5EF4-FFF2-40B4-BE49-F238E27FC236}">
                  <a16:creationId xmlns:a16="http://schemas.microsoft.com/office/drawing/2014/main" id="{806C7235-570C-425B-9677-7B348C9735E1}"/>
                </a:ext>
              </a:extLst>
            </p:cNvPr>
            <p:cNvSpPr txBox="1"/>
            <p:nvPr/>
          </p:nvSpPr>
          <p:spPr>
            <a:xfrm>
              <a:off x="5733677" y="1059768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9520</a:t>
              </a:r>
            </a:p>
          </p:txBody>
        </p:sp>
        <p:sp>
          <p:nvSpPr>
            <p:cNvPr id="136" name="Kotak Teks 135">
              <a:extLst>
                <a:ext uri="{FF2B5EF4-FFF2-40B4-BE49-F238E27FC236}">
                  <a16:creationId xmlns:a16="http://schemas.microsoft.com/office/drawing/2014/main" id="{327E137A-7DD5-4859-93F1-CAA8F14EE9E4}"/>
                </a:ext>
              </a:extLst>
            </p:cNvPr>
            <p:cNvSpPr txBox="1"/>
            <p:nvPr/>
          </p:nvSpPr>
          <p:spPr>
            <a:xfrm>
              <a:off x="12279347" y="1183454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6950</a:t>
              </a:r>
            </a:p>
          </p:txBody>
        </p:sp>
        <p:sp>
          <p:nvSpPr>
            <p:cNvPr id="137" name="Kotak Teks 136">
              <a:extLst>
                <a:ext uri="{FF2B5EF4-FFF2-40B4-BE49-F238E27FC236}">
                  <a16:creationId xmlns:a16="http://schemas.microsoft.com/office/drawing/2014/main" id="{AB389087-D1EF-4FE7-A21F-02412788EE31}"/>
                </a:ext>
              </a:extLst>
            </p:cNvPr>
            <p:cNvSpPr txBox="1"/>
            <p:nvPr/>
          </p:nvSpPr>
          <p:spPr>
            <a:xfrm>
              <a:off x="16000930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5280</a:t>
              </a:r>
            </a:p>
          </p:txBody>
        </p:sp>
        <p:sp>
          <p:nvSpPr>
            <p:cNvPr id="138" name="Kotak Teks 137">
              <a:extLst>
                <a:ext uri="{FF2B5EF4-FFF2-40B4-BE49-F238E27FC236}">
                  <a16:creationId xmlns:a16="http://schemas.microsoft.com/office/drawing/2014/main" id="{10ED4BC4-64E6-4246-9398-F90F49A2901A}"/>
                </a:ext>
              </a:extLst>
            </p:cNvPr>
            <p:cNvSpPr txBox="1"/>
            <p:nvPr/>
          </p:nvSpPr>
          <p:spPr>
            <a:xfrm>
              <a:off x="19128626" y="119183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9040</a:t>
              </a:r>
            </a:p>
          </p:txBody>
        </p:sp>
        <p:sp>
          <p:nvSpPr>
            <p:cNvPr id="139" name="Kotak Teks 138">
              <a:extLst>
                <a:ext uri="{FF2B5EF4-FFF2-40B4-BE49-F238E27FC236}">
                  <a16:creationId xmlns:a16="http://schemas.microsoft.com/office/drawing/2014/main" id="{F879B8E8-435B-4A0C-BC37-7F90216A9E25}"/>
                </a:ext>
              </a:extLst>
            </p:cNvPr>
            <p:cNvSpPr txBox="1"/>
            <p:nvPr/>
          </p:nvSpPr>
          <p:spPr>
            <a:xfrm>
              <a:off x="20420819" y="1055253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4710</a:t>
              </a:r>
            </a:p>
          </p:txBody>
        </p:sp>
        <p:sp>
          <p:nvSpPr>
            <p:cNvPr id="140" name="Kotak Teks 139">
              <a:extLst>
                <a:ext uri="{FF2B5EF4-FFF2-40B4-BE49-F238E27FC236}">
                  <a16:creationId xmlns:a16="http://schemas.microsoft.com/office/drawing/2014/main" id="{8184153B-9600-4670-BBED-83F225B97B4F}"/>
                </a:ext>
              </a:extLst>
            </p:cNvPr>
            <p:cNvSpPr txBox="1"/>
            <p:nvPr/>
          </p:nvSpPr>
          <p:spPr>
            <a:xfrm>
              <a:off x="12083435" y="5865190"/>
              <a:ext cx="106004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11070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41" name="Kotak Teks 140">
              <a:extLst>
                <a:ext uri="{FF2B5EF4-FFF2-40B4-BE49-F238E27FC236}">
                  <a16:creationId xmlns:a16="http://schemas.microsoft.com/office/drawing/2014/main" id="{0B135C24-CBF8-4B74-A24A-00E127C37DF5}"/>
                </a:ext>
              </a:extLst>
            </p:cNvPr>
            <p:cNvSpPr txBox="1"/>
            <p:nvPr/>
          </p:nvSpPr>
          <p:spPr>
            <a:xfrm>
              <a:off x="15850868" y="737904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6910</a:t>
              </a:r>
            </a:p>
          </p:txBody>
        </p:sp>
        <p:sp>
          <p:nvSpPr>
            <p:cNvPr id="143" name="Kotak Teks 142">
              <a:extLst>
                <a:ext uri="{FF2B5EF4-FFF2-40B4-BE49-F238E27FC236}">
                  <a16:creationId xmlns:a16="http://schemas.microsoft.com/office/drawing/2014/main" id="{5DBFA862-FCD5-4CB1-9F52-923B93CD0C08}"/>
                </a:ext>
              </a:extLst>
            </p:cNvPr>
            <p:cNvSpPr txBox="1"/>
            <p:nvPr/>
          </p:nvSpPr>
          <p:spPr>
            <a:xfrm>
              <a:off x="19247523" y="8907097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883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  <p:sp>
          <p:nvSpPr>
            <p:cNvPr id="144" name="Kotak Teks 143">
              <a:extLst>
                <a:ext uri="{FF2B5EF4-FFF2-40B4-BE49-F238E27FC236}">
                  <a16:creationId xmlns:a16="http://schemas.microsoft.com/office/drawing/2014/main" id="{59EF8A6C-E3E2-46FA-9169-571D771282BB}"/>
                </a:ext>
              </a:extLst>
            </p:cNvPr>
            <p:cNvSpPr txBox="1"/>
            <p:nvPr/>
          </p:nvSpPr>
          <p:spPr>
            <a:xfrm>
              <a:off x="19107435" y="5896325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4270</a:t>
              </a:r>
            </a:p>
          </p:txBody>
        </p:sp>
        <p:sp>
          <p:nvSpPr>
            <p:cNvPr id="145" name="Kotak Teks 144">
              <a:extLst>
                <a:ext uri="{FF2B5EF4-FFF2-40B4-BE49-F238E27FC236}">
                  <a16:creationId xmlns:a16="http://schemas.microsoft.com/office/drawing/2014/main" id="{0A6446D0-0B69-474D-B28D-9F90C6DDE620}"/>
                </a:ext>
              </a:extLst>
            </p:cNvPr>
            <p:cNvSpPr txBox="1"/>
            <p:nvPr/>
          </p:nvSpPr>
          <p:spPr>
            <a:xfrm>
              <a:off x="20397059" y="7361137"/>
              <a:ext cx="864129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9460</a:t>
              </a:r>
            </a:p>
          </p:txBody>
        </p:sp>
        <p:sp>
          <p:nvSpPr>
            <p:cNvPr id="146" name="Kotak Teks 145">
              <a:extLst>
                <a:ext uri="{FF2B5EF4-FFF2-40B4-BE49-F238E27FC236}">
                  <a16:creationId xmlns:a16="http://schemas.microsoft.com/office/drawing/2014/main" id="{2E92D420-5D7A-498B-8BBF-66A829AA7C79}"/>
                </a:ext>
              </a:extLst>
            </p:cNvPr>
            <p:cNvSpPr txBox="1"/>
            <p:nvPr/>
          </p:nvSpPr>
          <p:spPr>
            <a:xfrm>
              <a:off x="18985698" y="742836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6570</a:t>
              </a:r>
            </a:p>
          </p:txBody>
        </p:sp>
        <p:sp>
          <p:nvSpPr>
            <p:cNvPr id="147" name="Kotak Teks 146">
              <a:extLst>
                <a:ext uri="{FF2B5EF4-FFF2-40B4-BE49-F238E27FC236}">
                  <a16:creationId xmlns:a16="http://schemas.microsoft.com/office/drawing/2014/main" id="{3333D2F7-5998-4F6C-AF1A-D381EC4D3524}"/>
                </a:ext>
              </a:extLst>
            </p:cNvPr>
            <p:cNvSpPr txBox="1"/>
            <p:nvPr/>
          </p:nvSpPr>
          <p:spPr>
            <a:xfrm>
              <a:off x="17772710" y="74008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4150</a:t>
              </a:r>
            </a:p>
          </p:txBody>
        </p:sp>
        <p:sp>
          <p:nvSpPr>
            <p:cNvPr id="148" name="Kotak Teks 147">
              <a:extLst>
                <a:ext uri="{FF2B5EF4-FFF2-40B4-BE49-F238E27FC236}">
                  <a16:creationId xmlns:a16="http://schemas.microsoft.com/office/drawing/2014/main" id="{B7AC97A1-051A-47FC-B8DB-64F7B1033E56}"/>
                </a:ext>
              </a:extLst>
            </p:cNvPr>
            <p:cNvSpPr txBox="1"/>
            <p:nvPr/>
          </p:nvSpPr>
          <p:spPr>
            <a:xfrm>
              <a:off x="16153330" y="8977169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5160</a:t>
              </a:r>
            </a:p>
          </p:txBody>
        </p:sp>
        <p:sp>
          <p:nvSpPr>
            <p:cNvPr id="149" name="Kotak Teks 148">
              <a:extLst>
                <a:ext uri="{FF2B5EF4-FFF2-40B4-BE49-F238E27FC236}">
                  <a16:creationId xmlns:a16="http://schemas.microsoft.com/office/drawing/2014/main" id="{8A6FE555-25EC-4388-AEF1-89F0B8DFE6EA}"/>
                </a:ext>
              </a:extLst>
            </p:cNvPr>
            <p:cNvSpPr txBox="1"/>
            <p:nvPr/>
          </p:nvSpPr>
          <p:spPr>
            <a:xfrm>
              <a:off x="16083654" y="597010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5470</a:t>
              </a:r>
            </a:p>
          </p:txBody>
        </p:sp>
        <p:sp>
          <p:nvSpPr>
            <p:cNvPr id="150" name="Kotak Teks 149">
              <a:extLst>
                <a:ext uri="{FF2B5EF4-FFF2-40B4-BE49-F238E27FC236}">
                  <a16:creationId xmlns:a16="http://schemas.microsoft.com/office/drawing/2014/main" id="{B0971719-65AD-4150-A450-78A7CB698AED}"/>
                </a:ext>
              </a:extLst>
            </p:cNvPr>
            <p:cNvSpPr txBox="1"/>
            <p:nvPr/>
          </p:nvSpPr>
          <p:spPr>
            <a:xfrm>
              <a:off x="14059605" y="7339056"/>
              <a:ext cx="1085582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11850</a:t>
              </a:r>
            </a:p>
          </p:txBody>
        </p:sp>
        <p:sp>
          <p:nvSpPr>
            <p:cNvPr id="151" name="Kotak Teks 150">
              <a:extLst>
                <a:ext uri="{FF2B5EF4-FFF2-40B4-BE49-F238E27FC236}">
                  <a16:creationId xmlns:a16="http://schemas.microsoft.com/office/drawing/2014/main" id="{312094D6-1105-436E-92AA-F17F6AB7BCA7}"/>
                </a:ext>
              </a:extLst>
            </p:cNvPr>
            <p:cNvSpPr txBox="1"/>
            <p:nvPr/>
          </p:nvSpPr>
          <p:spPr>
            <a:xfrm>
              <a:off x="12447413" y="1035439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4650</a:t>
              </a:r>
            </a:p>
          </p:txBody>
        </p:sp>
        <p:sp>
          <p:nvSpPr>
            <p:cNvPr id="152" name="Kotak Teks 151">
              <a:extLst>
                <a:ext uri="{FF2B5EF4-FFF2-40B4-BE49-F238E27FC236}">
                  <a16:creationId xmlns:a16="http://schemas.microsoft.com/office/drawing/2014/main" id="{C1B2998A-89E5-4165-8746-C4D5C39C4FC1}"/>
                </a:ext>
              </a:extLst>
            </p:cNvPr>
            <p:cNvSpPr txBox="1"/>
            <p:nvPr/>
          </p:nvSpPr>
          <p:spPr>
            <a:xfrm>
              <a:off x="18868318" y="10614153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178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</p:grpSp>
      <p:sp>
        <p:nvSpPr>
          <p:cNvPr id="85" name="Kotak Teks 84">
            <a:extLst>
              <a:ext uri="{FF2B5EF4-FFF2-40B4-BE49-F238E27FC236}">
                <a16:creationId xmlns:a16="http://schemas.microsoft.com/office/drawing/2014/main" id="{7FF1256A-F3E5-40C8-86BB-EC436AE4F5F6}"/>
              </a:ext>
            </a:extLst>
          </p:cNvPr>
          <p:cNvSpPr txBox="1"/>
          <p:nvPr/>
        </p:nvSpPr>
        <p:spPr>
          <a:xfrm>
            <a:off x="2103047" y="502270"/>
            <a:ext cx="12195544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b="1" noProof="1">
                <a:solidFill>
                  <a:srgbClr val="000000"/>
                </a:solidFill>
              </a:rPr>
              <a:t>dari subang ke  pangandaran</a:t>
            </a:r>
            <a:r>
              <a:rPr lang="id-ID" sz="3200" b="1" noProof="1">
                <a:solidFill>
                  <a:srgbClr val="000000"/>
                </a:solidFill>
              </a:rPr>
              <a:t> atau titik g ke r</a:t>
            </a:r>
            <a:endParaRPr lang="id-ID" sz="3200" b="1" dirty="0">
              <a:solidFill>
                <a:srgbClr val="000000"/>
              </a:solidFill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5D5AD195-1C3B-4AE1-938B-EC230D1780A4}"/>
              </a:ext>
            </a:extLst>
          </p:cNvPr>
          <p:cNvSpPr txBox="1"/>
          <p:nvPr/>
        </p:nvSpPr>
        <p:spPr>
          <a:xfrm>
            <a:off x="9493291" y="6961117"/>
            <a:ext cx="150736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4680(g)</a:t>
            </a:r>
          </a:p>
        </p:txBody>
      </p:sp>
      <p:sp>
        <p:nvSpPr>
          <p:cNvPr id="87" name="Kotak Teks 86">
            <a:extLst>
              <a:ext uri="{FF2B5EF4-FFF2-40B4-BE49-F238E27FC236}">
                <a16:creationId xmlns:a16="http://schemas.microsoft.com/office/drawing/2014/main" id="{BD13538E-19B5-4988-89F4-0493B3270FB0}"/>
              </a:ext>
            </a:extLst>
          </p:cNvPr>
          <p:cNvSpPr txBox="1"/>
          <p:nvPr/>
        </p:nvSpPr>
        <p:spPr>
          <a:xfrm>
            <a:off x="14955265" y="1007966"/>
            <a:ext cx="176737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11070(g)</a:t>
            </a:r>
          </a:p>
        </p:txBody>
      </p:sp>
      <p:sp>
        <p:nvSpPr>
          <p:cNvPr id="88" name="Kotak Teks 87">
            <a:extLst>
              <a:ext uri="{FF2B5EF4-FFF2-40B4-BE49-F238E27FC236}">
                <a16:creationId xmlns:a16="http://schemas.microsoft.com/office/drawing/2014/main" id="{C456B282-89B7-4C87-A1AF-C7855F2AB14C}"/>
              </a:ext>
            </a:extLst>
          </p:cNvPr>
          <p:cNvSpPr txBox="1"/>
          <p:nvPr/>
        </p:nvSpPr>
        <p:spPr>
          <a:xfrm>
            <a:off x="10487881" y="11879675"/>
            <a:ext cx="150736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5870(g)</a:t>
            </a:r>
          </a:p>
        </p:txBody>
      </p:sp>
    </p:spTree>
    <p:extLst>
      <p:ext uri="{BB962C8B-B14F-4D97-AF65-F5344CB8AC3E}">
        <p14:creationId xmlns:p14="http://schemas.microsoft.com/office/powerpoint/2010/main" val="61356638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up 152">
            <a:extLst>
              <a:ext uri="{FF2B5EF4-FFF2-40B4-BE49-F238E27FC236}">
                <a16:creationId xmlns:a16="http://schemas.microsoft.com/office/drawing/2014/main" id="{6EF9ACC5-7E33-4113-9ED5-A77EF61636B2}"/>
              </a:ext>
            </a:extLst>
          </p:cNvPr>
          <p:cNvGrpSpPr/>
          <p:nvPr/>
        </p:nvGrpSpPr>
        <p:grpSpPr>
          <a:xfrm>
            <a:off x="1280195" y="1456249"/>
            <a:ext cx="21516818" cy="10256853"/>
            <a:chOff x="1158949" y="5716587"/>
            <a:chExt cx="20125998" cy="679568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A260B1A-B0A6-46ED-8921-C8D9B11F0F07}"/>
                </a:ext>
              </a:extLst>
            </p:cNvPr>
            <p:cNvSpPr/>
            <p:nvPr/>
          </p:nvSpPr>
          <p:spPr>
            <a:xfrm>
              <a:off x="1275907" y="8576778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CCA743-A6D2-4A0F-B6DD-6D1ADEE9A943}"/>
                </a:ext>
              </a:extLst>
            </p:cNvPr>
            <p:cNvSpPr/>
            <p:nvPr/>
          </p:nvSpPr>
          <p:spPr>
            <a:xfrm>
              <a:off x="1314893" y="6021268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851066-8713-4546-9D74-D19E4BB1B049}"/>
                </a:ext>
              </a:extLst>
            </p:cNvPr>
            <p:cNvSpPr/>
            <p:nvPr/>
          </p:nvSpPr>
          <p:spPr>
            <a:xfrm>
              <a:off x="1271722" y="11637099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EB41B4-8FCF-4B17-9331-AA1613B6C955}"/>
                </a:ext>
              </a:extLst>
            </p:cNvPr>
            <p:cNvSpPr/>
            <p:nvPr/>
          </p:nvSpPr>
          <p:spPr>
            <a:xfrm>
              <a:off x="10210613" y="5805495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BE99B1-AF9D-4BED-9B94-5237E1DC1408}"/>
                </a:ext>
              </a:extLst>
            </p:cNvPr>
            <p:cNvSpPr/>
            <p:nvPr/>
          </p:nvSpPr>
          <p:spPr>
            <a:xfrm>
              <a:off x="5751281" y="5998502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0B2FEB-9082-4709-9B5A-ED2BBD516E1C}"/>
                </a:ext>
              </a:extLst>
            </p:cNvPr>
            <p:cNvSpPr/>
            <p:nvPr/>
          </p:nvSpPr>
          <p:spPr>
            <a:xfrm>
              <a:off x="5751281" y="1167391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104F85-17C5-47C5-9F88-DDFEC04E6896}"/>
                </a:ext>
              </a:extLst>
            </p:cNvPr>
            <p:cNvSpPr/>
            <p:nvPr/>
          </p:nvSpPr>
          <p:spPr>
            <a:xfrm>
              <a:off x="5698118" y="8560829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869F98-15B1-4385-8464-ED603F9D52C5}"/>
                </a:ext>
              </a:extLst>
            </p:cNvPr>
            <p:cNvSpPr/>
            <p:nvPr/>
          </p:nvSpPr>
          <p:spPr>
            <a:xfrm>
              <a:off x="14463824" y="1167553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l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0E524F-1FB7-43DD-ABF6-C857011DA83C}"/>
                </a:ext>
              </a:extLst>
            </p:cNvPr>
            <p:cNvSpPr/>
            <p:nvPr/>
          </p:nvSpPr>
          <p:spPr>
            <a:xfrm>
              <a:off x="17835279" y="5769902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m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19852DA-406F-4B33-9260-790C4D158013}"/>
                </a:ext>
              </a:extLst>
            </p:cNvPr>
            <p:cNvSpPr/>
            <p:nvPr/>
          </p:nvSpPr>
          <p:spPr>
            <a:xfrm>
              <a:off x="14510831" y="867339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k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C8CBDCC-7060-44CA-81DE-F49F194AD35F}"/>
                </a:ext>
              </a:extLst>
            </p:cNvPr>
            <p:cNvSpPr/>
            <p:nvPr/>
          </p:nvSpPr>
          <p:spPr>
            <a:xfrm>
              <a:off x="17835279" y="8722027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F1CB41-A22D-41BB-A658-2CE4D08E02E5}"/>
                </a:ext>
              </a:extLst>
            </p:cNvPr>
            <p:cNvSpPr/>
            <p:nvPr/>
          </p:nvSpPr>
          <p:spPr>
            <a:xfrm>
              <a:off x="17835279" y="1167553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AF302A-0196-4C77-9FD8-F34E79248A73}"/>
                </a:ext>
              </a:extLst>
            </p:cNvPr>
            <p:cNvSpPr/>
            <p:nvPr/>
          </p:nvSpPr>
          <p:spPr>
            <a:xfrm>
              <a:off x="14358243" y="5769902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j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0BA797-72BD-4DAA-9D8D-44FD0FB1D81A}"/>
                </a:ext>
              </a:extLst>
            </p:cNvPr>
            <p:cNvSpPr/>
            <p:nvPr/>
          </p:nvSpPr>
          <p:spPr>
            <a:xfrm>
              <a:off x="10118185" y="1167553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i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4FC8A5-7694-4470-8AAB-7C73E7B58CB6}"/>
                </a:ext>
              </a:extLst>
            </p:cNvPr>
            <p:cNvSpPr/>
            <p:nvPr/>
          </p:nvSpPr>
          <p:spPr>
            <a:xfrm>
              <a:off x="10187669" y="8661144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h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2E7161-22F2-47FA-8D71-5A0DF54EB3AA}"/>
                </a:ext>
              </a:extLst>
            </p:cNvPr>
            <p:cNvSpPr/>
            <p:nvPr/>
          </p:nvSpPr>
          <p:spPr>
            <a:xfrm>
              <a:off x="20524382" y="571658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44B9EE-719F-4839-9705-E6CC9AA03742}"/>
                </a:ext>
              </a:extLst>
            </p:cNvPr>
            <p:cNvSpPr/>
            <p:nvPr/>
          </p:nvSpPr>
          <p:spPr>
            <a:xfrm>
              <a:off x="20524382" y="872202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q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52721AB-565B-4FEE-B941-BA591E4F4632}"/>
                </a:ext>
              </a:extLst>
            </p:cNvPr>
            <p:cNvSpPr/>
            <p:nvPr/>
          </p:nvSpPr>
          <p:spPr>
            <a:xfrm>
              <a:off x="20524382" y="1167391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r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26" name="Konektor Lurus 25">
              <a:extLst>
                <a:ext uri="{FF2B5EF4-FFF2-40B4-BE49-F238E27FC236}">
                  <a16:creationId xmlns:a16="http://schemas.microsoft.com/office/drawing/2014/main" id="{9BFAD80D-C416-4251-A661-93731439AECF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 flipV="1">
              <a:off x="1846521" y="6416868"/>
              <a:ext cx="3904760" cy="227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Konektor Lurus 29">
              <a:extLst>
                <a:ext uri="{FF2B5EF4-FFF2-40B4-BE49-F238E27FC236}">
                  <a16:creationId xmlns:a16="http://schemas.microsoft.com/office/drawing/2014/main" id="{62E3516A-5831-4B6D-88B9-8EC6EA510C87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1541721" y="6858000"/>
              <a:ext cx="38986" cy="170282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Konektor Lurus 31">
              <a:extLst>
                <a:ext uri="{FF2B5EF4-FFF2-40B4-BE49-F238E27FC236}">
                  <a16:creationId xmlns:a16="http://schemas.microsoft.com/office/drawing/2014/main" id="{C4FE9F19-3A1D-4DE3-BD6F-C85122F34A5C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 flipH="1">
              <a:off x="6017093" y="6835234"/>
              <a:ext cx="2" cy="17255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Konektor Lurus 33">
              <a:extLst>
                <a:ext uri="{FF2B5EF4-FFF2-40B4-BE49-F238E27FC236}">
                  <a16:creationId xmlns:a16="http://schemas.microsoft.com/office/drawing/2014/main" id="{DEE9E91D-FE97-46F9-A028-08514690F9A0}"/>
                </a:ext>
              </a:extLst>
            </p:cNvPr>
            <p:cNvCxnSpPr>
              <a:cxnSpLocks/>
              <a:stCxn id="9" idx="4"/>
              <a:endCxn id="21" idx="0"/>
            </p:cNvCxnSpPr>
            <p:nvPr/>
          </p:nvCxnSpPr>
          <p:spPr>
            <a:xfrm flipH="1">
              <a:off x="10453483" y="6642227"/>
              <a:ext cx="22944" cy="20189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Konektor Lurus 35">
              <a:extLst>
                <a:ext uri="{FF2B5EF4-FFF2-40B4-BE49-F238E27FC236}">
                  <a16:creationId xmlns:a16="http://schemas.microsoft.com/office/drawing/2014/main" id="{0A06DD88-8585-4E2B-AEF0-FB44298DD8A9}"/>
                </a:ext>
              </a:extLst>
            </p:cNvPr>
            <p:cNvCxnSpPr>
              <a:cxnSpLocks/>
              <a:stCxn id="21" idx="4"/>
              <a:endCxn id="20" idx="0"/>
            </p:cNvCxnSpPr>
            <p:nvPr/>
          </p:nvCxnSpPr>
          <p:spPr>
            <a:xfrm flipH="1">
              <a:off x="10383999" y="9497876"/>
              <a:ext cx="69484" cy="21776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Konektor Lurus 38">
              <a:extLst>
                <a:ext uri="{FF2B5EF4-FFF2-40B4-BE49-F238E27FC236}">
                  <a16:creationId xmlns:a16="http://schemas.microsoft.com/office/drawing/2014/main" id="{EAC115A7-215E-40C2-AD3A-CD55B558243B}"/>
                </a:ext>
              </a:extLst>
            </p:cNvPr>
            <p:cNvCxnSpPr>
              <a:stCxn id="2" idx="4"/>
              <a:endCxn id="8" idx="0"/>
            </p:cNvCxnSpPr>
            <p:nvPr/>
          </p:nvCxnSpPr>
          <p:spPr>
            <a:xfrm flipH="1">
              <a:off x="1537536" y="9413510"/>
              <a:ext cx="4185" cy="22235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Konektor Lurus 40">
              <a:extLst>
                <a:ext uri="{FF2B5EF4-FFF2-40B4-BE49-F238E27FC236}">
                  <a16:creationId xmlns:a16="http://schemas.microsoft.com/office/drawing/2014/main" id="{EF6BA7C4-F3D4-440B-9B6E-5F0E460B6979}"/>
                </a:ext>
              </a:extLst>
            </p:cNvPr>
            <p:cNvCxnSpPr>
              <a:cxnSpLocks/>
              <a:stCxn id="12" idx="4"/>
              <a:endCxn id="11" idx="0"/>
            </p:cNvCxnSpPr>
            <p:nvPr/>
          </p:nvCxnSpPr>
          <p:spPr>
            <a:xfrm>
              <a:off x="5963932" y="9397561"/>
              <a:ext cx="53163" cy="22763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Konektor Lurus 42">
              <a:extLst>
                <a:ext uri="{FF2B5EF4-FFF2-40B4-BE49-F238E27FC236}">
                  <a16:creationId xmlns:a16="http://schemas.microsoft.com/office/drawing/2014/main" id="{565765EB-CB54-4CA4-8959-7A1AC3577408}"/>
                </a:ext>
              </a:extLst>
            </p:cNvPr>
            <p:cNvCxnSpPr>
              <a:stCxn id="2" idx="6"/>
              <a:endCxn id="12" idx="2"/>
            </p:cNvCxnSpPr>
            <p:nvPr/>
          </p:nvCxnSpPr>
          <p:spPr>
            <a:xfrm flipV="1">
              <a:off x="1807535" y="8979195"/>
              <a:ext cx="3890583" cy="1594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Konektor Lurus 44">
              <a:extLst>
                <a:ext uri="{FF2B5EF4-FFF2-40B4-BE49-F238E27FC236}">
                  <a16:creationId xmlns:a16="http://schemas.microsoft.com/office/drawing/2014/main" id="{857E576D-5B27-4EE2-B24C-A10D8F58DBC4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1846521" y="6416868"/>
              <a:ext cx="3904760" cy="25053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Konektor Lurus 46">
              <a:extLst>
                <a:ext uri="{FF2B5EF4-FFF2-40B4-BE49-F238E27FC236}">
                  <a16:creationId xmlns:a16="http://schemas.microsoft.com/office/drawing/2014/main" id="{887DEC2E-DEBE-4EBD-BACE-E983DF58F370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1803350" y="12055465"/>
              <a:ext cx="3947931" cy="368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Kotak Teks 47">
              <a:extLst>
                <a:ext uri="{FF2B5EF4-FFF2-40B4-BE49-F238E27FC236}">
                  <a16:creationId xmlns:a16="http://schemas.microsoft.com/office/drawing/2014/main" id="{D155D42B-9320-4DBE-9EAD-0AD31685E4BB}"/>
                </a:ext>
              </a:extLst>
            </p:cNvPr>
            <p:cNvSpPr txBox="1"/>
            <p:nvPr/>
          </p:nvSpPr>
          <p:spPr>
            <a:xfrm>
              <a:off x="3327990" y="617557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4360</a:t>
              </a:r>
            </a:p>
          </p:txBody>
        </p:sp>
        <p:sp>
          <p:nvSpPr>
            <p:cNvPr id="49" name="Kotak Teks 48">
              <a:extLst>
                <a:ext uri="{FF2B5EF4-FFF2-40B4-BE49-F238E27FC236}">
                  <a16:creationId xmlns:a16="http://schemas.microsoft.com/office/drawing/2014/main" id="{8C2FFD14-71FD-4E8E-A221-23525F44B72F}"/>
                </a:ext>
              </a:extLst>
            </p:cNvPr>
            <p:cNvSpPr txBox="1"/>
            <p:nvPr/>
          </p:nvSpPr>
          <p:spPr>
            <a:xfrm>
              <a:off x="1158949" y="7433589"/>
              <a:ext cx="836427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4370</a:t>
              </a:r>
            </a:p>
          </p:txBody>
        </p:sp>
        <p:cxnSp>
          <p:nvCxnSpPr>
            <p:cNvPr id="51" name="Konektor Lurus 50">
              <a:extLst>
                <a:ext uri="{FF2B5EF4-FFF2-40B4-BE49-F238E27FC236}">
                  <a16:creationId xmlns:a16="http://schemas.microsoft.com/office/drawing/2014/main" id="{764DD6AA-CD64-4E04-A2A3-6A080792176E}"/>
                </a:ext>
              </a:extLst>
            </p:cNvPr>
            <p:cNvCxnSpPr>
              <a:stCxn id="12" idx="7"/>
              <a:endCxn id="9" idx="2"/>
            </p:cNvCxnSpPr>
            <p:nvPr/>
          </p:nvCxnSpPr>
          <p:spPr>
            <a:xfrm flipV="1">
              <a:off x="6151891" y="6223861"/>
              <a:ext cx="4058722" cy="24595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Konektor Lurus 52">
              <a:extLst>
                <a:ext uri="{FF2B5EF4-FFF2-40B4-BE49-F238E27FC236}">
                  <a16:creationId xmlns:a16="http://schemas.microsoft.com/office/drawing/2014/main" id="{A1BDCACD-2060-4EED-A1FF-A7B8DC2AA525}"/>
                </a:ext>
              </a:extLst>
            </p:cNvPr>
            <p:cNvCxnSpPr>
              <a:stCxn id="12" idx="6"/>
              <a:endCxn id="21" idx="2"/>
            </p:cNvCxnSpPr>
            <p:nvPr/>
          </p:nvCxnSpPr>
          <p:spPr>
            <a:xfrm>
              <a:off x="6229746" y="8979195"/>
              <a:ext cx="3957923" cy="100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Konektor Lurus 54">
              <a:extLst>
                <a:ext uri="{FF2B5EF4-FFF2-40B4-BE49-F238E27FC236}">
                  <a16:creationId xmlns:a16="http://schemas.microsoft.com/office/drawing/2014/main" id="{415ECC34-9EEA-4032-A43F-676BB6240B2C}"/>
                </a:ext>
              </a:extLst>
            </p:cNvPr>
            <p:cNvCxnSpPr>
              <a:stCxn id="11" idx="6"/>
              <a:endCxn id="20" idx="2"/>
            </p:cNvCxnSpPr>
            <p:nvPr/>
          </p:nvCxnSpPr>
          <p:spPr>
            <a:xfrm>
              <a:off x="6282909" y="12092282"/>
              <a:ext cx="3835276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Konektor Lurus 56">
              <a:extLst>
                <a:ext uri="{FF2B5EF4-FFF2-40B4-BE49-F238E27FC236}">
                  <a16:creationId xmlns:a16="http://schemas.microsoft.com/office/drawing/2014/main" id="{43D510E1-6CC4-4562-A66B-2943022A8F8F}"/>
                </a:ext>
              </a:extLst>
            </p:cNvPr>
            <p:cNvCxnSpPr>
              <a:stCxn id="20" idx="6"/>
              <a:endCxn id="13" idx="2"/>
            </p:cNvCxnSpPr>
            <p:nvPr/>
          </p:nvCxnSpPr>
          <p:spPr>
            <a:xfrm>
              <a:off x="10649813" y="12093902"/>
              <a:ext cx="381401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Konektor Lurus 58">
              <a:extLst>
                <a:ext uri="{FF2B5EF4-FFF2-40B4-BE49-F238E27FC236}">
                  <a16:creationId xmlns:a16="http://schemas.microsoft.com/office/drawing/2014/main" id="{563BC35E-7DCE-4812-8AD5-9488CD58383A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>
              <a:off x="14995452" y="12093902"/>
              <a:ext cx="283982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Konektor Lurus 60">
              <a:extLst>
                <a:ext uri="{FF2B5EF4-FFF2-40B4-BE49-F238E27FC236}">
                  <a16:creationId xmlns:a16="http://schemas.microsoft.com/office/drawing/2014/main" id="{3EB8822F-793E-4565-AE39-7CF315278B20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 flipV="1">
              <a:off x="18366907" y="12092282"/>
              <a:ext cx="2157475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Konektor Lurus 62">
              <a:extLst>
                <a:ext uri="{FF2B5EF4-FFF2-40B4-BE49-F238E27FC236}">
                  <a16:creationId xmlns:a16="http://schemas.microsoft.com/office/drawing/2014/main" id="{5D6DAE1B-00C0-4B0D-8CF0-AB52455C9B00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>
              <a:off x="10719297" y="9387591"/>
              <a:ext cx="3869389" cy="26066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Konektor Lurus 64">
              <a:extLst>
                <a:ext uri="{FF2B5EF4-FFF2-40B4-BE49-F238E27FC236}">
                  <a16:creationId xmlns:a16="http://schemas.microsoft.com/office/drawing/2014/main" id="{8F31BD8A-1349-469D-A974-743BCF468793}"/>
                </a:ext>
              </a:extLst>
            </p:cNvPr>
            <p:cNvCxnSpPr>
              <a:cxnSpLocks/>
              <a:stCxn id="19" idx="4"/>
              <a:endCxn id="15" idx="0"/>
            </p:cNvCxnSpPr>
            <p:nvPr/>
          </p:nvCxnSpPr>
          <p:spPr>
            <a:xfrm>
              <a:off x="14624057" y="6606634"/>
              <a:ext cx="152588" cy="20667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Konektor Lurus 66">
              <a:extLst>
                <a:ext uri="{FF2B5EF4-FFF2-40B4-BE49-F238E27FC236}">
                  <a16:creationId xmlns:a16="http://schemas.microsoft.com/office/drawing/2014/main" id="{4C20F149-0E2F-4C62-BE5B-45A43B17776F}"/>
                </a:ext>
              </a:extLst>
            </p:cNvPr>
            <p:cNvCxnSpPr>
              <a:stCxn id="19" idx="6"/>
              <a:endCxn id="14" idx="2"/>
            </p:cNvCxnSpPr>
            <p:nvPr/>
          </p:nvCxnSpPr>
          <p:spPr>
            <a:xfrm>
              <a:off x="14889871" y="6188268"/>
              <a:ext cx="294540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Konektor Lurus 69">
              <a:extLst>
                <a:ext uri="{FF2B5EF4-FFF2-40B4-BE49-F238E27FC236}">
                  <a16:creationId xmlns:a16="http://schemas.microsoft.com/office/drawing/2014/main" id="{4AEC6922-A578-420A-A567-CF8BD1CCF070}"/>
                </a:ext>
              </a:extLst>
            </p:cNvPr>
            <p:cNvCxnSpPr>
              <a:stCxn id="14" idx="6"/>
              <a:endCxn id="23" idx="2"/>
            </p:cNvCxnSpPr>
            <p:nvPr/>
          </p:nvCxnSpPr>
          <p:spPr>
            <a:xfrm flipV="1">
              <a:off x="18366907" y="6134953"/>
              <a:ext cx="2157475" cy="53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Konektor Lurus 71">
              <a:extLst>
                <a:ext uri="{FF2B5EF4-FFF2-40B4-BE49-F238E27FC236}">
                  <a16:creationId xmlns:a16="http://schemas.microsoft.com/office/drawing/2014/main" id="{629CE37B-023E-4A6C-9360-8FE4CEE8DE16}"/>
                </a:ext>
              </a:extLst>
            </p:cNvPr>
            <p:cNvCxnSpPr>
              <a:stCxn id="23" idx="4"/>
              <a:endCxn id="24" idx="0"/>
            </p:cNvCxnSpPr>
            <p:nvPr/>
          </p:nvCxnSpPr>
          <p:spPr>
            <a:xfrm>
              <a:off x="20790196" y="6553319"/>
              <a:ext cx="0" cy="21687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Konektor Lurus 73">
              <a:extLst>
                <a:ext uri="{FF2B5EF4-FFF2-40B4-BE49-F238E27FC236}">
                  <a16:creationId xmlns:a16="http://schemas.microsoft.com/office/drawing/2014/main" id="{6C5572B4-D978-47D2-B5BA-51E214CAB6A5}"/>
                </a:ext>
              </a:extLst>
            </p:cNvPr>
            <p:cNvCxnSpPr>
              <a:stCxn id="24" idx="4"/>
              <a:endCxn id="25" idx="0"/>
            </p:cNvCxnSpPr>
            <p:nvPr/>
          </p:nvCxnSpPr>
          <p:spPr>
            <a:xfrm>
              <a:off x="20790196" y="9558759"/>
              <a:ext cx="0" cy="21151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Konektor Lurus 75">
              <a:extLst>
                <a:ext uri="{FF2B5EF4-FFF2-40B4-BE49-F238E27FC236}">
                  <a16:creationId xmlns:a16="http://schemas.microsoft.com/office/drawing/2014/main" id="{9686FDD2-C9C1-4A63-8294-394D93BEBC4E}"/>
                </a:ext>
              </a:extLst>
            </p:cNvPr>
            <p:cNvCxnSpPr>
              <a:stCxn id="24" idx="3"/>
              <a:endCxn id="18" idx="7"/>
            </p:cNvCxnSpPr>
            <p:nvPr/>
          </p:nvCxnSpPr>
          <p:spPr>
            <a:xfrm flipH="1">
              <a:off x="18289052" y="9436222"/>
              <a:ext cx="2313185" cy="23618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Konektor Lurus 77">
              <a:extLst>
                <a:ext uri="{FF2B5EF4-FFF2-40B4-BE49-F238E27FC236}">
                  <a16:creationId xmlns:a16="http://schemas.microsoft.com/office/drawing/2014/main" id="{1A769D94-7AF7-4BA6-9321-1CB24B07D6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18366907" y="9140393"/>
              <a:ext cx="215747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Konektor Lurus 79">
              <a:extLst>
                <a:ext uri="{FF2B5EF4-FFF2-40B4-BE49-F238E27FC236}">
                  <a16:creationId xmlns:a16="http://schemas.microsoft.com/office/drawing/2014/main" id="{0C54457B-71FD-4F5C-A20B-40AD5FE78C88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15042459" y="9091762"/>
              <a:ext cx="2792820" cy="486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Konektor Lurus 81">
              <a:extLst>
                <a:ext uri="{FF2B5EF4-FFF2-40B4-BE49-F238E27FC236}">
                  <a16:creationId xmlns:a16="http://schemas.microsoft.com/office/drawing/2014/main" id="{2602B2A7-692E-4525-AC69-D115757D5E9E}"/>
                </a:ext>
              </a:extLst>
            </p:cNvPr>
            <p:cNvCxnSpPr>
              <a:stCxn id="14" idx="4"/>
              <a:endCxn id="17" idx="0"/>
            </p:cNvCxnSpPr>
            <p:nvPr/>
          </p:nvCxnSpPr>
          <p:spPr>
            <a:xfrm>
              <a:off x="18101093" y="6606634"/>
              <a:ext cx="0" cy="21153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Konektor Lurus 83">
              <a:extLst>
                <a:ext uri="{FF2B5EF4-FFF2-40B4-BE49-F238E27FC236}">
                  <a16:creationId xmlns:a16="http://schemas.microsoft.com/office/drawing/2014/main" id="{D132FF02-0C91-46A3-B4B6-4A351B4F063C}"/>
                </a:ext>
              </a:extLst>
            </p:cNvPr>
            <p:cNvCxnSpPr>
              <a:cxnSpLocks/>
              <a:stCxn id="19" idx="5"/>
              <a:endCxn id="17" idx="1"/>
            </p:cNvCxnSpPr>
            <p:nvPr/>
          </p:nvCxnSpPr>
          <p:spPr>
            <a:xfrm>
              <a:off x="14812016" y="6484097"/>
              <a:ext cx="3101118" cy="23604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6" name="Konektor Lurus 85">
              <a:extLst>
                <a:ext uri="{FF2B5EF4-FFF2-40B4-BE49-F238E27FC236}">
                  <a16:creationId xmlns:a16="http://schemas.microsoft.com/office/drawing/2014/main" id="{B9696C8A-B853-4EA8-9BF5-5F687F405FE3}"/>
                </a:ext>
              </a:extLst>
            </p:cNvPr>
            <p:cNvCxnSpPr>
              <a:cxnSpLocks/>
              <a:stCxn id="23" idx="3"/>
              <a:endCxn id="17" idx="7"/>
            </p:cNvCxnSpPr>
            <p:nvPr/>
          </p:nvCxnSpPr>
          <p:spPr>
            <a:xfrm flipH="1">
              <a:off x="18289052" y="6430782"/>
              <a:ext cx="2313185" cy="24137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Konektor: Melengkung 108">
              <a:extLst>
                <a:ext uri="{FF2B5EF4-FFF2-40B4-BE49-F238E27FC236}">
                  <a16:creationId xmlns:a16="http://schemas.microsoft.com/office/drawing/2014/main" id="{D453E09E-1A5C-46F5-939C-E15B98A28A52}"/>
                </a:ext>
              </a:extLst>
            </p:cNvPr>
            <p:cNvCxnSpPr>
              <a:stCxn id="9" idx="6"/>
              <a:endCxn id="20" idx="7"/>
            </p:cNvCxnSpPr>
            <p:nvPr/>
          </p:nvCxnSpPr>
          <p:spPr>
            <a:xfrm flipH="1">
              <a:off x="10571958" y="6223861"/>
              <a:ext cx="170283" cy="5574212"/>
            </a:xfrm>
            <a:prstGeom prst="curvedConnector4">
              <a:avLst>
                <a:gd name="adj1" fmla="val -346545"/>
                <a:gd name="adj2" fmla="val 98814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3" name="Konektor Lurus 112">
              <a:extLst>
                <a:ext uri="{FF2B5EF4-FFF2-40B4-BE49-F238E27FC236}">
                  <a16:creationId xmlns:a16="http://schemas.microsoft.com/office/drawing/2014/main" id="{2F6BAAE4-04A1-4A84-9008-1031D1D35049}"/>
                </a:ext>
              </a:extLst>
            </p:cNvPr>
            <p:cNvCxnSpPr>
              <a:stCxn id="2" idx="5"/>
              <a:endCxn id="11" idx="1"/>
            </p:cNvCxnSpPr>
            <p:nvPr/>
          </p:nvCxnSpPr>
          <p:spPr>
            <a:xfrm>
              <a:off x="1729680" y="9290973"/>
              <a:ext cx="4099456" cy="250548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5" name="Konektor Lurus 114">
              <a:extLst>
                <a:ext uri="{FF2B5EF4-FFF2-40B4-BE49-F238E27FC236}">
                  <a16:creationId xmlns:a16="http://schemas.microsoft.com/office/drawing/2014/main" id="{AAD5E2A3-1A6F-42F8-9A16-85005E32232D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10742241" y="6188268"/>
              <a:ext cx="3616002" cy="355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6" name="Kotak Teks 115">
              <a:extLst>
                <a:ext uri="{FF2B5EF4-FFF2-40B4-BE49-F238E27FC236}">
                  <a16:creationId xmlns:a16="http://schemas.microsoft.com/office/drawing/2014/main" id="{7A2889C8-EDEE-48D3-B32C-DD8B1DC707D7}"/>
                </a:ext>
              </a:extLst>
            </p:cNvPr>
            <p:cNvSpPr txBox="1"/>
            <p:nvPr/>
          </p:nvSpPr>
          <p:spPr>
            <a:xfrm rot="19477780">
              <a:off x="3278318" y="747213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5660</a:t>
              </a:r>
            </a:p>
          </p:txBody>
        </p:sp>
        <p:sp>
          <p:nvSpPr>
            <p:cNvPr id="117" name="Kotak Teks 116">
              <a:extLst>
                <a:ext uri="{FF2B5EF4-FFF2-40B4-BE49-F238E27FC236}">
                  <a16:creationId xmlns:a16="http://schemas.microsoft.com/office/drawing/2014/main" id="{77A15FEC-7324-48D1-AFF3-39D432B8D0E9}"/>
                </a:ext>
              </a:extLst>
            </p:cNvPr>
            <p:cNvSpPr txBox="1"/>
            <p:nvPr/>
          </p:nvSpPr>
          <p:spPr>
            <a:xfrm>
              <a:off x="5643360" y="7430780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5790</a:t>
              </a:r>
            </a:p>
          </p:txBody>
        </p:sp>
        <p:sp>
          <p:nvSpPr>
            <p:cNvPr id="121" name="Kotak Teks 120">
              <a:extLst>
                <a:ext uri="{FF2B5EF4-FFF2-40B4-BE49-F238E27FC236}">
                  <a16:creationId xmlns:a16="http://schemas.microsoft.com/office/drawing/2014/main" id="{DF6AA13D-582A-4248-91B3-EF0B7CD9125C}"/>
                </a:ext>
              </a:extLst>
            </p:cNvPr>
            <p:cNvSpPr txBox="1"/>
            <p:nvPr/>
          </p:nvSpPr>
          <p:spPr>
            <a:xfrm>
              <a:off x="10118185" y="7597131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/>
                <a:t>4680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22" name="Kotak Teks 121">
              <a:extLst>
                <a:ext uri="{FF2B5EF4-FFF2-40B4-BE49-F238E27FC236}">
                  <a16:creationId xmlns:a16="http://schemas.microsoft.com/office/drawing/2014/main" id="{05CD9E73-705E-4B87-B024-A19A382D754F}"/>
                </a:ext>
              </a:extLst>
            </p:cNvPr>
            <p:cNvSpPr txBox="1"/>
            <p:nvPr/>
          </p:nvSpPr>
          <p:spPr>
            <a:xfrm rot="19523692">
              <a:off x="7953153" y="7174768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7020</a:t>
              </a:r>
            </a:p>
          </p:txBody>
        </p:sp>
        <p:sp>
          <p:nvSpPr>
            <p:cNvPr id="123" name="Kotak Teks 122">
              <a:extLst>
                <a:ext uri="{FF2B5EF4-FFF2-40B4-BE49-F238E27FC236}">
                  <a16:creationId xmlns:a16="http://schemas.microsoft.com/office/drawing/2014/main" id="{93D2FFAF-87C0-4236-B86F-04EA656FA6F4}"/>
                </a:ext>
              </a:extLst>
            </p:cNvPr>
            <p:cNvSpPr txBox="1"/>
            <p:nvPr/>
          </p:nvSpPr>
          <p:spPr>
            <a:xfrm>
              <a:off x="3359071" y="8785931"/>
              <a:ext cx="104908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10390</a:t>
              </a:r>
            </a:p>
          </p:txBody>
        </p:sp>
        <p:sp>
          <p:nvSpPr>
            <p:cNvPr id="124" name="Kotak Teks 123">
              <a:extLst>
                <a:ext uri="{FF2B5EF4-FFF2-40B4-BE49-F238E27FC236}">
                  <a16:creationId xmlns:a16="http://schemas.microsoft.com/office/drawing/2014/main" id="{7C5070E3-4AA4-44C2-B7C1-444BA014A5A1}"/>
                </a:ext>
              </a:extLst>
            </p:cNvPr>
            <p:cNvSpPr txBox="1"/>
            <p:nvPr/>
          </p:nvSpPr>
          <p:spPr>
            <a:xfrm>
              <a:off x="7655442" y="8838590"/>
              <a:ext cx="117953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3570</a:t>
              </a:r>
            </a:p>
          </p:txBody>
        </p:sp>
        <p:sp>
          <p:nvSpPr>
            <p:cNvPr id="125" name="Kotak Teks 124">
              <a:extLst>
                <a:ext uri="{FF2B5EF4-FFF2-40B4-BE49-F238E27FC236}">
                  <a16:creationId xmlns:a16="http://schemas.microsoft.com/office/drawing/2014/main" id="{DEBC1869-5E1B-4C93-B4DE-D468926ECB46}"/>
                </a:ext>
              </a:extLst>
            </p:cNvPr>
            <p:cNvSpPr txBox="1"/>
            <p:nvPr/>
          </p:nvSpPr>
          <p:spPr>
            <a:xfrm>
              <a:off x="10118185" y="10121157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6160</a:t>
              </a:r>
            </a:p>
          </p:txBody>
        </p:sp>
        <p:sp>
          <p:nvSpPr>
            <p:cNvPr id="126" name="Kotak Teks 125">
              <a:extLst>
                <a:ext uri="{FF2B5EF4-FFF2-40B4-BE49-F238E27FC236}">
                  <a16:creationId xmlns:a16="http://schemas.microsoft.com/office/drawing/2014/main" id="{E6A3409D-B581-4824-9B30-FBEAEE1AAB6F}"/>
                </a:ext>
              </a:extLst>
            </p:cNvPr>
            <p:cNvSpPr txBox="1"/>
            <p:nvPr/>
          </p:nvSpPr>
          <p:spPr>
            <a:xfrm>
              <a:off x="10938569" y="8505570"/>
              <a:ext cx="113342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5870</a:t>
              </a:r>
            </a:p>
          </p:txBody>
        </p:sp>
        <p:sp>
          <p:nvSpPr>
            <p:cNvPr id="127" name="Kotak Teks 126">
              <a:extLst>
                <a:ext uri="{FF2B5EF4-FFF2-40B4-BE49-F238E27FC236}">
                  <a16:creationId xmlns:a16="http://schemas.microsoft.com/office/drawing/2014/main" id="{23C2DBCE-AA9B-4845-A706-0465EEB6FDE6}"/>
                </a:ext>
              </a:extLst>
            </p:cNvPr>
            <p:cNvSpPr txBox="1"/>
            <p:nvPr/>
          </p:nvSpPr>
          <p:spPr>
            <a:xfrm>
              <a:off x="1275907" y="10366399"/>
              <a:ext cx="80259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6480</a:t>
              </a:r>
            </a:p>
          </p:txBody>
        </p:sp>
        <p:sp>
          <p:nvSpPr>
            <p:cNvPr id="128" name="Kotak Teks 127">
              <a:extLst>
                <a:ext uri="{FF2B5EF4-FFF2-40B4-BE49-F238E27FC236}">
                  <a16:creationId xmlns:a16="http://schemas.microsoft.com/office/drawing/2014/main" id="{48C2CEFF-9B8E-4DB9-A4C3-ADE43464E43B}"/>
                </a:ext>
              </a:extLst>
            </p:cNvPr>
            <p:cNvSpPr txBox="1"/>
            <p:nvPr/>
          </p:nvSpPr>
          <p:spPr>
            <a:xfrm>
              <a:off x="3228646" y="11843732"/>
              <a:ext cx="853205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3060</a:t>
              </a:r>
            </a:p>
          </p:txBody>
        </p:sp>
        <p:sp>
          <p:nvSpPr>
            <p:cNvPr id="133" name="Kotak Teks 132">
              <a:extLst>
                <a:ext uri="{FF2B5EF4-FFF2-40B4-BE49-F238E27FC236}">
                  <a16:creationId xmlns:a16="http://schemas.microsoft.com/office/drawing/2014/main" id="{E5F6806C-0D12-4E47-A72F-81926CD7158C}"/>
                </a:ext>
              </a:extLst>
            </p:cNvPr>
            <p:cNvSpPr txBox="1"/>
            <p:nvPr/>
          </p:nvSpPr>
          <p:spPr>
            <a:xfrm>
              <a:off x="7795134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6500</a:t>
              </a:r>
            </a:p>
          </p:txBody>
        </p:sp>
        <p:sp>
          <p:nvSpPr>
            <p:cNvPr id="134" name="Kotak Teks 133">
              <a:extLst>
                <a:ext uri="{FF2B5EF4-FFF2-40B4-BE49-F238E27FC236}">
                  <a16:creationId xmlns:a16="http://schemas.microsoft.com/office/drawing/2014/main" id="{56F94BE8-8F7D-459E-9FEA-75D2C60BE226}"/>
                </a:ext>
              </a:extLst>
            </p:cNvPr>
            <p:cNvSpPr txBox="1"/>
            <p:nvPr/>
          </p:nvSpPr>
          <p:spPr>
            <a:xfrm>
              <a:off x="3223415" y="10316574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6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310</a:t>
              </a:r>
            </a:p>
          </p:txBody>
        </p:sp>
        <p:sp>
          <p:nvSpPr>
            <p:cNvPr id="135" name="Kotak Teks 134">
              <a:extLst>
                <a:ext uri="{FF2B5EF4-FFF2-40B4-BE49-F238E27FC236}">
                  <a16:creationId xmlns:a16="http://schemas.microsoft.com/office/drawing/2014/main" id="{806C7235-570C-425B-9677-7B348C9735E1}"/>
                </a:ext>
              </a:extLst>
            </p:cNvPr>
            <p:cNvSpPr txBox="1"/>
            <p:nvPr/>
          </p:nvSpPr>
          <p:spPr>
            <a:xfrm>
              <a:off x="5733677" y="1059768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9520</a:t>
              </a:r>
            </a:p>
          </p:txBody>
        </p:sp>
        <p:sp>
          <p:nvSpPr>
            <p:cNvPr id="136" name="Kotak Teks 135">
              <a:extLst>
                <a:ext uri="{FF2B5EF4-FFF2-40B4-BE49-F238E27FC236}">
                  <a16:creationId xmlns:a16="http://schemas.microsoft.com/office/drawing/2014/main" id="{327E137A-7DD5-4859-93F1-CAA8F14EE9E4}"/>
                </a:ext>
              </a:extLst>
            </p:cNvPr>
            <p:cNvSpPr txBox="1"/>
            <p:nvPr/>
          </p:nvSpPr>
          <p:spPr>
            <a:xfrm>
              <a:off x="12279347" y="1183454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6950</a:t>
              </a:r>
            </a:p>
          </p:txBody>
        </p:sp>
        <p:sp>
          <p:nvSpPr>
            <p:cNvPr id="137" name="Kotak Teks 136">
              <a:extLst>
                <a:ext uri="{FF2B5EF4-FFF2-40B4-BE49-F238E27FC236}">
                  <a16:creationId xmlns:a16="http://schemas.microsoft.com/office/drawing/2014/main" id="{AB389087-D1EF-4FE7-A21F-02412788EE31}"/>
                </a:ext>
              </a:extLst>
            </p:cNvPr>
            <p:cNvSpPr txBox="1"/>
            <p:nvPr/>
          </p:nvSpPr>
          <p:spPr>
            <a:xfrm>
              <a:off x="16000930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5280</a:t>
              </a:r>
            </a:p>
          </p:txBody>
        </p:sp>
        <p:sp>
          <p:nvSpPr>
            <p:cNvPr id="138" name="Kotak Teks 137">
              <a:extLst>
                <a:ext uri="{FF2B5EF4-FFF2-40B4-BE49-F238E27FC236}">
                  <a16:creationId xmlns:a16="http://schemas.microsoft.com/office/drawing/2014/main" id="{10ED4BC4-64E6-4246-9398-F90F49A2901A}"/>
                </a:ext>
              </a:extLst>
            </p:cNvPr>
            <p:cNvSpPr txBox="1"/>
            <p:nvPr/>
          </p:nvSpPr>
          <p:spPr>
            <a:xfrm>
              <a:off x="19128626" y="119183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9040</a:t>
              </a:r>
            </a:p>
          </p:txBody>
        </p:sp>
        <p:sp>
          <p:nvSpPr>
            <p:cNvPr id="139" name="Kotak Teks 138">
              <a:extLst>
                <a:ext uri="{FF2B5EF4-FFF2-40B4-BE49-F238E27FC236}">
                  <a16:creationId xmlns:a16="http://schemas.microsoft.com/office/drawing/2014/main" id="{F879B8E8-435B-4A0C-BC37-7F90216A9E25}"/>
                </a:ext>
              </a:extLst>
            </p:cNvPr>
            <p:cNvSpPr txBox="1"/>
            <p:nvPr/>
          </p:nvSpPr>
          <p:spPr>
            <a:xfrm>
              <a:off x="20420819" y="1055253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4710</a:t>
              </a:r>
            </a:p>
          </p:txBody>
        </p:sp>
        <p:sp>
          <p:nvSpPr>
            <p:cNvPr id="140" name="Kotak Teks 139">
              <a:extLst>
                <a:ext uri="{FF2B5EF4-FFF2-40B4-BE49-F238E27FC236}">
                  <a16:creationId xmlns:a16="http://schemas.microsoft.com/office/drawing/2014/main" id="{8184153B-9600-4670-BBED-83F225B97B4F}"/>
                </a:ext>
              </a:extLst>
            </p:cNvPr>
            <p:cNvSpPr txBox="1"/>
            <p:nvPr/>
          </p:nvSpPr>
          <p:spPr>
            <a:xfrm>
              <a:off x="12083435" y="5865190"/>
              <a:ext cx="106004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11070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41" name="Kotak Teks 140">
              <a:extLst>
                <a:ext uri="{FF2B5EF4-FFF2-40B4-BE49-F238E27FC236}">
                  <a16:creationId xmlns:a16="http://schemas.microsoft.com/office/drawing/2014/main" id="{0B135C24-CBF8-4B74-A24A-00E127C37DF5}"/>
                </a:ext>
              </a:extLst>
            </p:cNvPr>
            <p:cNvSpPr txBox="1"/>
            <p:nvPr/>
          </p:nvSpPr>
          <p:spPr>
            <a:xfrm>
              <a:off x="15850868" y="737904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6910</a:t>
              </a:r>
            </a:p>
          </p:txBody>
        </p:sp>
        <p:sp>
          <p:nvSpPr>
            <p:cNvPr id="143" name="Kotak Teks 142">
              <a:extLst>
                <a:ext uri="{FF2B5EF4-FFF2-40B4-BE49-F238E27FC236}">
                  <a16:creationId xmlns:a16="http://schemas.microsoft.com/office/drawing/2014/main" id="{5DBFA862-FCD5-4CB1-9F52-923B93CD0C08}"/>
                </a:ext>
              </a:extLst>
            </p:cNvPr>
            <p:cNvSpPr txBox="1"/>
            <p:nvPr/>
          </p:nvSpPr>
          <p:spPr>
            <a:xfrm>
              <a:off x="19247523" y="8907097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883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  <p:sp>
          <p:nvSpPr>
            <p:cNvPr id="144" name="Kotak Teks 143">
              <a:extLst>
                <a:ext uri="{FF2B5EF4-FFF2-40B4-BE49-F238E27FC236}">
                  <a16:creationId xmlns:a16="http://schemas.microsoft.com/office/drawing/2014/main" id="{59EF8A6C-E3E2-46FA-9169-571D771282BB}"/>
                </a:ext>
              </a:extLst>
            </p:cNvPr>
            <p:cNvSpPr txBox="1"/>
            <p:nvPr/>
          </p:nvSpPr>
          <p:spPr>
            <a:xfrm>
              <a:off x="19107435" y="5896325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4270</a:t>
              </a:r>
            </a:p>
          </p:txBody>
        </p:sp>
        <p:sp>
          <p:nvSpPr>
            <p:cNvPr id="145" name="Kotak Teks 144">
              <a:extLst>
                <a:ext uri="{FF2B5EF4-FFF2-40B4-BE49-F238E27FC236}">
                  <a16:creationId xmlns:a16="http://schemas.microsoft.com/office/drawing/2014/main" id="{0A6446D0-0B69-474D-B28D-9F90C6DDE620}"/>
                </a:ext>
              </a:extLst>
            </p:cNvPr>
            <p:cNvSpPr txBox="1"/>
            <p:nvPr/>
          </p:nvSpPr>
          <p:spPr>
            <a:xfrm>
              <a:off x="20397059" y="7361137"/>
              <a:ext cx="864129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9460</a:t>
              </a:r>
            </a:p>
          </p:txBody>
        </p:sp>
        <p:sp>
          <p:nvSpPr>
            <p:cNvPr id="146" name="Kotak Teks 145">
              <a:extLst>
                <a:ext uri="{FF2B5EF4-FFF2-40B4-BE49-F238E27FC236}">
                  <a16:creationId xmlns:a16="http://schemas.microsoft.com/office/drawing/2014/main" id="{2E92D420-5D7A-498B-8BBF-66A829AA7C79}"/>
                </a:ext>
              </a:extLst>
            </p:cNvPr>
            <p:cNvSpPr txBox="1"/>
            <p:nvPr/>
          </p:nvSpPr>
          <p:spPr>
            <a:xfrm>
              <a:off x="18985698" y="742836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6570</a:t>
              </a:r>
            </a:p>
          </p:txBody>
        </p:sp>
        <p:sp>
          <p:nvSpPr>
            <p:cNvPr id="147" name="Kotak Teks 146">
              <a:extLst>
                <a:ext uri="{FF2B5EF4-FFF2-40B4-BE49-F238E27FC236}">
                  <a16:creationId xmlns:a16="http://schemas.microsoft.com/office/drawing/2014/main" id="{3333D2F7-5998-4F6C-AF1A-D381EC4D3524}"/>
                </a:ext>
              </a:extLst>
            </p:cNvPr>
            <p:cNvSpPr txBox="1"/>
            <p:nvPr/>
          </p:nvSpPr>
          <p:spPr>
            <a:xfrm>
              <a:off x="17772710" y="74008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4150</a:t>
              </a:r>
            </a:p>
          </p:txBody>
        </p:sp>
        <p:sp>
          <p:nvSpPr>
            <p:cNvPr id="148" name="Kotak Teks 147">
              <a:extLst>
                <a:ext uri="{FF2B5EF4-FFF2-40B4-BE49-F238E27FC236}">
                  <a16:creationId xmlns:a16="http://schemas.microsoft.com/office/drawing/2014/main" id="{B7AC97A1-051A-47FC-B8DB-64F7B1033E56}"/>
                </a:ext>
              </a:extLst>
            </p:cNvPr>
            <p:cNvSpPr txBox="1"/>
            <p:nvPr/>
          </p:nvSpPr>
          <p:spPr>
            <a:xfrm>
              <a:off x="16153330" y="8977169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5160</a:t>
              </a:r>
            </a:p>
          </p:txBody>
        </p:sp>
        <p:sp>
          <p:nvSpPr>
            <p:cNvPr id="149" name="Kotak Teks 148">
              <a:extLst>
                <a:ext uri="{FF2B5EF4-FFF2-40B4-BE49-F238E27FC236}">
                  <a16:creationId xmlns:a16="http://schemas.microsoft.com/office/drawing/2014/main" id="{8A6FE555-25EC-4388-AEF1-89F0B8DFE6EA}"/>
                </a:ext>
              </a:extLst>
            </p:cNvPr>
            <p:cNvSpPr txBox="1"/>
            <p:nvPr/>
          </p:nvSpPr>
          <p:spPr>
            <a:xfrm>
              <a:off x="16083654" y="597010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5470</a:t>
              </a:r>
            </a:p>
          </p:txBody>
        </p:sp>
        <p:sp>
          <p:nvSpPr>
            <p:cNvPr id="150" name="Kotak Teks 149">
              <a:extLst>
                <a:ext uri="{FF2B5EF4-FFF2-40B4-BE49-F238E27FC236}">
                  <a16:creationId xmlns:a16="http://schemas.microsoft.com/office/drawing/2014/main" id="{B0971719-65AD-4150-A450-78A7CB698AED}"/>
                </a:ext>
              </a:extLst>
            </p:cNvPr>
            <p:cNvSpPr txBox="1"/>
            <p:nvPr/>
          </p:nvSpPr>
          <p:spPr>
            <a:xfrm>
              <a:off x="14059605" y="7339056"/>
              <a:ext cx="1085582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11850</a:t>
              </a:r>
            </a:p>
          </p:txBody>
        </p:sp>
        <p:sp>
          <p:nvSpPr>
            <p:cNvPr id="151" name="Kotak Teks 150">
              <a:extLst>
                <a:ext uri="{FF2B5EF4-FFF2-40B4-BE49-F238E27FC236}">
                  <a16:creationId xmlns:a16="http://schemas.microsoft.com/office/drawing/2014/main" id="{312094D6-1105-436E-92AA-F17F6AB7BCA7}"/>
                </a:ext>
              </a:extLst>
            </p:cNvPr>
            <p:cNvSpPr txBox="1"/>
            <p:nvPr/>
          </p:nvSpPr>
          <p:spPr>
            <a:xfrm>
              <a:off x="12447413" y="1035439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4650</a:t>
              </a:r>
            </a:p>
          </p:txBody>
        </p:sp>
        <p:sp>
          <p:nvSpPr>
            <p:cNvPr id="152" name="Kotak Teks 151">
              <a:extLst>
                <a:ext uri="{FF2B5EF4-FFF2-40B4-BE49-F238E27FC236}">
                  <a16:creationId xmlns:a16="http://schemas.microsoft.com/office/drawing/2014/main" id="{C1B2998A-89E5-4165-8746-C4D5C39C4FC1}"/>
                </a:ext>
              </a:extLst>
            </p:cNvPr>
            <p:cNvSpPr txBox="1"/>
            <p:nvPr/>
          </p:nvSpPr>
          <p:spPr>
            <a:xfrm>
              <a:off x="18868318" y="10614153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178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</p:grpSp>
      <p:sp>
        <p:nvSpPr>
          <p:cNvPr id="85" name="Kotak Teks 84">
            <a:extLst>
              <a:ext uri="{FF2B5EF4-FFF2-40B4-BE49-F238E27FC236}">
                <a16:creationId xmlns:a16="http://schemas.microsoft.com/office/drawing/2014/main" id="{7FF1256A-F3E5-40C8-86BB-EC436AE4F5F6}"/>
              </a:ext>
            </a:extLst>
          </p:cNvPr>
          <p:cNvSpPr txBox="1"/>
          <p:nvPr/>
        </p:nvSpPr>
        <p:spPr>
          <a:xfrm>
            <a:off x="2103047" y="502270"/>
            <a:ext cx="12195544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b="1" noProof="1">
                <a:solidFill>
                  <a:srgbClr val="000000"/>
                </a:solidFill>
              </a:rPr>
              <a:t>dari subang ke  pangandaran</a:t>
            </a:r>
            <a:r>
              <a:rPr lang="id-ID" sz="3200" b="1" noProof="1">
                <a:solidFill>
                  <a:srgbClr val="000000"/>
                </a:solidFill>
              </a:rPr>
              <a:t> atau titik g ke r</a:t>
            </a:r>
            <a:endParaRPr lang="id-ID" sz="3200" b="1" dirty="0">
              <a:solidFill>
                <a:srgbClr val="000000"/>
              </a:solidFill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5D5AD195-1C3B-4AE1-938B-EC230D1780A4}"/>
              </a:ext>
            </a:extLst>
          </p:cNvPr>
          <p:cNvSpPr txBox="1"/>
          <p:nvPr/>
        </p:nvSpPr>
        <p:spPr>
          <a:xfrm>
            <a:off x="9493291" y="6961117"/>
            <a:ext cx="150736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4680(g)</a:t>
            </a:r>
          </a:p>
        </p:txBody>
      </p:sp>
      <p:sp>
        <p:nvSpPr>
          <p:cNvPr id="87" name="Kotak Teks 86">
            <a:extLst>
              <a:ext uri="{FF2B5EF4-FFF2-40B4-BE49-F238E27FC236}">
                <a16:creationId xmlns:a16="http://schemas.microsoft.com/office/drawing/2014/main" id="{BD13538E-19B5-4988-89F4-0493B3270FB0}"/>
              </a:ext>
            </a:extLst>
          </p:cNvPr>
          <p:cNvSpPr txBox="1"/>
          <p:nvPr/>
        </p:nvSpPr>
        <p:spPr>
          <a:xfrm>
            <a:off x="14955265" y="1007966"/>
            <a:ext cx="176737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11070(g)</a:t>
            </a:r>
          </a:p>
        </p:txBody>
      </p:sp>
      <p:sp>
        <p:nvSpPr>
          <p:cNvPr id="88" name="Kotak Teks 87">
            <a:extLst>
              <a:ext uri="{FF2B5EF4-FFF2-40B4-BE49-F238E27FC236}">
                <a16:creationId xmlns:a16="http://schemas.microsoft.com/office/drawing/2014/main" id="{C456B282-89B7-4C87-A1AF-C7855F2AB14C}"/>
              </a:ext>
            </a:extLst>
          </p:cNvPr>
          <p:cNvSpPr txBox="1"/>
          <p:nvPr/>
        </p:nvSpPr>
        <p:spPr>
          <a:xfrm>
            <a:off x="9867189" y="11633454"/>
            <a:ext cx="212805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5870(g)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10840(</a:t>
            </a:r>
            <a:r>
              <a:rPr lang="id-ID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g,h</a:t>
            </a: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89" name="Kotak Teks 88">
            <a:extLst>
              <a:ext uri="{FF2B5EF4-FFF2-40B4-BE49-F238E27FC236}">
                <a16:creationId xmlns:a16="http://schemas.microsoft.com/office/drawing/2014/main" id="{C2A2F94E-5238-417E-80BF-66095A1A2350}"/>
              </a:ext>
            </a:extLst>
          </p:cNvPr>
          <p:cNvSpPr txBox="1"/>
          <p:nvPr/>
        </p:nvSpPr>
        <p:spPr>
          <a:xfrm>
            <a:off x="14736726" y="11862085"/>
            <a:ext cx="185590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12820(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g,i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  <p:sp>
        <p:nvSpPr>
          <p:cNvPr id="90" name="Kotak Teks 89">
            <a:extLst>
              <a:ext uri="{FF2B5EF4-FFF2-40B4-BE49-F238E27FC236}">
                <a16:creationId xmlns:a16="http://schemas.microsoft.com/office/drawing/2014/main" id="{69D05239-ECD9-4DC0-BDB7-6EA983A7DD9A}"/>
              </a:ext>
            </a:extLst>
          </p:cNvPr>
          <p:cNvSpPr txBox="1"/>
          <p:nvPr/>
        </p:nvSpPr>
        <p:spPr>
          <a:xfrm>
            <a:off x="18537458" y="841023"/>
            <a:ext cx="208133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16540(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g,j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  <p:sp>
        <p:nvSpPr>
          <p:cNvPr id="91" name="Kotak Teks 90">
            <a:extLst>
              <a:ext uri="{FF2B5EF4-FFF2-40B4-BE49-F238E27FC236}">
                <a16:creationId xmlns:a16="http://schemas.microsoft.com/office/drawing/2014/main" id="{6CFCBD3F-F89F-41E4-ADD0-E81994437A7F}"/>
              </a:ext>
            </a:extLst>
          </p:cNvPr>
          <p:cNvSpPr txBox="1"/>
          <p:nvPr/>
        </p:nvSpPr>
        <p:spPr>
          <a:xfrm>
            <a:off x="18051272" y="7189617"/>
            <a:ext cx="2547107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17980(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g,j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15680(</a:t>
            </a:r>
            <a:r>
              <a:rPr lang="id-ID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g,i,k</a:t>
            </a: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92" name="Kotak Teks 91">
            <a:extLst>
              <a:ext uri="{FF2B5EF4-FFF2-40B4-BE49-F238E27FC236}">
                <a16:creationId xmlns:a16="http://schemas.microsoft.com/office/drawing/2014/main" id="{2A2FE02A-0B98-48F7-A8AD-7A81D617F5BD}"/>
              </a:ext>
            </a:extLst>
          </p:cNvPr>
          <p:cNvSpPr txBox="1"/>
          <p:nvPr/>
        </p:nvSpPr>
        <p:spPr>
          <a:xfrm>
            <a:off x="15264875" y="7066771"/>
            <a:ext cx="208133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22920(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g,j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10520(</a:t>
            </a:r>
            <a:r>
              <a:rPr lang="id-ID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g,i</a:t>
            </a: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972557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up 152">
            <a:extLst>
              <a:ext uri="{FF2B5EF4-FFF2-40B4-BE49-F238E27FC236}">
                <a16:creationId xmlns:a16="http://schemas.microsoft.com/office/drawing/2014/main" id="{6EF9ACC5-7E33-4113-9ED5-A77EF61636B2}"/>
              </a:ext>
            </a:extLst>
          </p:cNvPr>
          <p:cNvGrpSpPr/>
          <p:nvPr/>
        </p:nvGrpSpPr>
        <p:grpSpPr>
          <a:xfrm>
            <a:off x="1280195" y="1456249"/>
            <a:ext cx="21516818" cy="10256853"/>
            <a:chOff x="1158949" y="5716587"/>
            <a:chExt cx="20125998" cy="679568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A260B1A-B0A6-46ED-8921-C8D9B11F0F07}"/>
                </a:ext>
              </a:extLst>
            </p:cNvPr>
            <p:cNvSpPr/>
            <p:nvPr/>
          </p:nvSpPr>
          <p:spPr>
            <a:xfrm>
              <a:off x="1275907" y="8576778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CCA743-A6D2-4A0F-B6DD-6D1ADEE9A943}"/>
                </a:ext>
              </a:extLst>
            </p:cNvPr>
            <p:cNvSpPr/>
            <p:nvPr/>
          </p:nvSpPr>
          <p:spPr>
            <a:xfrm>
              <a:off x="1314893" y="6021268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851066-8713-4546-9D74-D19E4BB1B049}"/>
                </a:ext>
              </a:extLst>
            </p:cNvPr>
            <p:cNvSpPr/>
            <p:nvPr/>
          </p:nvSpPr>
          <p:spPr>
            <a:xfrm>
              <a:off x="1271722" y="11637099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EB41B4-8FCF-4B17-9331-AA1613B6C955}"/>
                </a:ext>
              </a:extLst>
            </p:cNvPr>
            <p:cNvSpPr/>
            <p:nvPr/>
          </p:nvSpPr>
          <p:spPr>
            <a:xfrm>
              <a:off x="10210613" y="5805495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BE99B1-AF9D-4BED-9B94-5237E1DC1408}"/>
                </a:ext>
              </a:extLst>
            </p:cNvPr>
            <p:cNvSpPr/>
            <p:nvPr/>
          </p:nvSpPr>
          <p:spPr>
            <a:xfrm>
              <a:off x="5751281" y="5998502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0B2FEB-9082-4709-9B5A-ED2BBD516E1C}"/>
                </a:ext>
              </a:extLst>
            </p:cNvPr>
            <p:cNvSpPr/>
            <p:nvPr/>
          </p:nvSpPr>
          <p:spPr>
            <a:xfrm>
              <a:off x="5751281" y="1167391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104F85-17C5-47C5-9F88-DDFEC04E6896}"/>
                </a:ext>
              </a:extLst>
            </p:cNvPr>
            <p:cNvSpPr/>
            <p:nvPr/>
          </p:nvSpPr>
          <p:spPr>
            <a:xfrm>
              <a:off x="5698118" y="8560829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869F98-15B1-4385-8464-ED603F9D52C5}"/>
                </a:ext>
              </a:extLst>
            </p:cNvPr>
            <p:cNvSpPr/>
            <p:nvPr/>
          </p:nvSpPr>
          <p:spPr>
            <a:xfrm>
              <a:off x="14463824" y="1167553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l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0E524F-1FB7-43DD-ABF6-C857011DA83C}"/>
                </a:ext>
              </a:extLst>
            </p:cNvPr>
            <p:cNvSpPr/>
            <p:nvPr/>
          </p:nvSpPr>
          <p:spPr>
            <a:xfrm>
              <a:off x="17835279" y="5769902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m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19852DA-406F-4B33-9260-790C4D158013}"/>
                </a:ext>
              </a:extLst>
            </p:cNvPr>
            <p:cNvSpPr/>
            <p:nvPr/>
          </p:nvSpPr>
          <p:spPr>
            <a:xfrm>
              <a:off x="14510831" y="867339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k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C8CBDCC-7060-44CA-81DE-F49F194AD35F}"/>
                </a:ext>
              </a:extLst>
            </p:cNvPr>
            <p:cNvSpPr/>
            <p:nvPr/>
          </p:nvSpPr>
          <p:spPr>
            <a:xfrm>
              <a:off x="17835279" y="8722027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F1CB41-A22D-41BB-A658-2CE4D08E02E5}"/>
                </a:ext>
              </a:extLst>
            </p:cNvPr>
            <p:cNvSpPr/>
            <p:nvPr/>
          </p:nvSpPr>
          <p:spPr>
            <a:xfrm>
              <a:off x="17835279" y="1167553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AF302A-0196-4C77-9FD8-F34E79248A73}"/>
                </a:ext>
              </a:extLst>
            </p:cNvPr>
            <p:cNvSpPr/>
            <p:nvPr/>
          </p:nvSpPr>
          <p:spPr>
            <a:xfrm>
              <a:off x="14358243" y="5769902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j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0BA797-72BD-4DAA-9D8D-44FD0FB1D81A}"/>
                </a:ext>
              </a:extLst>
            </p:cNvPr>
            <p:cNvSpPr/>
            <p:nvPr/>
          </p:nvSpPr>
          <p:spPr>
            <a:xfrm>
              <a:off x="10118185" y="1167553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i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4FC8A5-7694-4470-8AAB-7C73E7B58CB6}"/>
                </a:ext>
              </a:extLst>
            </p:cNvPr>
            <p:cNvSpPr/>
            <p:nvPr/>
          </p:nvSpPr>
          <p:spPr>
            <a:xfrm>
              <a:off x="10187669" y="8661144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h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2E7161-22F2-47FA-8D71-5A0DF54EB3AA}"/>
                </a:ext>
              </a:extLst>
            </p:cNvPr>
            <p:cNvSpPr/>
            <p:nvPr/>
          </p:nvSpPr>
          <p:spPr>
            <a:xfrm>
              <a:off x="20524382" y="5716587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44B9EE-719F-4839-9705-E6CC9AA03742}"/>
                </a:ext>
              </a:extLst>
            </p:cNvPr>
            <p:cNvSpPr/>
            <p:nvPr/>
          </p:nvSpPr>
          <p:spPr>
            <a:xfrm>
              <a:off x="20524382" y="8722027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q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52721AB-565B-4FEE-B941-BA591E4F4632}"/>
                </a:ext>
              </a:extLst>
            </p:cNvPr>
            <p:cNvSpPr/>
            <p:nvPr/>
          </p:nvSpPr>
          <p:spPr>
            <a:xfrm>
              <a:off x="20524382" y="1167391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r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26" name="Konektor Lurus 25">
              <a:extLst>
                <a:ext uri="{FF2B5EF4-FFF2-40B4-BE49-F238E27FC236}">
                  <a16:creationId xmlns:a16="http://schemas.microsoft.com/office/drawing/2014/main" id="{9BFAD80D-C416-4251-A661-93731439AECF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 flipV="1">
              <a:off x="1846521" y="6416868"/>
              <a:ext cx="3904760" cy="227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Konektor Lurus 29">
              <a:extLst>
                <a:ext uri="{FF2B5EF4-FFF2-40B4-BE49-F238E27FC236}">
                  <a16:creationId xmlns:a16="http://schemas.microsoft.com/office/drawing/2014/main" id="{62E3516A-5831-4B6D-88B9-8EC6EA510C87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1541721" y="6858000"/>
              <a:ext cx="38986" cy="170282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Konektor Lurus 31">
              <a:extLst>
                <a:ext uri="{FF2B5EF4-FFF2-40B4-BE49-F238E27FC236}">
                  <a16:creationId xmlns:a16="http://schemas.microsoft.com/office/drawing/2014/main" id="{C4FE9F19-3A1D-4DE3-BD6F-C85122F34A5C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 flipH="1">
              <a:off x="6017093" y="6835234"/>
              <a:ext cx="2" cy="17255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Konektor Lurus 33">
              <a:extLst>
                <a:ext uri="{FF2B5EF4-FFF2-40B4-BE49-F238E27FC236}">
                  <a16:creationId xmlns:a16="http://schemas.microsoft.com/office/drawing/2014/main" id="{DEE9E91D-FE97-46F9-A028-08514690F9A0}"/>
                </a:ext>
              </a:extLst>
            </p:cNvPr>
            <p:cNvCxnSpPr>
              <a:cxnSpLocks/>
              <a:stCxn id="9" idx="4"/>
              <a:endCxn id="21" idx="0"/>
            </p:cNvCxnSpPr>
            <p:nvPr/>
          </p:nvCxnSpPr>
          <p:spPr>
            <a:xfrm flipH="1">
              <a:off x="10453483" y="6642227"/>
              <a:ext cx="22944" cy="20189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Konektor Lurus 35">
              <a:extLst>
                <a:ext uri="{FF2B5EF4-FFF2-40B4-BE49-F238E27FC236}">
                  <a16:creationId xmlns:a16="http://schemas.microsoft.com/office/drawing/2014/main" id="{0A06DD88-8585-4E2B-AEF0-FB44298DD8A9}"/>
                </a:ext>
              </a:extLst>
            </p:cNvPr>
            <p:cNvCxnSpPr>
              <a:cxnSpLocks/>
              <a:stCxn id="21" idx="4"/>
              <a:endCxn id="20" idx="0"/>
            </p:cNvCxnSpPr>
            <p:nvPr/>
          </p:nvCxnSpPr>
          <p:spPr>
            <a:xfrm flipH="1">
              <a:off x="10383999" y="9497876"/>
              <a:ext cx="69484" cy="21776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Konektor Lurus 38">
              <a:extLst>
                <a:ext uri="{FF2B5EF4-FFF2-40B4-BE49-F238E27FC236}">
                  <a16:creationId xmlns:a16="http://schemas.microsoft.com/office/drawing/2014/main" id="{EAC115A7-215E-40C2-AD3A-CD55B558243B}"/>
                </a:ext>
              </a:extLst>
            </p:cNvPr>
            <p:cNvCxnSpPr>
              <a:stCxn id="2" idx="4"/>
              <a:endCxn id="8" idx="0"/>
            </p:cNvCxnSpPr>
            <p:nvPr/>
          </p:nvCxnSpPr>
          <p:spPr>
            <a:xfrm flipH="1">
              <a:off x="1537536" y="9413510"/>
              <a:ext cx="4185" cy="22235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Konektor Lurus 40">
              <a:extLst>
                <a:ext uri="{FF2B5EF4-FFF2-40B4-BE49-F238E27FC236}">
                  <a16:creationId xmlns:a16="http://schemas.microsoft.com/office/drawing/2014/main" id="{EF6BA7C4-F3D4-440B-9B6E-5F0E460B6979}"/>
                </a:ext>
              </a:extLst>
            </p:cNvPr>
            <p:cNvCxnSpPr>
              <a:cxnSpLocks/>
              <a:stCxn id="12" idx="4"/>
              <a:endCxn id="11" idx="0"/>
            </p:cNvCxnSpPr>
            <p:nvPr/>
          </p:nvCxnSpPr>
          <p:spPr>
            <a:xfrm>
              <a:off x="5963932" y="9397561"/>
              <a:ext cx="53163" cy="22763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Konektor Lurus 42">
              <a:extLst>
                <a:ext uri="{FF2B5EF4-FFF2-40B4-BE49-F238E27FC236}">
                  <a16:creationId xmlns:a16="http://schemas.microsoft.com/office/drawing/2014/main" id="{565765EB-CB54-4CA4-8959-7A1AC3577408}"/>
                </a:ext>
              </a:extLst>
            </p:cNvPr>
            <p:cNvCxnSpPr>
              <a:stCxn id="2" idx="6"/>
              <a:endCxn id="12" idx="2"/>
            </p:cNvCxnSpPr>
            <p:nvPr/>
          </p:nvCxnSpPr>
          <p:spPr>
            <a:xfrm flipV="1">
              <a:off x="1807535" y="8979195"/>
              <a:ext cx="3890583" cy="1594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Konektor Lurus 44">
              <a:extLst>
                <a:ext uri="{FF2B5EF4-FFF2-40B4-BE49-F238E27FC236}">
                  <a16:creationId xmlns:a16="http://schemas.microsoft.com/office/drawing/2014/main" id="{857E576D-5B27-4EE2-B24C-A10D8F58DBC4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1846521" y="6416868"/>
              <a:ext cx="3904760" cy="25053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Konektor Lurus 46">
              <a:extLst>
                <a:ext uri="{FF2B5EF4-FFF2-40B4-BE49-F238E27FC236}">
                  <a16:creationId xmlns:a16="http://schemas.microsoft.com/office/drawing/2014/main" id="{887DEC2E-DEBE-4EBD-BACE-E983DF58F370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1803350" y="12055465"/>
              <a:ext cx="3947931" cy="368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Kotak Teks 47">
              <a:extLst>
                <a:ext uri="{FF2B5EF4-FFF2-40B4-BE49-F238E27FC236}">
                  <a16:creationId xmlns:a16="http://schemas.microsoft.com/office/drawing/2014/main" id="{D155D42B-9320-4DBE-9EAD-0AD31685E4BB}"/>
                </a:ext>
              </a:extLst>
            </p:cNvPr>
            <p:cNvSpPr txBox="1"/>
            <p:nvPr/>
          </p:nvSpPr>
          <p:spPr>
            <a:xfrm>
              <a:off x="3327990" y="617557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4360</a:t>
              </a:r>
            </a:p>
          </p:txBody>
        </p:sp>
        <p:sp>
          <p:nvSpPr>
            <p:cNvPr id="49" name="Kotak Teks 48">
              <a:extLst>
                <a:ext uri="{FF2B5EF4-FFF2-40B4-BE49-F238E27FC236}">
                  <a16:creationId xmlns:a16="http://schemas.microsoft.com/office/drawing/2014/main" id="{8C2FFD14-71FD-4E8E-A221-23525F44B72F}"/>
                </a:ext>
              </a:extLst>
            </p:cNvPr>
            <p:cNvSpPr txBox="1"/>
            <p:nvPr/>
          </p:nvSpPr>
          <p:spPr>
            <a:xfrm>
              <a:off x="1158949" y="7433589"/>
              <a:ext cx="836427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4370</a:t>
              </a:r>
            </a:p>
          </p:txBody>
        </p:sp>
        <p:cxnSp>
          <p:nvCxnSpPr>
            <p:cNvPr id="51" name="Konektor Lurus 50">
              <a:extLst>
                <a:ext uri="{FF2B5EF4-FFF2-40B4-BE49-F238E27FC236}">
                  <a16:creationId xmlns:a16="http://schemas.microsoft.com/office/drawing/2014/main" id="{764DD6AA-CD64-4E04-A2A3-6A080792176E}"/>
                </a:ext>
              </a:extLst>
            </p:cNvPr>
            <p:cNvCxnSpPr>
              <a:stCxn id="12" idx="7"/>
              <a:endCxn id="9" idx="2"/>
            </p:cNvCxnSpPr>
            <p:nvPr/>
          </p:nvCxnSpPr>
          <p:spPr>
            <a:xfrm flipV="1">
              <a:off x="6151891" y="6223861"/>
              <a:ext cx="4058722" cy="24595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Konektor Lurus 52">
              <a:extLst>
                <a:ext uri="{FF2B5EF4-FFF2-40B4-BE49-F238E27FC236}">
                  <a16:creationId xmlns:a16="http://schemas.microsoft.com/office/drawing/2014/main" id="{A1BDCACD-2060-4EED-A1FF-A7B8DC2AA525}"/>
                </a:ext>
              </a:extLst>
            </p:cNvPr>
            <p:cNvCxnSpPr>
              <a:stCxn id="12" idx="6"/>
              <a:endCxn id="21" idx="2"/>
            </p:cNvCxnSpPr>
            <p:nvPr/>
          </p:nvCxnSpPr>
          <p:spPr>
            <a:xfrm>
              <a:off x="6229746" y="8979195"/>
              <a:ext cx="3957923" cy="100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Konektor Lurus 54">
              <a:extLst>
                <a:ext uri="{FF2B5EF4-FFF2-40B4-BE49-F238E27FC236}">
                  <a16:creationId xmlns:a16="http://schemas.microsoft.com/office/drawing/2014/main" id="{415ECC34-9EEA-4032-A43F-676BB6240B2C}"/>
                </a:ext>
              </a:extLst>
            </p:cNvPr>
            <p:cNvCxnSpPr>
              <a:stCxn id="11" idx="6"/>
              <a:endCxn id="20" idx="2"/>
            </p:cNvCxnSpPr>
            <p:nvPr/>
          </p:nvCxnSpPr>
          <p:spPr>
            <a:xfrm>
              <a:off x="6282909" y="12092282"/>
              <a:ext cx="3835276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Konektor Lurus 56">
              <a:extLst>
                <a:ext uri="{FF2B5EF4-FFF2-40B4-BE49-F238E27FC236}">
                  <a16:creationId xmlns:a16="http://schemas.microsoft.com/office/drawing/2014/main" id="{43D510E1-6CC4-4562-A66B-2943022A8F8F}"/>
                </a:ext>
              </a:extLst>
            </p:cNvPr>
            <p:cNvCxnSpPr>
              <a:stCxn id="20" idx="6"/>
              <a:endCxn id="13" idx="2"/>
            </p:cNvCxnSpPr>
            <p:nvPr/>
          </p:nvCxnSpPr>
          <p:spPr>
            <a:xfrm>
              <a:off x="10649813" y="12093902"/>
              <a:ext cx="381401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Konektor Lurus 58">
              <a:extLst>
                <a:ext uri="{FF2B5EF4-FFF2-40B4-BE49-F238E27FC236}">
                  <a16:creationId xmlns:a16="http://schemas.microsoft.com/office/drawing/2014/main" id="{563BC35E-7DCE-4812-8AD5-9488CD58383A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>
              <a:off x="14995452" y="12093902"/>
              <a:ext cx="283982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Konektor Lurus 60">
              <a:extLst>
                <a:ext uri="{FF2B5EF4-FFF2-40B4-BE49-F238E27FC236}">
                  <a16:creationId xmlns:a16="http://schemas.microsoft.com/office/drawing/2014/main" id="{3EB8822F-793E-4565-AE39-7CF315278B20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 flipV="1">
              <a:off x="18366907" y="12092282"/>
              <a:ext cx="2157475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Konektor Lurus 62">
              <a:extLst>
                <a:ext uri="{FF2B5EF4-FFF2-40B4-BE49-F238E27FC236}">
                  <a16:creationId xmlns:a16="http://schemas.microsoft.com/office/drawing/2014/main" id="{5D6DAE1B-00C0-4B0D-8CF0-AB52455C9B00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>
              <a:off x="10719297" y="9387591"/>
              <a:ext cx="3869389" cy="26066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Konektor Lurus 64">
              <a:extLst>
                <a:ext uri="{FF2B5EF4-FFF2-40B4-BE49-F238E27FC236}">
                  <a16:creationId xmlns:a16="http://schemas.microsoft.com/office/drawing/2014/main" id="{8F31BD8A-1349-469D-A974-743BCF468793}"/>
                </a:ext>
              </a:extLst>
            </p:cNvPr>
            <p:cNvCxnSpPr>
              <a:cxnSpLocks/>
              <a:stCxn id="19" idx="4"/>
              <a:endCxn id="15" idx="0"/>
            </p:cNvCxnSpPr>
            <p:nvPr/>
          </p:nvCxnSpPr>
          <p:spPr>
            <a:xfrm>
              <a:off x="14624057" y="6606634"/>
              <a:ext cx="152588" cy="20667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Konektor Lurus 66">
              <a:extLst>
                <a:ext uri="{FF2B5EF4-FFF2-40B4-BE49-F238E27FC236}">
                  <a16:creationId xmlns:a16="http://schemas.microsoft.com/office/drawing/2014/main" id="{4C20F149-0E2F-4C62-BE5B-45A43B17776F}"/>
                </a:ext>
              </a:extLst>
            </p:cNvPr>
            <p:cNvCxnSpPr>
              <a:stCxn id="19" idx="6"/>
              <a:endCxn id="14" idx="2"/>
            </p:cNvCxnSpPr>
            <p:nvPr/>
          </p:nvCxnSpPr>
          <p:spPr>
            <a:xfrm>
              <a:off x="14889871" y="6188268"/>
              <a:ext cx="294540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Konektor Lurus 69">
              <a:extLst>
                <a:ext uri="{FF2B5EF4-FFF2-40B4-BE49-F238E27FC236}">
                  <a16:creationId xmlns:a16="http://schemas.microsoft.com/office/drawing/2014/main" id="{4AEC6922-A578-420A-A567-CF8BD1CCF070}"/>
                </a:ext>
              </a:extLst>
            </p:cNvPr>
            <p:cNvCxnSpPr>
              <a:stCxn id="14" idx="6"/>
              <a:endCxn id="23" idx="2"/>
            </p:cNvCxnSpPr>
            <p:nvPr/>
          </p:nvCxnSpPr>
          <p:spPr>
            <a:xfrm flipV="1">
              <a:off x="18366907" y="6134953"/>
              <a:ext cx="2157475" cy="53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Konektor Lurus 71">
              <a:extLst>
                <a:ext uri="{FF2B5EF4-FFF2-40B4-BE49-F238E27FC236}">
                  <a16:creationId xmlns:a16="http://schemas.microsoft.com/office/drawing/2014/main" id="{629CE37B-023E-4A6C-9360-8FE4CEE8DE16}"/>
                </a:ext>
              </a:extLst>
            </p:cNvPr>
            <p:cNvCxnSpPr>
              <a:stCxn id="23" idx="4"/>
              <a:endCxn id="24" idx="0"/>
            </p:cNvCxnSpPr>
            <p:nvPr/>
          </p:nvCxnSpPr>
          <p:spPr>
            <a:xfrm>
              <a:off x="20790196" y="6553319"/>
              <a:ext cx="0" cy="21687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Konektor Lurus 73">
              <a:extLst>
                <a:ext uri="{FF2B5EF4-FFF2-40B4-BE49-F238E27FC236}">
                  <a16:creationId xmlns:a16="http://schemas.microsoft.com/office/drawing/2014/main" id="{6C5572B4-D978-47D2-B5BA-51E214CAB6A5}"/>
                </a:ext>
              </a:extLst>
            </p:cNvPr>
            <p:cNvCxnSpPr>
              <a:stCxn id="24" idx="4"/>
              <a:endCxn id="25" idx="0"/>
            </p:cNvCxnSpPr>
            <p:nvPr/>
          </p:nvCxnSpPr>
          <p:spPr>
            <a:xfrm>
              <a:off x="20790196" y="9558759"/>
              <a:ext cx="0" cy="21151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Konektor Lurus 75">
              <a:extLst>
                <a:ext uri="{FF2B5EF4-FFF2-40B4-BE49-F238E27FC236}">
                  <a16:creationId xmlns:a16="http://schemas.microsoft.com/office/drawing/2014/main" id="{9686FDD2-C9C1-4A63-8294-394D93BEBC4E}"/>
                </a:ext>
              </a:extLst>
            </p:cNvPr>
            <p:cNvCxnSpPr>
              <a:stCxn id="24" idx="3"/>
              <a:endCxn id="18" idx="7"/>
            </p:cNvCxnSpPr>
            <p:nvPr/>
          </p:nvCxnSpPr>
          <p:spPr>
            <a:xfrm flipH="1">
              <a:off x="18289052" y="9436222"/>
              <a:ext cx="2313185" cy="23618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Konektor Lurus 77">
              <a:extLst>
                <a:ext uri="{FF2B5EF4-FFF2-40B4-BE49-F238E27FC236}">
                  <a16:creationId xmlns:a16="http://schemas.microsoft.com/office/drawing/2014/main" id="{1A769D94-7AF7-4BA6-9321-1CB24B07D6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18366907" y="9140393"/>
              <a:ext cx="215747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Konektor Lurus 79">
              <a:extLst>
                <a:ext uri="{FF2B5EF4-FFF2-40B4-BE49-F238E27FC236}">
                  <a16:creationId xmlns:a16="http://schemas.microsoft.com/office/drawing/2014/main" id="{0C54457B-71FD-4F5C-A20B-40AD5FE78C88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15042459" y="9091762"/>
              <a:ext cx="2792820" cy="486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Konektor Lurus 81">
              <a:extLst>
                <a:ext uri="{FF2B5EF4-FFF2-40B4-BE49-F238E27FC236}">
                  <a16:creationId xmlns:a16="http://schemas.microsoft.com/office/drawing/2014/main" id="{2602B2A7-692E-4525-AC69-D115757D5E9E}"/>
                </a:ext>
              </a:extLst>
            </p:cNvPr>
            <p:cNvCxnSpPr>
              <a:stCxn id="14" idx="4"/>
              <a:endCxn id="17" idx="0"/>
            </p:cNvCxnSpPr>
            <p:nvPr/>
          </p:nvCxnSpPr>
          <p:spPr>
            <a:xfrm>
              <a:off x="18101093" y="6606634"/>
              <a:ext cx="0" cy="21153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Konektor Lurus 83">
              <a:extLst>
                <a:ext uri="{FF2B5EF4-FFF2-40B4-BE49-F238E27FC236}">
                  <a16:creationId xmlns:a16="http://schemas.microsoft.com/office/drawing/2014/main" id="{D132FF02-0C91-46A3-B4B6-4A351B4F063C}"/>
                </a:ext>
              </a:extLst>
            </p:cNvPr>
            <p:cNvCxnSpPr>
              <a:cxnSpLocks/>
              <a:stCxn id="19" idx="5"/>
              <a:endCxn id="17" idx="1"/>
            </p:cNvCxnSpPr>
            <p:nvPr/>
          </p:nvCxnSpPr>
          <p:spPr>
            <a:xfrm>
              <a:off x="14812016" y="6484097"/>
              <a:ext cx="3101118" cy="23604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6" name="Konektor Lurus 85">
              <a:extLst>
                <a:ext uri="{FF2B5EF4-FFF2-40B4-BE49-F238E27FC236}">
                  <a16:creationId xmlns:a16="http://schemas.microsoft.com/office/drawing/2014/main" id="{B9696C8A-B853-4EA8-9BF5-5F687F405FE3}"/>
                </a:ext>
              </a:extLst>
            </p:cNvPr>
            <p:cNvCxnSpPr>
              <a:cxnSpLocks/>
              <a:stCxn id="23" idx="3"/>
              <a:endCxn id="17" idx="7"/>
            </p:cNvCxnSpPr>
            <p:nvPr/>
          </p:nvCxnSpPr>
          <p:spPr>
            <a:xfrm flipH="1">
              <a:off x="18289052" y="6430782"/>
              <a:ext cx="2313185" cy="24137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Konektor: Melengkung 108">
              <a:extLst>
                <a:ext uri="{FF2B5EF4-FFF2-40B4-BE49-F238E27FC236}">
                  <a16:creationId xmlns:a16="http://schemas.microsoft.com/office/drawing/2014/main" id="{D453E09E-1A5C-46F5-939C-E15B98A28A52}"/>
                </a:ext>
              </a:extLst>
            </p:cNvPr>
            <p:cNvCxnSpPr>
              <a:stCxn id="9" idx="6"/>
              <a:endCxn id="20" idx="7"/>
            </p:cNvCxnSpPr>
            <p:nvPr/>
          </p:nvCxnSpPr>
          <p:spPr>
            <a:xfrm flipH="1">
              <a:off x="10571958" y="6223861"/>
              <a:ext cx="170283" cy="5574212"/>
            </a:xfrm>
            <a:prstGeom prst="curvedConnector4">
              <a:avLst>
                <a:gd name="adj1" fmla="val -346545"/>
                <a:gd name="adj2" fmla="val 98814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3" name="Konektor Lurus 112">
              <a:extLst>
                <a:ext uri="{FF2B5EF4-FFF2-40B4-BE49-F238E27FC236}">
                  <a16:creationId xmlns:a16="http://schemas.microsoft.com/office/drawing/2014/main" id="{2F6BAAE4-04A1-4A84-9008-1031D1D35049}"/>
                </a:ext>
              </a:extLst>
            </p:cNvPr>
            <p:cNvCxnSpPr>
              <a:stCxn id="2" idx="5"/>
              <a:endCxn id="11" idx="1"/>
            </p:cNvCxnSpPr>
            <p:nvPr/>
          </p:nvCxnSpPr>
          <p:spPr>
            <a:xfrm>
              <a:off x="1729680" y="9290973"/>
              <a:ext cx="4099456" cy="250548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5" name="Konektor Lurus 114">
              <a:extLst>
                <a:ext uri="{FF2B5EF4-FFF2-40B4-BE49-F238E27FC236}">
                  <a16:creationId xmlns:a16="http://schemas.microsoft.com/office/drawing/2014/main" id="{AAD5E2A3-1A6F-42F8-9A16-85005E32232D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10742241" y="6188268"/>
              <a:ext cx="3616002" cy="355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6" name="Kotak Teks 115">
              <a:extLst>
                <a:ext uri="{FF2B5EF4-FFF2-40B4-BE49-F238E27FC236}">
                  <a16:creationId xmlns:a16="http://schemas.microsoft.com/office/drawing/2014/main" id="{7A2889C8-EDEE-48D3-B32C-DD8B1DC707D7}"/>
                </a:ext>
              </a:extLst>
            </p:cNvPr>
            <p:cNvSpPr txBox="1"/>
            <p:nvPr/>
          </p:nvSpPr>
          <p:spPr>
            <a:xfrm rot="19477780">
              <a:off x="3278318" y="747213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5660</a:t>
              </a:r>
            </a:p>
          </p:txBody>
        </p:sp>
        <p:sp>
          <p:nvSpPr>
            <p:cNvPr id="117" name="Kotak Teks 116">
              <a:extLst>
                <a:ext uri="{FF2B5EF4-FFF2-40B4-BE49-F238E27FC236}">
                  <a16:creationId xmlns:a16="http://schemas.microsoft.com/office/drawing/2014/main" id="{77A15FEC-7324-48D1-AFF3-39D432B8D0E9}"/>
                </a:ext>
              </a:extLst>
            </p:cNvPr>
            <p:cNvSpPr txBox="1"/>
            <p:nvPr/>
          </p:nvSpPr>
          <p:spPr>
            <a:xfrm>
              <a:off x="5643360" y="7430780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5790</a:t>
              </a:r>
            </a:p>
          </p:txBody>
        </p:sp>
        <p:sp>
          <p:nvSpPr>
            <p:cNvPr id="121" name="Kotak Teks 120">
              <a:extLst>
                <a:ext uri="{FF2B5EF4-FFF2-40B4-BE49-F238E27FC236}">
                  <a16:creationId xmlns:a16="http://schemas.microsoft.com/office/drawing/2014/main" id="{DF6AA13D-582A-4248-91B3-EF0B7CD9125C}"/>
                </a:ext>
              </a:extLst>
            </p:cNvPr>
            <p:cNvSpPr txBox="1"/>
            <p:nvPr/>
          </p:nvSpPr>
          <p:spPr>
            <a:xfrm>
              <a:off x="10118185" y="7597131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/>
                <a:t>4680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22" name="Kotak Teks 121">
              <a:extLst>
                <a:ext uri="{FF2B5EF4-FFF2-40B4-BE49-F238E27FC236}">
                  <a16:creationId xmlns:a16="http://schemas.microsoft.com/office/drawing/2014/main" id="{05CD9E73-705E-4B87-B024-A19A382D754F}"/>
                </a:ext>
              </a:extLst>
            </p:cNvPr>
            <p:cNvSpPr txBox="1"/>
            <p:nvPr/>
          </p:nvSpPr>
          <p:spPr>
            <a:xfrm rot="19523692">
              <a:off x="7953153" y="7174768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7020</a:t>
              </a:r>
            </a:p>
          </p:txBody>
        </p:sp>
        <p:sp>
          <p:nvSpPr>
            <p:cNvPr id="123" name="Kotak Teks 122">
              <a:extLst>
                <a:ext uri="{FF2B5EF4-FFF2-40B4-BE49-F238E27FC236}">
                  <a16:creationId xmlns:a16="http://schemas.microsoft.com/office/drawing/2014/main" id="{93D2FFAF-87C0-4236-B86F-04EA656FA6F4}"/>
                </a:ext>
              </a:extLst>
            </p:cNvPr>
            <p:cNvSpPr txBox="1"/>
            <p:nvPr/>
          </p:nvSpPr>
          <p:spPr>
            <a:xfrm>
              <a:off x="3359071" y="8785931"/>
              <a:ext cx="104908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10390</a:t>
              </a:r>
            </a:p>
          </p:txBody>
        </p:sp>
        <p:sp>
          <p:nvSpPr>
            <p:cNvPr id="124" name="Kotak Teks 123">
              <a:extLst>
                <a:ext uri="{FF2B5EF4-FFF2-40B4-BE49-F238E27FC236}">
                  <a16:creationId xmlns:a16="http://schemas.microsoft.com/office/drawing/2014/main" id="{7C5070E3-4AA4-44C2-B7C1-444BA014A5A1}"/>
                </a:ext>
              </a:extLst>
            </p:cNvPr>
            <p:cNvSpPr txBox="1"/>
            <p:nvPr/>
          </p:nvSpPr>
          <p:spPr>
            <a:xfrm>
              <a:off x="7655442" y="8838590"/>
              <a:ext cx="117953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3570</a:t>
              </a:r>
            </a:p>
          </p:txBody>
        </p:sp>
        <p:sp>
          <p:nvSpPr>
            <p:cNvPr id="125" name="Kotak Teks 124">
              <a:extLst>
                <a:ext uri="{FF2B5EF4-FFF2-40B4-BE49-F238E27FC236}">
                  <a16:creationId xmlns:a16="http://schemas.microsoft.com/office/drawing/2014/main" id="{DEBC1869-5E1B-4C93-B4DE-D468926ECB46}"/>
                </a:ext>
              </a:extLst>
            </p:cNvPr>
            <p:cNvSpPr txBox="1"/>
            <p:nvPr/>
          </p:nvSpPr>
          <p:spPr>
            <a:xfrm>
              <a:off x="10118185" y="10121157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6160</a:t>
              </a:r>
            </a:p>
          </p:txBody>
        </p:sp>
        <p:sp>
          <p:nvSpPr>
            <p:cNvPr id="126" name="Kotak Teks 125">
              <a:extLst>
                <a:ext uri="{FF2B5EF4-FFF2-40B4-BE49-F238E27FC236}">
                  <a16:creationId xmlns:a16="http://schemas.microsoft.com/office/drawing/2014/main" id="{E6A3409D-B581-4824-9B30-FBEAEE1AAB6F}"/>
                </a:ext>
              </a:extLst>
            </p:cNvPr>
            <p:cNvSpPr txBox="1"/>
            <p:nvPr/>
          </p:nvSpPr>
          <p:spPr>
            <a:xfrm>
              <a:off x="10938569" y="8505570"/>
              <a:ext cx="113342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5870</a:t>
              </a:r>
            </a:p>
          </p:txBody>
        </p:sp>
        <p:sp>
          <p:nvSpPr>
            <p:cNvPr id="127" name="Kotak Teks 126">
              <a:extLst>
                <a:ext uri="{FF2B5EF4-FFF2-40B4-BE49-F238E27FC236}">
                  <a16:creationId xmlns:a16="http://schemas.microsoft.com/office/drawing/2014/main" id="{23C2DBCE-AA9B-4845-A706-0465EEB6FDE6}"/>
                </a:ext>
              </a:extLst>
            </p:cNvPr>
            <p:cNvSpPr txBox="1"/>
            <p:nvPr/>
          </p:nvSpPr>
          <p:spPr>
            <a:xfrm>
              <a:off x="1275907" y="10366399"/>
              <a:ext cx="80259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6480</a:t>
              </a:r>
            </a:p>
          </p:txBody>
        </p:sp>
        <p:sp>
          <p:nvSpPr>
            <p:cNvPr id="128" name="Kotak Teks 127">
              <a:extLst>
                <a:ext uri="{FF2B5EF4-FFF2-40B4-BE49-F238E27FC236}">
                  <a16:creationId xmlns:a16="http://schemas.microsoft.com/office/drawing/2014/main" id="{48C2CEFF-9B8E-4DB9-A4C3-ADE43464E43B}"/>
                </a:ext>
              </a:extLst>
            </p:cNvPr>
            <p:cNvSpPr txBox="1"/>
            <p:nvPr/>
          </p:nvSpPr>
          <p:spPr>
            <a:xfrm>
              <a:off x="3228646" y="11843732"/>
              <a:ext cx="853205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3060</a:t>
              </a:r>
            </a:p>
          </p:txBody>
        </p:sp>
        <p:sp>
          <p:nvSpPr>
            <p:cNvPr id="133" name="Kotak Teks 132">
              <a:extLst>
                <a:ext uri="{FF2B5EF4-FFF2-40B4-BE49-F238E27FC236}">
                  <a16:creationId xmlns:a16="http://schemas.microsoft.com/office/drawing/2014/main" id="{E5F6806C-0D12-4E47-A72F-81926CD7158C}"/>
                </a:ext>
              </a:extLst>
            </p:cNvPr>
            <p:cNvSpPr txBox="1"/>
            <p:nvPr/>
          </p:nvSpPr>
          <p:spPr>
            <a:xfrm>
              <a:off x="7795134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6500</a:t>
              </a:r>
            </a:p>
          </p:txBody>
        </p:sp>
        <p:sp>
          <p:nvSpPr>
            <p:cNvPr id="134" name="Kotak Teks 133">
              <a:extLst>
                <a:ext uri="{FF2B5EF4-FFF2-40B4-BE49-F238E27FC236}">
                  <a16:creationId xmlns:a16="http://schemas.microsoft.com/office/drawing/2014/main" id="{56F94BE8-8F7D-459E-9FEA-75D2C60BE226}"/>
                </a:ext>
              </a:extLst>
            </p:cNvPr>
            <p:cNvSpPr txBox="1"/>
            <p:nvPr/>
          </p:nvSpPr>
          <p:spPr>
            <a:xfrm>
              <a:off x="3223415" y="10316574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6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310</a:t>
              </a:r>
            </a:p>
          </p:txBody>
        </p:sp>
        <p:sp>
          <p:nvSpPr>
            <p:cNvPr id="135" name="Kotak Teks 134">
              <a:extLst>
                <a:ext uri="{FF2B5EF4-FFF2-40B4-BE49-F238E27FC236}">
                  <a16:creationId xmlns:a16="http://schemas.microsoft.com/office/drawing/2014/main" id="{806C7235-570C-425B-9677-7B348C9735E1}"/>
                </a:ext>
              </a:extLst>
            </p:cNvPr>
            <p:cNvSpPr txBox="1"/>
            <p:nvPr/>
          </p:nvSpPr>
          <p:spPr>
            <a:xfrm>
              <a:off x="5733677" y="1059768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9520</a:t>
              </a:r>
            </a:p>
          </p:txBody>
        </p:sp>
        <p:sp>
          <p:nvSpPr>
            <p:cNvPr id="136" name="Kotak Teks 135">
              <a:extLst>
                <a:ext uri="{FF2B5EF4-FFF2-40B4-BE49-F238E27FC236}">
                  <a16:creationId xmlns:a16="http://schemas.microsoft.com/office/drawing/2014/main" id="{327E137A-7DD5-4859-93F1-CAA8F14EE9E4}"/>
                </a:ext>
              </a:extLst>
            </p:cNvPr>
            <p:cNvSpPr txBox="1"/>
            <p:nvPr/>
          </p:nvSpPr>
          <p:spPr>
            <a:xfrm>
              <a:off x="12279347" y="1183454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6950</a:t>
              </a:r>
            </a:p>
          </p:txBody>
        </p:sp>
        <p:sp>
          <p:nvSpPr>
            <p:cNvPr id="137" name="Kotak Teks 136">
              <a:extLst>
                <a:ext uri="{FF2B5EF4-FFF2-40B4-BE49-F238E27FC236}">
                  <a16:creationId xmlns:a16="http://schemas.microsoft.com/office/drawing/2014/main" id="{AB389087-D1EF-4FE7-A21F-02412788EE31}"/>
                </a:ext>
              </a:extLst>
            </p:cNvPr>
            <p:cNvSpPr txBox="1"/>
            <p:nvPr/>
          </p:nvSpPr>
          <p:spPr>
            <a:xfrm>
              <a:off x="16000930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5280</a:t>
              </a:r>
            </a:p>
          </p:txBody>
        </p:sp>
        <p:sp>
          <p:nvSpPr>
            <p:cNvPr id="138" name="Kotak Teks 137">
              <a:extLst>
                <a:ext uri="{FF2B5EF4-FFF2-40B4-BE49-F238E27FC236}">
                  <a16:creationId xmlns:a16="http://schemas.microsoft.com/office/drawing/2014/main" id="{10ED4BC4-64E6-4246-9398-F90F49A2901A}"/>
                </a:ext>
              </a:extLst>
            </p:cNvPr>
            <p:cNvSpPr txBox="1"/>
            <p:nvPr/>
          </p:nvSpPr>
          <p:spPr>
            <a:xfrm>
              <a:off x="19128626" y="119183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9040</a:t>
              </a:r>
            </a:p>
          </p:txBody>
        </p:sp>
        <p:sp>
          <p:nvSpPr>
            <p:cNvPr id="139" name="Kotak Teks 138">
              <a:extLst>
                <a:ext uri="{FF2B5EF4-FFF2-40B4-BE49-F238E27FC236}">
                  <a16:creationId xmlns:a16="http://schemas.microsoft.com/office/drawing/2014/main" id="{F879B8E8-435B-4A0C-BC37-7F90216A9E25}"/>
                </a:ext>
              </a:extLst>
            </p:cNvPr>
            <p:cNvSpPr txBox="1"/>
            <p:nvPr/>
          </p:nvSpPr>
          <p:spPr>
            <a:xfrm>
              <a:off x="20420819" y="1055253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4710</a:t>
              </a:r>
            </a:p>
          </p:txBody>
        </p:sp>
        <p:sp>
          <p:nvSpPr>
            <p:cNvPr id="140" name="Kotak Teks 139">
              <a:extLst>
                <a:ext uri="{FF2B5EF4-FFF2-40B4-BE49-F238E27FC236}">
                  <a16:creationId xmlns:a16="http://schemas.microsoft.com/office/drawing/2014/main" id="{8184153B-9600-4670-BBED-83F225B97B4F}"/>
                </a:ext>
              </a:extLst>
            </p:cNvPr>
            <p:cNvSpPr txBox="1"/>
            <p:nvPr/>
          </p:nvSpPr>
          <p:spPr>
            <a:xfrm>
              <a:off x="12083435" y="5865190"/>
              <a:ext cx="106004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11070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41" name="Kotak Teks 140">
              <a:extLst>
                <a:ext uri="{FF2B5EF4-FFF2-40B4-BE49-F238E27FC236}">
                  <a16:creationId xmlns:a16="http://schemas.microsoft.com/office/drawing/2014/main" id="{0B135C24-CBF8-4B74-A24A-00E127C37DF5}"/>
                </a:ext>
              </a:extLst>
            </p:cNvPr>
            <p:cNvSpPr txBox="1"/>
            <p:nvPr/>
          </p:nvSpPr>
          <p:spPr>
            <a:xfrm>
              <a:off x="15850868" y="737904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6910</a:t>
              </a:r>
            </a:p>
          </p:txBody>
        </p:sp>
        <p:sp>
          <p:nvSpPr>
            <p:cNvPr id="143" name="Kotak Teks 142">
              <a:extLst>
                <a:ext uri="{FF2B5EF4-FFF2-40B4-BE49-F238E27FC236}">
                  <a16:creationId xmlns:a16="http://schemas.microsoft.com/office/drawing/2014/main" id="{5DBFA862-FCD5-4CB1-9F52-923B93CD0C08}"/>
                </a:ext>
              </a:extLst>
            </p:cNvPr>
            <p:cNvSpPr txBox="1"/>
            <p:nvPr/>
          </p:nvSpPr>
          <p:spPr>
            <a:xfrm>
              <a:off x="19247523" y="8907097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883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  <p:sp>
          <p:nvSpPr>
            <p:cNvPr id="144" name="Kotak Teks 143">
              <a:extLst>
                <a:ext uri="{FF2B5EF4-FFF2-40B4-BE49-F238E27FC236}">
                  <a16:creationId xmlns:a16="http://schemas.microsoft.com/office/drawing/2014/main" id="{59EF8A6C-E3E2-46FA-9169-571D771282BB}"/>
                </a:ext>
              </a:extLst>
            </p:cNvPr>
            <p:cNvSpPr txBox="1"/>
            <p:nvPr/>
          </p:nvSpPr>
          <p:spPr>
            <a:xfrm>
              <a:off x="19107435" y="5896325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4270</a:t>
              </a:r>
            </a:p>
          </p:txBody>
        </p:sp>
        <p:sp>
          <p:nvSpPr>
            <p:cNvPr id="145" name="Kotak Teks 144">
              <a:extLst>
                <a:ext uri="{FF2B5EF4-FFF2-40B4-BE49-F238E27FC236}">
                  <a16:creationId xmlns:a16="http://schemas.microsoft.com/office/drawing/2014/main" id="{0A6446D0-0B69-474D-B28D-9F90C6DDE620}"/>
                </a:ext>
              </a:extLst>
            </p:cNvPr>
            <p:cNvSpPr txBox="1"/>
            <p:nvPr/>
          </p:nvSpPr>
          <p:spPr>
            <a:xfrm>
              <a:off x="20397059" y="7361137"/>
              <a:ext cx="864129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9460</a:t>
              </a:r>
            </a:p>
          </p:txBody>
        </p:sp>
        <p:sp>
          <p:nvSpPr>
            <p:cNvPr id="146" name="Kotak Teks 145">
              <a:extLst>
                <a:ext uri="{FF2B5EF4-FFF2-40B4-BE49-F238E27FC236}">
                  <a16:creationId xmlns:a16="http://schemas.microsoft.com/office/drawing/2014/main" id="{2E92D420-5D7A-498B-8BBF-66A829AA7C79}"/>
                </a:ext>
              </a:extLst>
            </p:cNvPr>
            <p:cNvSpPr txBox="1"/>
            <p:nvPr/>
          </p:nvSpPr>
          <p:spPr>
            <a:xfrm>
              <a:off x="18985698" y="742836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6570</a:t>
              </a:r>
            </a:p>
          </p:txBody>
        </p:sp>
        <p:sp>
          <p:nvSpPr>
            <p:cNvPr id="147" name="Kotak Teks 146">
              <a:extLst>
                <a:ext uri="{FF2B5EF4-FFF2-40B4-BE49-F238E27FC236}">
                  <a16:creationId xmlns:a16="http://schemas.microsoft.com/office/drawing/2014/main" id="{3333D2F7-5998-4F6C-AF1A-D381EC4D3524}"/>
                </a:ext>
              </a:extLst>
            </p:cNvPr>
            <p:cNvSpPr txBox="1"/>
            <p:nvPr/>
          </p:nvSpPr>
          <p:spPr>
            <a:xfrm>
              <a:off x="17772710" y="74008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4150</a:t>
              </a:r>
            </a:p>
          </p:txBody>
        </p:sp>
        <p:sp>
          <p:nvSpPr>
            <p:cNvPr id="148" name="Kotak Teks 147">
              <a:extLst>
                <a:ext uri="{FF2B5EF4-FFF2-40B4-BE49-F238E27FC236}">
                  <a16:creationId xmlns:a16="http://schemas.microsoft.com/office/drawing/2014/main" id="{B7AC97A1-051A-47FC-B8DB-64F7B1033E56}"/>
                </a:ext>
              </a:extLst>
            </p:cNvPr>
            <p:cNvSpPr txBox="1"/>
            <p:nvPr/>
          </p:nvSpPr>
          <p:spPr>
            <a:xfrm>
              <a:off x="16153330" y="8977169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5160</a:t>
              </a:r>
            </a:p>
          </p:txBody>
        </p:sp>
        <p:sp>
          <p:nvSpPr>
            <p:cNvPr id="149" name="Kotak Teks 148">
              <a:extLst>
                <a:ext uri="{FF2B5EF4-FFF2-40B4-BE49-F238E27FC236}">
                  <a16:creationId xmlns:a16="http://schemas.microsoft.com/office/drawing/2014/main" id="{8A6FE555-25EC-4388-AEF1-89F0B8DFE6EA}"/>
                </a:ext>
              </a:extLst>
            </p:cNvPr>
            <p:cNvSpPr txBox="1"/>
            <p:nvPr/>
          </p:nvSpPr>
          <p:spPr>
            <a:xfrm>
              <a:off x="16083654" y="597010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5470</a:t>
              </a:r>
            </a:p>
          </p:txBody>
        </p:sp>
        <p:sp>
          <p:nvSpPr>
            <p:cNvPr id="150" name="Kotak Teks 149">
              <a:extLst>
                <a:ext uri="{FF2B5EF4-FFF2-40B4-BE49-F238E27FC236}">
                  <a16:creationId xmlns:a16="http://schemas.microsoft.com/office/drawing/2014/main" id="{B0971719-65AD-4150-A450-78A7CB698AED}"/>
                </a:ext>
              </a:extLst>
            </p:cNvPr>
            <p:cNvSpPr txBox="1"/>
            <p:nvPr/>
          </p:nvSpPr>
          <p:spPr>
            <a:xfrm>
              <a:off x="14059605" y="7339056"/>
              <a:ext cx="1085582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11850</a:t>
              </a:r>
            </a:p>
          </p:txBody>
        </p:sp>
        <p:sp>
          <p:nvSpPr>
            <p:cNvPr id="151" name="Kotak Teks 150">
              <a:extLst>
                <a:ext uri="{FF2B5EF4-FFF2-40B4-BE49-F238E27FC236}">
                  <a16:creationId xmlns:a16="http://schemas.microsoft.com/office/drawing/2014/main" id="{312094D6-1105-436E-92AA-F17F6AB7BCA7}"/>
                </a:ext>
              </a:extLst>
            </p:cNvPr>
            <p:cNvSpPr txBox="1"/>
            <p:nvPr/>
          </p:nvSpPr>
          <p:spPr>
            <a:xfrm>
              <a:off x="12447413" y="1035439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4650</a:t>
              </a:r>
            </a:p>
          </p:txBody>
        </p:sp>
        <p:sp>
          <p:nvSpPr>
            <p:cNvPr id="152" name="Kotak Teks 151">
              <a:extLst>
                <a:ext uri="{FF2B5EF4-FFF2-40B4-BE49-F238E27FC236}">
                  <a16:creationId xmlns:a16="http://schemas.microsoft.com/office/drawing/2014/main" id="{C1B2998A-89E5-4165-8746-C4D5C39C4FC1}"/>
                </a:ext>
              </a:extLst>
            </p:cNvPr>
            <p:cNvSpPr txBox="1"/>
            <p:nvPr/>
          </p:nvSpPr>
          <p:spPr>
            <a:xfrm>
              <a:off x="18868318" y="10614153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178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</p:grpSp>
      <p:sp>
        <p:nvSpPr>
          <p:cNvPr id="85" name="Kotak Teks 84">
            <a:extLst>
              <a:ext uri="{FF2B5EF4-FFF2-40B4-BE49-F238E27FC236}">
                <a16:creationId xmlns:a16="http://schemas.microsoft.com/office/drawing/2014/main" id="{7FF1256A-F3E5-40C8-86BB-EC436AE4F5F6}"/>
              </a:ext>
            </a:extLst>
          </p:cNvPr>
          <p:cNvSpPr txBox="1"/>
          <p:nvPr/>
        </p:nvSpPr>
        <p:spPr>
          <a:xfrm>
            <a:off x="2103047" y="502270"/>
            <a:ext cx="12195544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b="1" noProof="1">
                <a:solidFill>
                  <a:srgbClr val="000000"/>
                </a:solidFill>
              </a:rPr>
              <a:t>dari subang ke  pangandaran</a:t>
            </a:r>
            <a:r>
              <a:rPr lang="id-ID" sz="3200" b="1" noProof="1">
                <a:solidFill>
                  <a:srgbClr val="000000"/>
                </a:solidFill>
              </a:rPr>
              <a:t> atau titik g ke r</a:t>
            </a:r>
            <a:endParaRPr lang="id-ID" sz="3200" b="1" dirty="0">
              <a:solidFill>
                <a:srgbClr val="000000"/>
              </a:solidFill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5D5AD195-1C3B-4AE1-938B-EC230D1780A4}"/>
              </a:ext>
            </a:extLst>
          </p:cNvPr>
          <p:cNvSpPr txBox="1"/>
          <p:nvPr/>
        </p:nvSpPr>
        <p:spPr>
          <a:xfrm>
            <a:off x="9493291" y="6961117"/>
            <a:ext cx="150736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4680(g)</a:t>
            </a:r>
          </a:p>
        </p:txBody>
      </p:sp>
      <p:sp>
        <p:nvSpPr>
          <p:cNvPr id="87" name="Kotak Teks 86">
            <a:extLst>
              <a:ext uri="{FF2B5EF4-FFF2-40B4-BE49-F238E27FC236}">
                <a16:creationId xmlns:a16="http://schemas.microsoft.com/office/drawing/2014/main" id="{BD13538E-19B5-4988-89F4-0493B3270FB0}"/>
              </a:ext>
            </a:extLst>
          </p:cNvPr>
          <p:cNvSpPr txBox="1"/>
          <p:nvPr/>
        </p:nvSpPr>
        <p:spPr>
          <a:xfrm>
            <a:off x="14955265" y="1007966"/>
            <a:ext cx="176737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11070(g)</a:t>
            </a:r>
          </a:p>
        </p:txBody>
      </p:sp>
      <p:sp>
        <p:nvSpPr>
          <p:cNvPr id="88" name="Kotak Teks 87">
            <a:extLst>
              <a:ext uri="{FF2B5EF4-FFF2-40B4-BE49-F238E27FC236}">
                <a16:creationId xmlns:a16="http://schemas.microsoft.com/office/drawing/2014/main" id="{C456B282-89B7-4C87-A1AF-C7855F2AB14C}"/>
              </a:ext>
            </a:extLst>
          </p:cNvPr>
          <p:cNvSpPr txBox="1"/>
          <p:nvPr/>
        </p:nvSpPr>
        <p:spPr>
          <a:xfrm>
            <a:off x="10611232" y="11754728"/>
            <a:ext cx="212805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5870(g)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10840(</a:t>
            </a:r>
            <a:r>
              <a:rPr lang="id-ID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g,h</a:t>
            </a: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90" name="Kotak Teks 89">
            <a:extLst>
              <a:ext uri="{FF2B5EF4-FFF2-40B4-BE49-F238E27FC236}">
                <a16:creationId xmlns:a16="http://schemas.microsoft.com/office/drawing/2014/main" id="{69D05239-ECD9-4DC0-BDB7-6EA983A7DD9A}"/>
              </a:ext>
            </a:extLst>
          </p:cNvPr>
          <p:cNvSpPr txBox="1"/>
          <p:nvPr/>
        </p:nvSpPr>
        <p:spPr>
          <a:xfrm>
            <a:off x="18537458" y="841023"/>
            <a:ext cx="208133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16540(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g,j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  <p:sp>
        <p:nvSpPr>
          <p:cNvPr id="91" name="Kotak Teks 90">
            <a:extLst>
              <a:ext uri="{FF2B5EF4-FFF2-40B4-BE49-F238E27FC236}">
                <a16:creationId xmlns:a16="http://schemas.microsoft.com/office/drawing/2014/main" id="{6CFCBD3F-F89F-41E4-ADD0-E81994437A7F}"/>
              </a:ext>
            </a:extLst>
          </p:cNvPr>
          <p:cNvSpPr txBox="1"/>
          <p:nvPr/>
        </p:nvSpPr>
        <p:spPr>
          <a:xfrm>
            <a:off x="18051272" y="7189617"/>
            <a:ext cx="2547107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17980(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g,j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15680(</a:t>
            </a:r>
            <a:r>
              <a:rPr lang="id-ID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g,i,k</a:t>
            </a: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92" name="Kotak Teks 91">
            <a:extLst>
              <a:ext uri="{FF2B5EF4-FFF2-40B4-BE49-F238E27FC236}">
                <a16:creationId xmlns:a16="http://schemas.microsoft.com/office/drawing/2014/main" id="{2A2FE02A-0B98-48F7-A8AD-7A81D617F5BD}"/>
              </a:ext>
            </a:extLst>
          </p:cNvPr>
          <p:cNvSpPr txBox="1"/>
          <p:nvPr/>
        </p:nvSpPr>
        <p:spPr>
          <a:xfrm>
            <a:off x="15264875" y="7066771"/>
            <a:ext cx="208133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22920(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g,j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10520(</a:t>
            </a:r>
            <a:r>
              <a:rPr lang="id-ID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g,i</a:t>
            </a: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93" name="Kotak Teks 92">
            <a:extLst>
              <a:ext uri="{FF2B5EF4-FFF2-40B4-BE49-F238E27FC236}">
                <a16:creationId xmlns:a16="http://schemas.microsoft.com/office/drawing/2014/main" id="{7CA30604-707D-4AFD-B771-AAAF571BD1D4}"/>
              </a:ext>
            </a:extLst>
          </p:cNvPr>
          <p:cNvSpPr txBox="1"/>
          <p:nvPr/>
        </p:nvSpPr>
        <p:spPr>
          <a:xfrm>
            <a:off x="14736726" y="11862085"/>
            <a:ext cx="185590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12820(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g,i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  <p:sp>
        <p:nvSpPr>
          <p:cNvPr id="94" name="Kotak Teks 93">
            <a:extLst>
              <a:ext uri="{FF2B5EF4-FFF2-40B4-BE49-F238E27FC236}">
                <a16:creationId xmlns:a16="http://schemas.microsoft.com/office/drawing/2014/main" id="{8C3DE748-646C-4FE7-94CD-FB4503255D7E}"/>
              </a:ext>
            </a:extLst>
          </p:cNvPr>
          <p:cNvSpPr txBox="1"/>
          <p:nvPr/>
        </p:nvSpPr>
        <p:spPr>
          <a:xfrm>
            <a:off x="18193032" y="11832352"/>
            <a:ext cx="212805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18100(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g,i,l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  <p:sp>
        <p:nvSpPr>
          <p:cNvPr id="95" name="Kotak Teks 94">
            <a:extLst>
              <a:ext uri="{FF2B5EF4-FFF2-40B4-BE49-F238E27FC236}">
                <a16:creationId xmlns:a16="http://schemas.microsoft.com/office/drawing/2014/main" id="{A0B2343C-4430-4E76-B95D-7153046D4728}"/>
              </a:ext>
            </a:extLst>
          </p:cNvPr>
          <p:cNvSpPr txBox="1"/>
          <p:nvPr/>
        </p:nvSpPr>
        <p:spPr>
          <a:xfrm>
            <a:off x="21008226" y="764269"/>
            <a:ext cx="28507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20810(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g,j,m</a:t>
            </a: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96" name="Kotak Teks 95">
            <a:extLst>
              <a:ext uri="{FF2B5EF4-FFF2-40B4-BE49-F238E27FC236}">
                <a16:creationId xmlns:a16="http://schemas.microsoft.com/office/drawing/2014/main" id="{13F18CD9-C7FE-4F0E-82FD-A50A5AA4B785}"/>
              </a:ext>
            </a:extLst>
          </p:cNvPr>
          <p:cNvSpPr txBox="1"/>
          <p:nvPr/>
        </p:nvSpPr>
        <p:spPr>
          <a:xfrm>
            <a:off x="21749325" y="7220469"/>
            <a:ext cx="2898401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26810(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g,j,n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24510(</a:t>
            </a:r>
            <a:r>
              <a:rPr lang="id-ID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g,i,k,n</a:t>
            </a: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19880(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g,i,l,o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9639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up 152">
            <a:extLst>
              <a:ext uri="{FF2B5EF4-FFF2-40B4-BE49-F238E27FC236}">
                <a16:creationId xmlns:a16="http://schemas.microsoft.com/office/drawing/2014/main" id="{6EF9ACC5-7E33-4113-9ED5-A77EF61636B2}"/>
              </a:ext>
            </a:extLst>
          </p:cNvPr>
          <p:cNvGrpSpPr/>
          <p:nvPr/>
        </p:nvGrpSpPr>
        <p:grpSpPr>
          <a:xfrm>
            <a:off x="1280195" y="1456249"/>
            <a:ext cx="21516818" cy="10256853"/>
            <a:chOff x="1158949" y="5716587"/>
            <a:chExt cx="20125998" cy="679568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A260B1A-B0A6-46ED-8921-C8D9B11F0F07}"/>
                </a:ext>
              </a:extLst>
            </p:cNvPr>
            <p:cNvSpPr/>
            <p:nvPr/>
          </p:nvSpPr>
          <p:spPr>
            <a:xfrm>
              <a:off x="1275907" y="8576778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CCA743-A6D2-4A0F-B6DD-6D1ADEE9A943}"/>
                </a:ext>
              </a:extLst>
            </p:cNvPr>
            <p:cNvSpPr/>
            <p:nvPr/>
          </p:nvSpPr>
          <p:spPr>
            <a:xfrm>
              <a:off x="1314893" y="6021268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851066-8713-4546-9D74-D19E4BB1B049}"/>
                </a:ext>
              </a:extLst>
            </p:cNvPr>
            <p:cNvSpPr/>
            <p:nvPr/>
          </p:nvSpPr>
          <p:spPr>
            <a:xfrm>
              <a:off x="1271722" y="11637099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EB41B4-8FCF-4B17-9331-AA1613B6C955}"/>
                </a:ext>
              </a:extLst>
            </p:cNvPr>
            <p:cNvSpPr/>
            <p:nvPr/>
          </p:nvSpPr>
          <p:spPr>
            <a:xfrm>
              <a:off x="10210613" y="5805495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BE99B1-AF9D-4BED-9B94-5237E1DC1408}"/>
                </a:ext>
              </a:extLst>
            </p:cNvPr>
            <p:cNvSpPr/>
            <p:nvPr/>
          </p:nvSpPr>
          <p:spPr>
            <a:xfrm>
              <a:off x="5751281" y="5998502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0B2FEB-9082-4709-9B5A-ED2BBD516E1C}"/>
                </a:ext>
              </a:extLst>
            </p:cNvPr>
            <p:cNvSpPr/>
            <p:nvPr/>
          </p:nvSpPr>
          <p:spPr>
            <a:xfrm>
              <a:off x="5751281" y="1167391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104F85-17C5-47C5-9F88-DDFEC04E6896}"/>
                </a:ext>
              </a:extLst>
            </p:cNvPr>
            <p:cNvSpPr/>
            <p:nvPr/>
          </p:nvSpPr>
          <p:spPr>
            <a:xfrm>
              <a:off x="5698118" y="8560829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869F98-15B1-4385-8464-ED603F9D52C5}"/>
                </a:ext>
              </a:extLst>
            </p:cNvPr>
            <p:cNvSpPr/>
            <p:nvPr/>
          </p:nvSpPr>
          <p:spPr>
            <a:xfrm>
              <a:off x="14463824" y="1167553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l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0E524F-1FB7-43DD-ABF6-C857011DA83C}"/>
                </a:ext>
              </a:extLst>
            </p:cNvPr>
            <p:cNvSpPr/>
            <p:nvPr/>
          </p:nvSpPr>
          <p:spPr>
            <a:xfrm>
              <a:off x="17835279" y="5769902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m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19852DA-406F-4B33-9260-790C4D158013}"/>
                </a:ext>
              </a:extLst>
            </p:cNvPr>
            <p:cNvSpPr/>
            <p:nvPr/>
          </p:nvSpPr>
          <p:spPr>
            <a:xfrm>
              <a:off x="14510831" y="867339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k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C8CBDCC-7060-44CA-81DE-F49F194AD35F}"/>
                </a:ext>
              </a:extLst>
            </p:cNvPr>
            <p:cNvSpPr/>
            <p:nvPr/>
          </p:nvSpPr>
          <p:spPr>
            <a:xfrm>
              <a:off x="17835279" y="8722027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F1CB41-A22D-41BB-A658-2CE4D08E02E5}"/>
                </a:ext>
              </a:extLst>
            </p:cNvPr>
            <p:cNvSpPr/>
            <p:nvPr/>
          </p:nvSpPr>
          <p:spPr>
            <a:xfrm>
              <a:off x="17835279" y="1167553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AF302A-0196-4C77-9FD8-F34E79248A73}"/>
                </a:ext>
              </a:extLst>
            </p:cNvPr>
            <p:cNvSpPr/>
            <p:nvPr/>
          </p:nvSpPr>
          <p:spPr>
            <a:xfrm>
              <a:off x="14358243" y="5769902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j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0BA797-72BD-4DAA-9D8D-44FD0FB1D81A}"/>
                </a:ext>
              </a:extLst>
            </p:cNvPr>
            <p:cNvSpPr/>
            <p:nvPr/>
          </p:nvSpPr>
          <p:spPr>
            <a:xfrm>
              <a:off x="10118185" y="1167553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i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4FC8A5-7694-4470-8AAB-7C73E7B58CB6}"/>
                </a:ext>
              </a:extLst>
            </p:cNvPr>
            <p:cNvSpPr/>
            <p:nvPr/>
          </p:nvSpPr>
          <p:spPr>
            <a:xfrm>
              <a:off x="10187669" y="8661144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h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2E7161-22F2-47FA-8D71-5A0DF54EB3AA}"/>
                </a:ext>
              </a:extLst>
            </p:cNvPr>
            <p:cNvSpPr/>
            <p:nvPr/>
          </p:nvSpPr>
          <p:spPr>
            <a:xfrm>
              <a:off x="20524382" y="5716587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44B9EE-719F-4839-9705-E6CC9AA03742}"/>
                </a:ext>
              </a:extLst>
            </p:cNvPr>
            <p:cNvSpPr/>
            <p:nvPr/>
          </p:nvSpPr>
          <p:spPr>
            <a:xfrm>
              <a:off x="20524382" y="8722027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q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52721AB-565B-4FEE-B941-BA591E4F4632}"/>
                </a:ext>
              </a:extLst>
            </p:cNvPr>
            <p:cNvSpPr/>
            <p:nvPr/>
          </p:nvSpPr>
          <p:spPr>
            <a:xfrm>
              <a:off x="20524382" y="1167391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r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26" name="Konektor Lurus 25">
              <a:extLst>
                <a:ext uri="{FF2B5EF4-FFF2-40B4-BE49-F238E27FC236}">
                  <a16:creationId xmlns:a16="http://schemas.microsoft.com/office/drawing/2014/main" id="{9BFAD80D-C416-4251-A661-93731439AECF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 flipV="1">
              <a:off x="1846521" y="6416868"/>
              <a:ext cx="3904760" cy="227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Konektor Lurus 29">
              <a:extLst>
                <a:ext uri="{FF2B5EF4-FFF2-40B4-BE49-F238E27FC236}">
                  <a16:creationId xmlns:a16="http://schemas.microsoft.com/office/drawing/2014/main" id="{62E3516A-5831-4B6D-88B9-8EC6EA510C87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1541721" y="6858000"/>
              <a:ext cx="38986" cy="170282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Konektor Lurus 31">
              <a:extLst>
                <a:ext uri="{FF2B5EF4-FFF2-40B4-BE49-F238E27FC236}">
                  <a16:creationId xmlns:a16="http://schemas.microsoft.com/office/drawing/2014/main" id="{C4FE9F19-3A1D-4DE3-BD6F-C85122F34A5C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 flipH="1">
              <a:off x="6017093" y="6835234"/>
              <a:ext cx="2" cy="17255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Konektor Lurus 33">
              <a:extLst>
                <a:ext uri="{FF2B5EF4-FFF2-40B4-BE49-F238E27FC236}">
                  <a16:creationId xmlns:a16="http://schemas.microsoft.com/office/drawing/2014/main" id="{DEE9E91D-FE97-46F9-A028-08514690F9A0}"/>
                </a:ext>
              </a:extLst>
            </p:cNvPr>
            <p:cNvCxnSpPr>
              <a:cxnSpLocks/>
              <a:stCxn id="9" idx="4"/>
              <a:endCxn id="21" idx="0"/>
            </p:cNvCxnSpPr>
            <p:nvPr/>
          </p:nvCxnSpPr>
          <p:spPr>
            <a:xfrm flipH="1">
              <a:off x="10453483" y="6642227"/>
              <a:ext cx="22944" cy="20189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Konektor Lurus 35">
              <a:extLst>
                <a:ext uri="{FF2B5EF4-FFF2-40B4-BE49-F238E27FC236}">
                  <a16:creationId xmlns:a16="http://schemas.microsoft.com/office/drawing/2014/main" id="{0A06DD88-8585-4E2B-AEF0-FB44298DD8A9}"/>
                </a:ext>
              </a:extLst>
            </p:cNvPr>
            <p:cNvCxnSpPr>
              <a:cxnSpLocks/>
              <a:stCxn id="21" idx="4"/>
              <a:endCxn id="20" idx="0"/>
            </p:cNvCxnSpPr>
            <p:nvPr/>
          </p:nvCxnSpPr>
          <p:spPr>
            <a:xfrm flipH="1">
              <a:off x="10383999" y="9497876"/>
              <a:ext cx="69484" cy="21776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Konektor Lurus 38">
              <a:extLst>
                <a:ext uri="{FF2B5EF4-FFF2-40B4-BE49-F238E27FC236}">
                  <a16:creationId xmlns:a16="http://schemas.microsoft.com/office/drawing/2014/main" id="{EAC115A7-215E-40C2-AD3A-CD55B558243B}"/>
                </a:ext>
              </a:extLst>
            </p:cNvPr>
            <p:cNvCxnSpPr>
              <a:stCxn id="2" idx="4"/>
              <a:endCxn id="8" idx="0"/>
            </p:cNvCxnSpPr>
            <p:nvPr/>
          </p:nvCxnSpPr>
          <p:spPr>
            <a:xfrm flipH="1">
              <a:off x="1537536" y="9413510"/>
              <a:ext cx="4185" cy="22235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Konektor Lurus 40">
              <a:extLst>
                <a:ext uri="{FF2B5EF4-FFF2-40B4-BE49-F238E27FC236}">
                  <a16:creationId xmlns:a16="http://schemas.microsoft.com/office/drawing/2014/main" id="{EF6BA7C4-F3D4-440B-9B6E-5F0E460B6979}"/>
                </a:ext>
              </a:extLst>
            </p:cNvPr>
            <p:cNvCxnSpPr>
              <a:cxnSpLocks/>
              <a:stCxn id="12" idx="4"/>
              <a:endCxn id="11" idx="0"/>
            </p:cNvCxnSpPr>
            <p:nvPr/>
          </p:nvCxnSpPr>
          <p:spPr>
            <a:xfrm>
              <a:off x="5963932" y="9397561"/>
              <a:ext cx="53163" cy="22763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Konektor Lurus 42">
              <a:extLst>
                <a:ext uri="{FF2B5EF4-FFF2-40B4-BE49-F238E27FC236}">
                  <a16:creationId xmlns:a16="http://schemas.microsoft.com/office/drawing/2014/main" id="{565765EB-CB54-4CA4-8959-7A1AC3577408}"/>
                </a:ext>
              </a:extLst>
            </p:cNvPr>
            <p:cNvCxnSpPr>
              <a:stCxn id="2" idx="6"/>
              <a:endCxn id="12" idx="2"/>
            </p:cNvCxnSpPr>
            <p:nvPr/>
          </p:nvCxnSpPr>
          <p:spPr>
            <a:xfrm flipV="1">
              <a:off x="1807535" y="8979195"/>
              <a:ext cx="3890583" cy="1594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Konektor Lurus 44">
              <a:extLst>
                <a:ext uri="{FF2B5EF4-FFF2-40B4-BE49-F238E27FC236}">
                  <a16:creationId xmlns:a16="http://schemas.microsoft.com/office/drawing/2014/main" id="{857E576D-5B27-4EE2-B24C-A10D8F58DBC4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1846521" y="6416868"/>
              <a:ext cx="3904760" cy="25053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Konektor Lurus 46">
              <a:extLst>
                <a:ext uri="{FF2B5EF4-FFF2-40B4-BE49-F238E27FC236}">
                  <a16:creationId xmlns:a16="http://schemas.microsoft.com/office/drawing/2014/main" id="{887DEC2E-DEBE-4EBD-BACE-E983DF58F370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1803350" y="12055465"/>
              <a:ext cx="3947931" cy="368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Kotak Teks 47">
              <a:extLst>
                <a:ext uri="{FF2B5EF4-FFF2-40B4-BE49-F238E27FC236}">
                  <a16:creationId xmlns:a16="http://schemas.microsoft.com/office/drawing/2014/main" id="{D155D42B-9320-4DBE-9EAD-0AD31685E4BB}"/>
                </a:ext>
              </a:extLst>
            </p:cNvPr>
            <p:cNvSpPr txBox="1"/>
            <p:nvPr/>
          </p:nvSpPr>
          <p:spPr>
            <a:xfrm>
              <a:off x="3327990" y="617557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4360</a:t>
              </a:r>
            </a:p>
          </p:txBody>
        </p:sp>
        <p:sp>
          <p:nvSpPr>
            <p:cNvPr id="49" name="Kotak Teks 48">
              <a:extLst>
                <a:ext uri="{FF2B5EF4-FFF2-40B4-BE49-F238E27FC236}">
                  <a16:creationId xmlns:a16="http://schemas.microsoft.com/office/drawing/2014/main" id="{8C2FFD14-71FD-4E8E-A221-23525F44B72F}"/>
                </a:ext>
              </a:extLst>
            </p:cNvPr>
            <p:cNvSpPr txBox="1"/>
            <p:nvPr/>
          </p:nvSpPr>
          <p:spPr>
            <a:xfrm>
              <a:off x="1158949" y="7433589"/>
              <a:ext cx="836427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4370</a:t>
              </a:r>
            </a:p>
          </p:txBody>
        </p:sp>
        <p:cxnSp>
          <p:nvCxnSpPr>
            <p:cNvPr id="51" name="Konektor Lurus 50">
              <a:extLst>
                <a:ext uri="{FF2B5EF4-FFF2-40B4-BE49-F238E27FC236}">
                  <a16:creationId xmlns:a16="http://schemas.microsoft.com/office/drawing/2014/main" id="{764DD6AA-CD64-4E04-A2A3-6A080792176E}"/>
                </a:ext>
              </a:extLst>
            </p:cNvPr>
            <p:cNvCxnSpPr>
              <a:stCxn id="12" idx="7"/>
              <a:endCxn id="9" idx="2"/>
            </p:cNvCxnSpPr>
            <p:nvPr/>
          </p:nvCxnSpPr>
          <p:spPr>
            <a:xfrm flipV="1">
              <a:off x="6151891" y="6223861"/>
              <a:ext cx="4058722" cy="24595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Konektor Lurus 52">
              <a:extLst>
                <a:ext uri="{FF2B5EF4-FFF2-40B4-BE49-F238E27FC236}">
                  <a16:creationId xmlns:a16="http://schemas.microsoft.com/office/drawing/2014/main" id="{A1BDCACD-2060-4EED-A1FF-A7B8DC2AA525}"/>
                </a:ext>
              </a:extLst>
            </p:cNvPr>
            <p:cNvCxnSpPr>
              <a:stCxn id="12" idx="6"/>
              <a:endCxn id="21" idx="2"/>
            </p:cNvCxnSpPr>
            <p:nvPr/>
          </p:nvCxnSpPr>
          <p:spPr>
            <a:xfrm>
              <a:off x="6229746" y="8979195"/>
              <a:ext cx="3957923" cy="100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Konektor Lurus 54">
              <a:extLst>
                <a:ext uri="{FF2B5EF4-FFF2-40B4-BE49-F238E27FC236}">
                  <a16:creationId xmlns:a16="http://schemas.microsoft.com/office/drawing/2014/main" id="{415ECC34-9EEA-4032-A43F-676BB6240B2C}"/>
                </a:ext>
              </a:extLst>
            </p:cNvPr>
            <p:cNvCxnSpPr>
              <a:stCxn id="11" idx="6"/>
              <a:endCxn id="20" idx="2"/>
            </p:cNvCxnSpPr>
            <p:nvPr/>
          </p:nvCxnSpPr>
          <p:spPr>
            <a:xfrm>
              <a:off x="6282909" y="12092282"/>
              <a:ext cx="3835276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Konektor Lurus 56">
              <a:extLst>
                <a:ext uri="{FF2B5EF4-FFF2-40B4-BE49-F238E27FC236}">
                  <a16:creationId xmlns:a16="http://schemas.microsoft.com/office/drawing/2014/main" id="{43D510E1-6CC4-4562-A66B-2943022A8F8F}"/>
                </a:ext>
              </a:extLst>
            </p:cNvPr>
            <p:cNvCxnSpPr>
              <a:stCxn id="20" idx="6"/>
              <a:endCxn id="13" idx="2"/>
            </p:cNvCxnSpPr>
            <p:nvPr/>
          </p:nvCxnSpPr>
          <p:spPr>
            <a:xfrm>
              <a:off x="10649813" y="12093902"/>
              <a:ext cx="381401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Konektor Lurus 58">
              <a:extLst>
                <a:ext uri="{FF2B5EF4-FFF2-40B4-BE49-F238E27FC236}">
                  <a16:creationId xmlns:a16="http://schemas.microsoft.com/office/drawing/2014/main" id="{563BC35E-7DCE-4812-8AD5-9488CD58383A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>
              <a:off x="14995452" y="12093902"/>
              <a:ext cx="283982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Konektor Lurus 60">
              <a:extLst>
                <a:ext uri="{FF2B5EF4-FFF2-40B4-BE49-F238E27FC236}">
                  <a16:creationId xmlns:a16="http://schemas.microsoft.com/office/drawing/2014/main" id="{3EB8822F-793E-4565-AE39-7CF315278B20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 flipV="1">
              <a:off x="18366907" y="12092282"/>
              <a:ext cx="2157475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Konektor Lurus 62">
              <a:extLst>
                <a:ext uri="{FF2B5EF4-FFF2-40B4-BE49-F238E27FC236}">
                  <a16:creationId xmlns:a16="http://schemas.microsoft.com/office/drawing/2014/main" id="{5D6DAE1B-00C0-4B0D-8CF0-AB52455C9B00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>
              <a:off x="10719297" y="9387591"/>
              <a:ext cx="3869389" cy="26066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Konektor Lurus 64">
              <a:extLst>
                <a:ext uri="{FF2B5EF4-FFF2-40B4-BE49-F238E27FC236}">
                  <a16:creationId xmlns:a16="http://schemas.microsoft.com/office/drawing/2014/main" id="{8F31BD8A-1349-469D-A974-743BCF468793}"/>
                </a:ext>
              </a:extLst>
            </p:cNvPr>
            <p:cNvCxnSpPr>
              <a:cxnSpLocks/>
              <a:stCxn id="19" idx="4"/>
              <a:endCxn id="15" idx="0"/>
            </p:cNvCxnSpPr>
            <p:nvPr/>
          </p:nvCxnSpPr>
          <p:spPr>
            <a:xfrm>
              <a:off x="14624057" y="6606634"/>
              <a:ext cx="152588" cy="20667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Konektor Lurus 66">
              <a:extLst>
                <a:ext uri="{FF2B5EF4-FFF2-40B4-BE49-F238E27FC236}">
                  <a16:creationId xmlns:a16="http://schemas.microsoft.com/office/drawing/2014/main" id="{4C20F149-0E2F-4C62-BE5B-45A43B17776F}"/>
                </a:ext>
              </a:extLst>
            </p:cNvPr>
            <p:cNvCxnSpPr>
              <a:stCxn id="19" idx="6"/>
              <a:endCxn id="14" idx="2"/>
            </p:cNvCxnSpPr>
            <p:nvPr/>
          </p:nvCxnSpPr>
          <p:spPr>
            <a:xfrm>
              <a:off x="14889871" y="6188268"/>
              <a:ext cx="294540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Konektor Lurus 69">
              <a:extLst>
                <a:ext uri="{FF2B5EF4-FFF2-40B4-BE49-F238E27FC236}">
                  <a16:creationId xmlns:a16="http://schemas.microsoft.com/office/drawing/2014/main" id="{4AEC6922-A578-420A-A567-CF8BD1CCF070}"/>
                </a:ext>
              </a:extLst>
            </p:cNvPr>
            <p:cNvCxnSpPr>
              <a:stCxn id="14" idx="6"/>
              <a:endCxn id="23" idx="2"/>
            </p:cNvCxnSpPr>
            <p:nvPr/>
          </p:nvCxnSpPr>
          <p:spPr>
            <a:xfrm flipV="1">
              <a:off x="18366907" y="6134953"/>
              <a:ext cx="2157475" cy="53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Konektor Lurus 71">
              <a:extLst>
                <a:ext uri="{FF2B5EF4-FFF2-40B4-BE49-F238E27FC236}">
                  <a16:creationId xmlns:a16="http://schemas.microsoft.com/office/drawing/2014/main" id="{629CE37B-023E-4A6C-9360-8FE4CEE8DE16}"/>
                </a:ext>
              </a:extLst>
            </p:cNvPr>
            <p:cNvCxnSpPr>
              <a:stCxn id="23" idx="4"/>
              <a:endCxn id="24" idx="0"/>
            </p:cNvCxnSpPr>
            <p:nvPr/>
          </p:nvCxnSpPr>
          <p:spPr>
            <a:xfrm>
              <a:off x="20790196" y="6553319"/>
              <a:ext cx="0" cy="21687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Konektor Lurus 73">
              <a:extLst>
                <a:ext uri="{FF2B5EF4-FFF2-40B4-BE49-F238E27FC236}">
                  <a16:creationId xmlns:a16="http://schemas.microsoft.com/office/drawing/2014/main" id="{6C5572B4-D978-47D2-B5BA-51E214CAB6A5}"/>
                </a:ext>
              </a:extLst>
            </p:cNvPr>
            <p:cNvCxnSpPr>
              <a:stCxn id="24" idx="4"/>
              <a:endCxn id="25" idx="0"/>
            </p:cNvCxnSpPr>
            <p:nvPr/>
          </p:nvCxnSpPr>
          <p:spPr>
            <a:xfrm>
              <a:off x="20790196" y="9558759"/>
              <a:ext cx="0" cy="21151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Konektor Lurus 75">
              <a:extLst>
                <a:ext uri="{FF2B5EF4-FFF2-40B4-BE49-F238E27FC236}">
                  <a16:creationId xmlns:a16="http://schemas.microsoft.com/office/drawing/2014/main" id="{9686FDD2-C9C1-4A63-8294-394D93BEBC4E}"/>
                </a:ext>
              </a:extLst>
            </p:cNvPr>
            <p:cNvCxnSpPr>
              <a:stCxn id="24" idx="3"/>
              <a:endCxn id="18" idx="7"/>
            </p:cNvCxnSpPr>
            <p:nvPr/>
          </p:nvCxnSpPr>
          <p:spPr>
            <a:xfrm flipH="1">
              <a:off x="18289052" y="9436222"/>
              <a:ext cx="2313185" cy="23618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Konektor Lurus 77">
              <a:extLst>
                <a:ext uri="{FF2B5EF4-FFF2-40B4-BE49-F238E27FC236}">
                  <a16:creationId xmlns:a16="http://schemas.microsoft.com/office/drawing/2014/main" id="{1A769D94-7AF7-4BA6-9321-1CB24B07D6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18366907" y="9140393"/>
              <a:ext cx="215747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Konektor Lurus 79">
              <a:extLst>
                <a:ext uri="{FF2B5EF4-FFF2-40B4-BE49-F238E27FC236}">
                  <a16:creationId xmlns:a16="http://schemas.microsoft.com/office/drawing/2014/main" id="{0C54457B-71FD-4F5C-A20B-40AD5FE78C88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15042459" y="9091762"/>
              <a:ext cx="2792820" cy="486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Konektor Lurus 81">
              <a:extLst>
                <a:ext uri="{FF2B5EF4-FFF2-40B4-BE49-F238E27FC236}">
                  <a16:creationId xmlns:a16="http://schemas.microsoft.com/office/drawing/2014/main" id="{2602B2A7-692E-4525-AC69-D115757D5E9E}"/>
                </a:ext>
              </a:extLst>
            </p:cNvPr>
            <p:cNvCxnSpPr>
              <a:stCxn id="14" idx="4"/>
              <a:endCxn id="17" idx="0"/>
            </p:cNvCxnSpPr>
            <p:nvPr/>
          </p:nvCxnSpPr>
          <p:spPr>
            <a:xfrm>
              <a:off x="18101093" y="6606634"/>
              <a:ext cx="0" cy="21153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Konektor Lurus 83">
              <a:extLst>
                <a:ext uri="{FF2B5EF4-FFF2-40B4-BE49-F238E27FC236}">
                  <a16:creationId xmlns:a16="http://schemas.microsoft.com/office/drawing/2014/main" id="{D132FF02-0C91-46A3-B4B6-4A351B4F063C}"/>
                </a:ext>
              </a:extLst>
            </p:cNvPr>
            <p:cNvCxnSpPr>
              <a:cxnSpLocks/>
              <a:stCxn id="19" idx="5"/>
              <a:endCxn id="17" idx="1"/>
            </p:cNvCxnSpPr>
            <p:nvPr/>
          </p:nvCxnSpPr>
          <p:spPr>
            <a:xfrm>
              <a:off x="14812016" y="6484097"/>
              <a:ext cx="3101118" cy="23604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6" name="Konektor Lurus 85">
              <a:extLst>
                <a:ext uri="{FF2B5EF4-FFF2-40B4-BE49-F238E27FC236}">
                  <a16:creationId xmlns:a16="http://schemas.microsoft.com/office/drawing/2014/main" id="{B9696C8A-B853-4EA8-9BF5-5F687F405FE3}"/>
                </a:ext>
              </a:extLst>
            </p:cNvPr>
            <p:cNvCxnSpPr>
              <a:cxnSpLocks/>
              <a:stCxn id="23" idx="3"/>
              <a:endCxn id="17" idx="7"/>
            </p:cNvCxnSpPr>
            <p:nvPr/>
          </p:nvCxnSpPr>
          <p:spPr>
            <a:xfrm flipH="1">
              <a:off x="18289052" y="6430782"/>
              <a:ext cx="2313185" cy="24137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Konektor: Melengkung 108">
              <a:extLst>
                <a:ext uri="{FF2B5EF4-FFF2-40B4-BE49-F238E27FC236}">
                  <a16:creationId xmlns:a16="http://schemas.microsoft.com/office/drawing/2014/main" id="{D453E09E-1A5C-46F5-939C-E15B98A28A52}"/>
                </a:ext>
              </a:extLst>
            </p:cNvPr>
            <p:cNvCxnSpPr>
              <a:stCxn id="9" idx="6"/>
              <a:endCxn id="20" idx="7"/>
            </p:cNvCxnSpPr>
            <p:nvPr/>
          </p:nvCxnSpPr>
          <p:spPr>
            <a:xfrm flipH="1">
              <a:off x="10571958" y="6223861"/>
              <a:ext cx="170283" cy="5574212"/>
            </a:xfrm>
            <a:prstGeom prst="curvedConnector4">
              <a:avLst>
                <a:gd name="adj1" fmla="val -346545"/>
                <a:gd name="adj2" fmla="val 98814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3" name="Konektor Lurus 112">
              <a:extLst>
                <a:ext uri="{FF2B5EF4-FFF2-40B4-BE49-F238E27FC236}">
                  <a16:creationId xmlns:a16="http://schemas.microsoft.com/office/drawing/2014/main" id="{2F6BAAE4-04A1-4A84-9008-1031D1D35049}"/>
                </a:ext>
              </a:extLst>
            </p:cNvPr>
            <p:cNvCxnSpPr>
              <a:stCxn id="2" idx="5"/>
              <a:endCxn id="11" idx="1"/>
            </p:cNvCxnSpPr>
            <p:nvPr/>
          </p:nvCxnSpPr>
          <p:spPr>
            <a:xfrm>
              <a:off x="1729680" y="9290973"/>
              <a:ext cx="4099456" cy="250548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5" name="Konektor Lurus 114">
              <a:extLst>
                <a:ext uri="{FF2B5EF4-FFF2-40B4-BE49-F238E27FC236}">
                  <a16:creationId xmlns:a16="http://schemas.microsoft.com/office/drawing/2014/main" id="{AAD5E2A3-1A6F-42F8-9A16-85005E32232D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10742241" y="6188268"/>
              <a:ext cx="3616002" cy="355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6" name="Kotak Teks 115">
              <a:extLst>
                <a:ext uri="{FF2B5EF4-FFF2-40B4-BE49-F238E27FC236}">
                  <a16:creationId xmlns:a16="http://schemas.microsoft.com/office/drawing/2014/main" id="{7A2889C8-EDEE-48D3-B32C-DD8B1DC707D7}"/>
                </a:ext>
              </a:extLst>
            </p:cNvPr>
            <p:cNvSpPr txBox="1"/>
            <p:nvPr/>
          </p:nvSpPr>
          <p:spPr>
            <a:xfrm rot="19477780">
              <a:off x="3278318" y="747213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5660</a:t>
              </a:r>
            </a:p>
          </p:txBody>
        </p:sp>
        <p:sp>
          <p:nvSpPr>
            <p:cNvPr id="117" name="Kotak Teks 116">
              <a:extLst>
                <a:ext uri="{FF2B5EF4-FFF2-40B4-BE49-F238E27FC236}">
                  <a16:creationId xmlns:a16="http://schemas.microsoft.com/office/drawing/2014/main" id="{77A15FEC-7324-48D1-AFF3-39D432B8D0E9}"/>
                </a:ext>
              </a:extLst>
            </p:cNvPr>
            <p:cNvSpPr txBox="1"/>
            <p:nvPr/>
          </p:nvSpPr>
          <p:spPr>
            <a:xfrm>
              <a:off x="5643360" y="7430780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5790</a:t>
              </a:r>
            </a:p>
          </p:txBody>
        </p:sp>
        <p:sp>
          <p:nvSpPr>
            <p:cNvPr id="121" name="Kotak Teks 120">
              <a:extLst>
                <a:ext uri="{FF2B5EF4-FFF2-40B4-BE49-F238E27FC236}">
                  <a16:creationId xmlns:a16="http://schemas.microsoft.com/office/drawing/2014/main" id="{DF6AA13D-582A-4248-91B3-EF0B7CD9125C}"/>
                </a:ext>
              </a:extLst>
            </p:cNvPr>
            <p:cNvSpPr txBox="1"/>
            <p:nvPr/>
          </p:nvSpPr>
          <p:spPr>
            <a:xfrm>
              <a:off x="10118185" y="7597131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/>
                <a:t>4680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22" name="Kotak Teks 121">
              <a:extLst>
                <a:ext uri="{FF2B5EF4-FFF2-40B4-BE49-F238E27FC236}">
                  <a16:creationId xmlns:a16="http://schemas.microsoft.com/office/drawing/2014/main" id="{05CD9E73-705E-4B87-B024-A19A382D754F}"/>
                </a:ext>
              </a:extLst>
            </p:cNvPr>
            <p:cNvSpPr txBox="1"/>
            <p:nvPr/>
          </p:nvSpPr>
          <p:spPr>
            <a:xfrm rot="19523692">
              <a:off x="7953153" y="7174768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7020</a:t>
              </a:r>
            </a:p>
          </p:txBody>
        </p:sp>
        <p:sp>
          <p:nvSpPr>
            <p:cNvPr id="123" name="Kotak Teks 122">
              <a:extLst>
                <a:ext uri="{FF2B5EF4-FFF2-40B4-BE49-F238E27FC236}">
                  <a16:creationId xmlns:a16="http://schemas.microsoft.com/office/drawing/2014/main" id="{93D2FFAF-87C0-4236-B86F-04EA656FA6F4}"/>
                </a:ext>
              </a:extLst>
            </p:cNvPr>
            <p:cNvSpPr txBox="1"/>
            <p:nvPr/>
          </p:nvSpPr>
          <p:spPr>
            <a:xfrm>
              <a:off x="3359071" y="8785931"/>
              <a:ext cx="104908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10390</a:t>
              </a:r>
            </a:p>
          </p:txBody>
        </p:sp>
        <p:sp>
          <p:nvSpPr>
            <p:cNvPr id="124" name="Kotak Teks 123">
              <a:extLst>
                <a:ext uri="{FF2B5EF4-FFF2-40B4-BE49-F238E27FC236}">
                  <a16:creationId xmlns:a16="http://schemas.microsoft.com/office/drawing/2014/main" id="{7C5070E3-4AA4-44C2-B7C1-444BA014A5A1}"/>
                </a:ext>
              </a:extLst>
            </p:cNvPr>
            <p:cNvSpPr txBox="1"/>
            <p:nvPr/>
          </p:nvSpPr>
          <p:spPr>
            <a:xfrm>
              <a:off x="7655442" y="8838590"/>
              <a:ext cx="117953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3570</a:t>
              </a:r>
            </a:p>
          </p:txBody>
        </p:sp>
        <p:sp>
          <p:nvSpPr>
            <p:cNvPr id="125" name="Kotak Teks 124">
              <a:extLst>
                <a:ext uri="{FF2B5EF4-FFF2-40B4-BE49-F238E27FC236}">
                  <a16:creationId xmlns:a16="http://schemas.microsoft.com/office/drawing/2014/main" id="{DEBC1869-5E1B-4C93-B4DE-D468926ECB46}"/>
                </a:ext>
              </a:extLst>
            </p:cNvPr>
            <p:cNvSpPr txBox="1"/>
            <p:nvPr/>
          </p:nvSpPr>
          <p:spPr>
            <a:xfrm>
              <a:off x="10118185" y="10121157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6160</a:t>
              </a:r>
            </a:p>
          </p:txBody>
        </p:sp>
        <p:sp>
          <p:nvSpPr>
            <p:cNvPr id="126" name="Kotak Teks 125">
              <a:extLst>
                <a:ext uri="{FF2B5EF4-FFF2-40B4-BE49-F238E27FC236}">
                  <a16:creationId xmlns:a16="http://schemas.microsoft.com/office/drawing/2014/main" id="{E6A3409D-B581-4824-9B30-FBEAEE1AAB6F}"/>
                </a:ext>
              </a:extLst>
            </p:cNvPr>
            <p:cNvSpPr txBox="1"/>
            <p:nvPr/>
          </p:nvSpPr>
          <p:spPr>
            <a:xfrm>
              <a:off x="10938569" y="8505570"/>
              <a:ext cx="113342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5870</a:t>
              </a:r>
            </a:p>
          </p:txBody>
        </p:sp>
        <p:sp>
          <p:nvSpPr>
            <p:cNvPr id="127" name="Kotak Teks 126">
              <a:extLst>
                <a:ext uri="{FF2B5EF4-FFF2-40B4-BE49-F238E27FC236}">
                  <a16:creationId xmlns:a16="http://schemas.microsoft.com/office/drawing/2014/main" id="{23C2DBCE-AA9B-4845-A706-0465EEB6FDE6}"/>
                </a:ext>
              </a:extLst>
            </p:cNvPr>
            <p:cNvSpPr txBox="1"/>
            <p:nvPr/>
          </p:nvSpPr>
          <p:spPr>
            <a:xfrm>
              <a:off x="1275907" y="10366399"/>
              <a:ext cx="80259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6480</a:t>
              </a:r>
            </a:p>
          </p:txBody>
        </p:sp>
        <p:sp>
          <p:nvSpPr>
            <p:cNvPr id="128" name="Kotak Teks 127">
              <a:extLst>
                <a:ext uri="{FF2B5EF4-FFF2-40B4-BE49-F238E27FC236}">
                  <a16:creationId xmlns:a16="http://schemas.microsoft.com/office/drawing/2014/main" id="{48C2CEFF-9B8E-4DB9-A4C3-ADE43464E43B}"/>
                </a:ext>
              </a:extLst>
            </p:cNvPr>
            <p:cNvSpPr txBox="1"/>
            <p:nvPr/>
          </p:nvSpPr>
          <p:spPr>
            <a:xfrm>
              <a:off x="3228646" y="11843732"/>
              <a:ext cx="853205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3060</a:t>
              </a:r>
            </a:p>
          </p:txBody>
        </p:sp>
        <p:sp>
          <p:nvSpPr>
            <p:cNvPr id="133" name="Kotak Teks 132">
              <a:extLst>
                <a:ext uri="{FF2B5EF4-FFF2-40B4-BE49-F238E27FC236}">
                  <a16:creationId xmlns:a16="http://schemas.microsoft.com/office/drawing/2014/main" id="{E5F6806C-0D12-4E47-A72F-81926CD7158C}"/>
                </a:ext>
              </a:extLst>
            </p:cNvPr>
            <p:cNvSpPr txBox="1"/>
            <p:nvPr/>
          </p:nvSpPr>
          <p:spPr>
            <a:xfrm>
              <a:off x="7795134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6500</a:t>
              </a:r>
            </a:p>
          </p:txBody>
        </p:sp>
        <p:sp>
          <p:nvSpPr>
            <p:cNvPr id="134" name="Kotak Teks 133">
              <a:extLst>
                <a:ext uri="{FF2B5EF4-FFF2-40B4-BE49-F238E27FC236}">
                  <a16:creationId xmlns:a16="http://schemas.microsoft.com/office/drawing/2014/main" id="{56F94BE8-8F7D-459E-9FEA-75D2C60BE226}"/>
                </a:ext>
              </a:extLst>
            </p:cNvPr>
            <p:cNvSpPr txBox="1"/>
            <p:nvPr/>
          </p:nvSpPr>
          <p:spPr>
            <a:xfrm>
              <a:off x="3223415" y="10316574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6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310</a:t>
              </a:r>
            </a:p>
          </p:txBody>
        </p:sp>
        <p:sp>
          <p:nvSpPr>
            <p:cNvPr id="135" name="Kotak Teks 134">
              <a:extLst>
                <a:ext uri="{FF2B5EF4-FFF2-40B4-BE49-F238E27FC236}">
                  <a16:creationId xmlns:a16="http://schemas.microsoft.com/office/drawing/2014/main" id="{806C7235-570C-425B-9677-7B348C9735E1}"/>
                </a:ext>
              </a:extLst>
            </p:cNvPr>
            <p:cNvSpPr txBox="1"/>
            <p:nvPr/>
          </p:nvSpPr>
          <p:spPr>
            <a:xfrm>
              <a:off x="5733677" y="1059768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9520</a:t>
              </a:r>
            </a:p>
          </p:txBody>
        </p:sp>
        <p:sp>
          <p:nvSpPr>
            <p:cNvPr id="136" name="Kotak Teks 135">
              <a:extLst>
                <a:ext uri="{FF2B5EF4-FFF2-40B4-BE49-F238E27FC236}">
                  <a16:creationId xmlns:a16="http://schemas.microsoft.com/office/drawing/2014/main" id="{327E137A-7DD5-4859-93F1-CAA8F14EE9E4}"/>
                </a:ext>
              </a:extLst>
            </p:cNvPr>
            <p:cNvSpPr txBox="1"/>
            <p:nvPr/>
          </p:nvSpPr>
          <p:spPr>
            <a:xfrm>
              <a:off x="12279347" y="1183454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6950</a:t>
              </a:r>
            </a:p>
          </p:txBody>
        </p:sp>
        <p:sp>
          <p:nvSpPr>
            <p:cNvPr id="137" name="Kotak Teks 136">
              <a:extLst>
                <a:ext uri="{FF2B5EF4-FFF2-40B4-BE49-F238E27FC236}">
                  <a16:creationId xmlns:a16="http://schemas.microsoft.com/office/drawing/2014/main" id="{AB389087-D1EF-4FE7-A21F-02412788EE31}"/>
                </a:ext>
              </a:extLst>
            </p:cNvPr>
            <p:cNvSpPr txBox="1"/>
            <p:nvPr/>
          </p:nvSpPr>
          <p:spPr>
            <a:xfrm>
              <a:off x="16000930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5280</a:t>
              </a:r>
            </a:p>
          </p:txBody>
        </p:sp>
        <p:sp>
          <p:nvSpPr>
            <p:cNvPr id="138" name="Kotak Teks 137">
              <a:extLst>
                <a:ext uri="{FF2B5EF4-FFF2-40B4-BE49-F238E27FC236}">
                  <a16:creationId xmlns:a16="http://schemas.microsoft.com/office/drawing/2014/main" id="{10ED4BC4-64E6-4246-9398-F90F49A2901A}"/>
                </a:ext>
              </a:extLst>
            </p:cNvPr>
            <p:cNvSpPr txBox="1"/>
            <p:nvPr/>
          </p:nvSpPr>
          <p:spPr>
            <a:xfrm>
              <a:off x="19128626" y="119183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9040</a:t>
              </a:r>
            </a:p>
          </p:txBody>
        </p:sp>
        <p:sp>
          <p:nvSpPr>
            <p:cNvPr id="139" name="Kotak Teks 138">
              <a:extLst>
                <a:ext uri="{FF2B5EF4-FFF2-40B4-BE49-F238E27FC236}">
                  <a16:creationId xmlns:a16="http://schemas.microsoft.com/office/drawing/2014/main" id="{F879B8E8-435B-4A0C-BC37-7F90216A9E25}"/>
                </a:ext>
              </a:extLst>
            </p:cNvPr>
            <p:cNvSpPr txBox="1"/>
            <p:nvPr/>
          </p:nvSpPr>
          <p:spPr>
            <a:xfrm>
              <a:off x="20420819" y="1055253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4710</a:t>
              </a:r>
            </a:p>
          </p:txBody>
        </p:sp>
        <p:sp>
          <p:nvSpPr>
            <p:cNvPr id="140" name="Kotak Teks 139">
              <a:extLst>
                <a:ext uri="{FF2B5EF4-FFF2-40B4-BE49-F238E27FC236}">
                  <a16:creationId xmlns:a16="http://schemas.microsoft.com/office/drawing/2014/main" id="{8184153B-9600-4670-BBED-83F225B97B4F}"/>
                </a:ext>
              </a:extLst>
            </p:cNvPr>
            <p:cNvSpPr txBox="1"/>
            <p:nvPr/>
          </p:nvSpPr>
          <p:spPr>
            <a:xfrm>
              <a:off x="12083435" y="5865190"/>
              <a:ext cx="106004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11070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41" name="Kotak Teks 140">
              <a:extLst>
                <a:ext uri="{FF2B5EF4-FFF2-40B4-BE49-F238E27FC236}">
                  <a16:creationId xmlns:a16="http://schemas.microsoft.com/office/drawing/2014/main" id="{0B135C24-CBF8-4B74-A24A-00E127C37DF5}"/>
                </a:ext>
              </a:extLst>
            </p:cNvPr>
            <p:cNvSpPr txBox="1"/>
            <p:nvPr/>
          </p:nvSpPr>
          <p:spPr>
            <a:xfrm>
              <a:off x="15850868" y="737904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6910</a:t>
              </a:r>
            </a:p>
          </p:txBody>
        </p:sp>
        <p:sp>
          <p:nvSpPr>
            <p:cNvPr id="143" name="Kotak Teks 142">
              <a:extLst>
                <a:ext uri="{FF2B5EF4-FFF2-40B4-BE49-F238E27FC236}">
                  <a16:creationId xmlns:a16="http://schemas.microsoft.com/office/drawing/2014/main" id="{5DBFA862-FCD5-4CB1-9F52-923B93CD0C08}"/>
                </a:ext>
              </a:extLst>
            </p:cNvPr>
            <p:cNvSpPr txBox="1"/>
            <p:nvPr/>
          </p:nvSpPr>
          <p:spPr>
            <a:xfrm>
              <a:off x="19247523" y="8907097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883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  <p:sp>
          <p:nvSpPr>
            <p:cNvPr id="144" name="Kotak Teks 143">
              <a:extLst>
                <a:ext uri="{FF2B5EF4-FFF2-40B4-BE49-F238E27FC236}">
                  <a16:creationId xmlns:a16="http://schemas.microsoft.com/office/drawing/2014/main" id="{59EF8A6C-E3E2-46FA-9169-571D771282BB}"/>
                </a:ext>
              </a:extLst>
            </p:cNvPr>
            <p:cNvSpPr txBox="1"/>
            <p:nvPr/>
          </p:nvSpPr>
          <p:spPr>
            <a:xfrm>
              <a:off x="19107435" y="5896325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4270</a:t>
              </a:r>
            </a:p>
          </p:txBody>
        </p:sp>
        <p:sp>
          <p:nvSpPr>
            <p:cNvPr id="145" name="Kotak Teks 144">
              <a:extLst>
                <a:ext uri="{FF2B5EF4-FFF2-40B4-BE49-F238E27FC236}">
                  <a16:creationId xmlns:a16="http://schemas.microsoft.com/office/drawing/2014/main" id="{0A6446D0-0B69-474D-B28D-9F90C6DDE620}"/>
                </a:ext>
              </a:extLst>
            </p:cNvPr>
            <p:cNvSpPr txBox="1"/>
            <p:nvPr/>
          </p:nvSpPr>
          <p:spPr>
            <a:xfrm>
              <a:off x="20397059" y="7361137"/>
              <a:ext cx="864129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9460</a:t>
              </a:r>
            </a:p>
          </p:txBody>
        </p:sp>
        <p:sp>
          <p:nvSpPr>
            <p:cNvPr id="146" name="Kotak Teks 145">
              <a:extLst>
                <a:ext uri="{FF2B5EF4-FFF2-40B4-BE49-F238E27FC236}">
                  <a16:creationId xmlns:a16="http://schemas.microsoft.com/office/drawing/2014/main" id="{2E92D420-5D7A-498B-8BBF-66A829AA7C79}"/>
                </a:ext>
              </a:extLst>
            </p:cNvPr>
            <p:cNvSpPr txBox="1"/>
            <p:nvPr/>
          </p:nvSpPr>
          <p:spPr>
            <a:xfrm>
              <a:off x="18985698" y="742836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6570</a:t>
              </a:r>
            </a:p>
          </p:txBody>
        </p:sp>
        <p:sp>
          <p:nvSpPr>
            <p:cNvPr id="147" name="Kotak Teks 146">
              <a:extLst>
                <a:ext uri="{FF2B5EF4-FFF2-40B4-BE49-F238E27FC236}">
                  <a16:creationId xmlns:a16="http://schemas.microsoft.com/office/drawing/2014/main" id="{3333D2F7-5998-4F6C-AF1A-D381EC4D3524}"/>
                </a:ext>
              </a:extLst>
            </p:cNvPr>
            <p:cNvSpPr txBox="1"/>
            <p:nvPr/>
          </p:nvSpPr>
          <p:spPr>
            <a:xfrm>
              <a:off x="17772710" y="74008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4150</a:t>
              </a:r>
            </a:p>
          </p:txBody>
        </p:sp>
        <p:sp>
          <p:nvSpPr>
            <p:cNvPr id="148" name="Kotak Teks 147">
              <a:extLst>
                <a:ext uri="{FF2B5EF4-FFF2-40B4-BE49-F238E27FC236}">
                  <a16:creationId xmlns:a16="http://schemas.microsoft.com/office/drawing/2014/main" id="{B7AC97A1-051A-47FC-B8DB-64F7B1033E56}"/>
                </a:ext>
              </a:extLst>
            </p:cNvPr>
            <p:cNvSpPr txBox="1"/>
            <p:nvPr/>
          </p:nvSpPr>
          <p:spPr>
            <a:xfrm>
              <a:off x="16153330" y="8977169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5160</a:t>
              </a:r>
            </a:p>
          </p:txBody>
        </p:sp>
        <p:sp>
          <p:nvSpPr>
            <p:cNvPr id="149" name="Kotak Teks 148">
              <a:extLst>
                <a:ext uri="{FF2B5EF4-FFF2-40B4-BE49-F238E27FC236}">
                  <a16:creationId xmlns:a16="http://schemas.microsoft.com/office/drawing/2014/main" id="{8A6FE555-25EC-4388-AEF1-89F0B8DFE6EA}"/>
                </a:ext>
              </a:extLst>
            </p:cNvPr>
            <p:cNvSpPr txBox="1"/>
            <p:nvPr/>
          </p:nvSpPr>
          <p:spPr>
            <a:xfrm>
              <a:off x="16083654" y="597010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5470</a:t>
              </a:r>
            </a:p>
          </p:txBody>
        </p:sp>
        <p:sp>
          <p:nvSpPr>
            <p:cNvPr id="150" name="Kotak Teks 149">
              <a:extLst>
                <a:ext uri="{FF2B5EF4-FFF2-40B4-BE49-F238E27FC236}">
                  <a16:creationId xmlns:a16="http://schemas.microsoft.com/office/drawing/2014/main" id="{B0971719-65AD-4150-A450-78A7CB698AED}"/>
                </a:ext>
              </a:extLst>
            </p:cNvPr>
            <p:cNvSpPr txBox="1"/>
            <p:nvPr/>
          </p:nvSpPr>
          <p:spPr>
            <a:xfrm>
              <a:off x="14059605" y="7339056"/>
              <a:ext cx="1085582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11850</a:t>
              </a:r>
            </a:p>
          </p:txBody>
        </p:sp>
        <p:sp>
          <p:nvSpPr>
            <p:cNvPr id="151" name="Kotak Teks 150">
              <a:extLst>
                <a:ext uri="{FF2B5EF4-FFF2-40B4-BE49-F238E27FC236}">
                  <a16:creationId xmlns:a16="http://schemas.microsoft.com/office/drawing/2014/main" id="{312094D6-1105-436E-92AA-F17F6AB7BCA7}"/>
                </a:ext>
              </a:extLst>
            </p:cNvPr>
            <p:cNvSpPr txBox="1"/>
            <p:nvPr/>
          </p:nvSpPr>
          <p:spPr>
            <a:xfrm>
              <a:off x="12447413" y="1035439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4650</a:t>
              </a:r>
            </a:p>
          </p:txBody>
        </p:sp>
        <p:sp>
          <p:nvSpPr>
            <p:cNvPr id="152" name="Kotak Teks 151">
              <a:extLst>
                <a:ext uri="{FF2B5EF4-FFF2-40B4-BE49-F238E27FC236}">
                  <a16:creationId xmlns:a16="http://schemas.microsoft.com/office/drawing/2014/main" id="{C1B2998A-89E5-4165-8746-C4D5C39C4FC1}"/>
                </a:ext>
              </a:extLst>
            </p:cNvPr>
            <p:cNvSpPr txBox="1"/>
            <p:nvPr/>
          </p:nvSpPr>
          <p:spPr>
            <a:xfrm>
              <a:off x="18868318" y="10614153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178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</p:grpSp>
      <p:sp>
        <p:nvSpPr>
          <p:cNvPr id="85" name="Kotak Teks 84">
            <a:extLst>
              <a:ext uri="{FF2B5EF4-FFF2-40B4-BE49-F238E27FC236}">
                <a16:creationId xmlns:a16="http://schemas.microsoft.com/office/drawing/2014/main" id="{7FF1256A-F3E5-40C8-86BB-EC436AE4F5F6}"/>
              </a:ext>
            </a:extLst>
          </p:cNvPr>
          <p:cNvSpPr txBox="1"/>
          <p:nvPr/>
        </p:nvSpPr>
        <p:spPr>
          <a:xfrm>
            <a:off x="2103047" y="502270"/>
            <a:ext cx="12195544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b="1" noProof="1">
                <a:solidFill>
                  <a:srgbClr val="000000"/>
                </a:solidFill>
              </a:rPr>
              <a:t>dari subang ke  pangandaran</a:t>
            </a:r>
            <a:r>
              <a:rPr lang="id-ID" sz="3200" b="1" noProof="1">
                <a:solidFill>
                  <a:srgbClr val="000000"/>
                </a:solidFill>
              </a:rPr>
              <a:t> atau titik g ke r</a:t>
            </a:r>
            <a:endParaRPr lang="id-ID" sz="3200" b="1" dirty="0">
              <a:solidFill>
                <a:srgbClr val="000000"/>
              </a:solidFill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5D5AD195-1C3B-4AE1-938B-EC230D1780A4}"/>
              </a:ext>
            </a:extLst>
          </p:cNvPr>
          <p:cNvSpPr txBox="1"/>
          <p:nvPr/>
        </p:nvSpPr>
        <p:spPr>
          <a:xfrm>
            <a:off x="9493291" y="6961117"/>
            <a:ext cx="150736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4680(g)</a:t>
            </a:r>
          </a:p>
        </p:txBody>
      </p:sp>
      <p:sp>
        <p:nvSpPr>
          <p:cNvPr id="87" name="Kotak Teks 86">
            <a:extLst>
              <a:ext uri="{FF2B5EF4-FFF2-40B4-BE49-F238E27FC236}">
                <a16:creationId xmlns:a16="http://schemas.microsoft.com/office/drawing/2014/main" id="{BD13538E-19B5-4988-89F4-0493B3270FB0}"/>
              </a:ext>
            </a:extLst>
          </p:cNvPr>
          <p:cNvSpPr txBox="1"/>
          <p:nvPr/>
        </p:nvSpPr>
        <p:spPr>
          <a:xfrm>
            <a:off x="14955265" y="1007966"/>
            <a:ext cx="176737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11070(g)</a:t>
            </a:r>
          </a:p>
        </p:txBody>
      </p:sp>
      <p:sp>
        <p:nvSpPr>
          <p:cNvPr id="88" name="Kotak Teks 87">
            <a:extLst>
              <a:ext uri="{FF2B5EF4-FFF2-40B4-BE49-F238E27FC236}">
                <a16:creationId xmlns:a16="http://schemas.microsoft.com/office/drawing/2014/main" id="{C456B282-89B7-4C87-A1AF-C7855F2AB14C}"/>
              </a:ext>
            </a:extLst>
          </p:cNvPr>
          <p:cNvSpPr txBox="1"/>
          <p:nvPr/>
        </p:nvSpPr>
        <p:spPr>
          <a:xfrm>
            <a:off x="10611232" y="11754728"/>
            <a:ext cx="212805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5870(g)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10840(</a:t>
            </a:r>
            <a:r>
              <a:rPr lang="id-ID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g,h</a:t>
            </a: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90" name="Kotak Teks 89">
            <a:extLst>
              <a:ext uri="{FF2B5EF4-FFF2-40B4-BE49-F238E27FC236}">
                <a16:creationId xmlns:a16="http://schemas.microsoft.com/office/drawing/2014/main" id="{69D05239-ECD9-4DC0-BDB7-6EA983A7DD9A}"/>
              </a:ext>
            </a:extLst>
          </p:cNvPr>
          <p:cNvSpPr txBox="1"/>
          <p:nvPr/>
        </p:nvSpPr>
        <p:spPr>
          <a:xfrm>
            <a:off x="18537458" y="841023"/>
            <a:ext cx="208133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16540(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g,j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  <p:sp>
        <p:nvSpPr>
          <p:cNvPr id="91" name="Kotak Teks 90">
            <a:extLst>
              <a:ext uri="{FF2B5EF4-FFF2-40B4-BE49-F238E27FC236}">
                <a16:creationId xmlns:a16="http://schemas.microsoft.com/office/drawing/2014/main" id="{6CFCBD3F-F89F-41E4-ADD0-E81994437A7F}"/>
              </a:ext>
            </a:extLst>
          </p:cNvPr>
          <p:cNvSpPr txBox="1"/>
          <p:nvPr/>
        </p:nvSpPr>
        <p:spPr>
          <a:xfrm>
            <a:off x="18051272" y="7189617"/>
            <a:ext cx="2547107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17980(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g,j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15680(</a:t>
            </a:r>
            <a:r>
              <a:rPr lang="id-ID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g,i,k</a:t>
            </a: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92" name="Kotak Teks 91">
            <a:extLst>
              <a:ext uri="{FF2B5EF4-FFF2-40B4-BE49-F238E27FC236}">
                <a16:creationId xmlns:a16="http://schemas.microsoft.com/office/drawing/2014/main" id="{2A2FE02A-0B98-48F7-A8AD-7A81D617F5BD}"/>
              </a:ext>
            </a:extLst>
          </p:cNvPr>
          <p:cNvSpPr txBox="1"/>
          <p:nvPr/>
        </p:nvSpPr>
        <p:spPr>
          <a:xfrm>
            <a:off x="15264875" y="7066771"/>
            <a:ext cx="208133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22920(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g,j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10520(</a:t>
            </a:r>
            <a:r>
              <a:rPr lang="id-ID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g,i</a:t>
            </a: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93" name="Kotak Teks 92">
            <a:extLst>
              <a:ext uri="{FF2B5EF4-FFF2-40B4-BE49-F238E27FC236}">
                <a16:creationId xmlns:a16="http://schemas.microsoft.com/office/drawing/2014/main" id="{7CA30604-707D-4AFD-B771-AAAF571BD1D4}"/>
              </a:ext>
            </a:extLst>
          </p:cNvPr>
          <p:cNvSpPr txBox="1"/>
          <p:nvPr/>
        </p:nvSpPr>
        <p:spPr>
          <a:xfrm>
            <a:off x="14736726" y="11862085"/>
            <a:ext cx="185590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12820(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g,i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  <p:sp>
        <p:nvSpPr>
          <p:cNvPr id="94" name="Kotak Teks 93">
            <a:extLst>
              <a:ext uri="{FF2B5EF4-FFF2-40B4-BE49-F238E27FC236}">
                <a16:creationId xmlns:a16="http://schemas.microsoft.com/office/drawing/2014/main" id="{8C3DE748-646C-4FE7-94CD-FB4503255D7E}"/>
              </a:ext>
            </a:extLst>
          </p:cNvPr>
          <p:cNvSpPr txBox="1"/>
          <p:nvPr/>
        </p:nvSpPr>
        <p:spPr>
          <a:xfrm>
            <a:off x="18193032" y="11832352"/>
            <a:ext cx="212805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18100(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g,i,l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  <p:sp>
        <p:nvSpPr>
          <p:cNvPr id="95" name="Kotak Teks 94">
            <a:extLst>
              <a:ext uri="{FF2B5EF4-FFF2-40B4-BE49-F238E27FC236}">
                <a16:creationId xmlns:a16="http://schemas.microsoft.com/office/drawing/2014/main" id="{A0B2343C-4430-4E76-B95D-7153046D4728}"/>
              </a:ext>
            </a:extLst>
          </p:cNvPr>
          <p:cNvSpPr txBox="1"/>
          <p:nvPr/>
        </p:nvSpPr>
        <p:spPr>
          <a:xfrm>
            <a:off x="21008226" y="764269"/>
            <a:ext cx="28507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20810(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g,j,m</a:t>
            </a: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96" name="Kotak Teks 95">
            <a:extLst>
              <a:ext uri="{FF2B5EF4-FFF2-40B4-BE49-F238E27FC236}">
                <a16:creationId xmlns:a16="http://schemas.microsoft.com/office/drawing/2014/main" id="{13F18CD9-C7FE-4F0E-82FD-A50A5AA4B785}"/>
              </a:ext>
            </a:extLst>
          </p:cNvPr>
          <p:cNvSpPr txBox="1"/>
          <p:nvPr/>
        </p:nvSpPr>
        <p:spPr>
          <a:xfrm>
            <a:off x="21749325" y="7220469"/>
            <a:ext cx="2898401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26810(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g,j,n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24510(</a:t>
            </a:r>
            <a:r>
              <a:rPr lang="id-ID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g,i,k,n</a:t>
            </a:r>
            <a:r>
              <a:rPr lang="id-ID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19880(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g,i,l,o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  <p:sp>
        <p:nvSpPr>
          <p:cNvPr id="97" name="Kotak Teks 96">
            <a:extLst>
              <a:ext uri="{FF2B5EF4-FFF2-40B4-BE49-F238E27FC236}">
                <a16:creationId xmlns:a16="http://schemas.microsoft.com/office/drawing/2014/main" id="{BB5DBFE7-0645-46C9-8D07-7DF9AE38FAAF}"/>
              </a:ext>
            </a:extLst>
          </p:cNvPr>
          <p:cNvSpPr txBox="1"/>
          <p:nvPr/>
        </p:nvSpPr>
        <p:spPr>
          <a:xfrm>
            <a:off x="21485599" y="11703115"/>
            <a:ext cx="2898401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2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31520(</a:t>
            </a:r>
            <a:r>
              <a:rPr kumimoji="0" lang="id-ID" sz="28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g,j,n,q</a:t>
            </a:r>
            <a:r>
              <a:rPr kumimoji="0" lang="id-ID" sz="2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d-ID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29220(</a:t>
            </a:r>
            <a:r>
              <a:rPr lang="id-ID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g,i,k,n,q</a:t>
            </a:r>
            <a:r>
              <a:rPr lang="id-ID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2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24590(</a:t>
            </a:r>
            <a:r>
              <a:rPr kumimoji="0" lang="id-ID" sz="28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g,i,l,o,q</a:t>
            </a:r>
            <a:r>
              <a:rPr kumimoji="0" lang="id-ID" sz="2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d-ID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27140(</a:t>
            </a:r>
            <a:r>
              <a:rPr lang="id-ID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g,i,l,o</a:t>
            </a:r>
            <a:r>
              <a:rPr lang="id-ID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28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667539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2">
            <a:extLst>
              <a:ext uri="{FF2B5EF4-FFF2-40B4-BE49-F238E27FC236}">
                <a16:creationId xmlns:a16="http://schemas.microsoft.com/office/drawing/2014/main" id="{6FBAFC15-D97D-49C6-B560-4699FD948D20}"/>
              </a:ext>
            </a:extLst>
          </p:cNvPr>
          <p:cNvGrpSpPr/>
          <p:nvPr/>
        </p:nvGrpSpPr>
        <p:grpSpPr>
          <a:xfrm>
            <a:off x="1280195" y="502270"/>
            <a:ext cx="23367531" cy="13044274"/>
            <a:chOff x="1280195" y="502270"/>
            <a:chExt cx="23367531" cy="13044274"/>
          </a:xfrm>
        </p:grpSpPr>
        <p:grpSp>
          <p:nvGrpSpPr>
            <p:cNvPr id="153" name="Grup 152">
              <a:extLst>
                <a:ext uri="{FF2B5EF4-FFF2-40B4-BE49-F238E27FC236}">
                  <a16:creationId xmlns:a16="http://schemas.microsoft.com/office/drawing/2014/main" id="{6EF9ACC5-7E33-4113-9ED5-A77EF61636B2}"/>
                </a:ext>
              </a:extLst>
            </p:cNvPr>
            <p:cNvGrpSpPr/>
            <p:nvPr/>
          </p:nvGrpSpPr>
          <p:grpSpPr>
            <a:xfrm>
              <a:off x="1280195" y="1456249"/>
              <a:ext cx="21516818" cy="10256853"/>
              <a:chOff x="1158949" y="5716587"/>
              <a:chExt cx="20125998" cy="6795681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A260B1A-B0A6-46ED-8921-C8D9B11F0F07}"/>
                  </a:ext>
                </a:extLst>
              </p:cNvPr>
              <p:cNvSpPr/>
              <p:nvPr/>
            </p:nvSpPr>
            <p:spPr>
              <a:xfrm>
                <a:off x="1275907" y="8576778"/>
                <a:ext cx="531628" cy="836732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b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6CCA743-A6D2-4A0F-B6DD-6D1ADEE9A943}"/>
                  </a:ext>
                </a:extLst>
              </p:cNvPr>
              <p:cNvSpPr/>
              <p:nvPr/>
            </p:nvSpPr>
            <p:spPr>
              <a:xfrm>
                <a:off x="1314893" y="6021268"/>
                <a:ext cx="531628" cy="836732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3200" b="0" i="0" u="none" strike="noStrike" cap="none" spc="0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a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4851066-8713-4546-9D74-D19E4BB1B049}"/>
                  </a:ext>
                </a:extLst>
              </p:cNvPr>
              <p:cNvSpPr/>
              <p:nvPr/>
            </p:nvSpPr>
            <p:spPr>
              <a:xfrm>
                <a:off x="1271722" y="11637099"/>
                <a:ext cx="531628" cy="836732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c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AEB41B4-8FCF-4B17-9331-AA1613B6C955}"/>
                  </a:ext>
                </a:extLst>
              </p:cNvPr>
              <p:cNvSpPr/>
              <p:nvPr/>
            </p:nvSpPr>
            <p:spPr>
              <a:xfrm>
                <a:off x="10210613" y="5805495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g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BE99B1-AF9D-4BED-9B94-5237E1DC1408}"/>
                  </a:ext>
                </a:extLst>
              </p:cNvPr>
              <p:cNvSpPr/>
              <p:nvPr/>
            </p:nvSpPr>
            <p:spPr>
              <a:xfrm>
                <a:off x="5751281" y="5998502"/>
                <a:ext cx="531628" cy="836732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3200" b="0" i="0" u="none" strike="noStrike" cap="none" spc="0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80B2FEB-9082-4709-9B5A-ED2BBD516E1C}"/>
                  </a:ext>
                </a:extLst>
              </p:cNvPr>
              <p:cNvSpPr/>
              <p:nvPr/>
            </p:nvSpPr>
            <p:spPr>
              <a:xfrm>
                <a:off x="5751281" y="11673916"/>
                <a:ext cx="531628" cy="836732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3200" b="0" i="0" u="none" strike="noStrike" cap="none" spc="0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f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7104F85-17C5-47C5-9F88-DDFEC04E6896}"/>
                  </a:ext>
                </a:extLst>
              </p:cNvPr>
              <p:cNvSpPr/>
              <p:nvPr/>
            </p:nvSpPr>
            <p:spPr>
              <a:xfrm>
                <a:off x="5698118" y="8560829"/>
                <a:ext cx="531628" cy="836732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3200" b="0" i="0" u="none" strike="noStrike" cap="none" spc="0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e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D869F98-15B1-4385-8464-ED603F9D52C5}"/>
                  </a:ext>
                </a:extLst>
              </p:cNvPr>
              <p:cNvSpPr/>
              <p:nvPr/>
            </p:nvSpPr>
            <p:spPr>
              <a:xfrm>
                <a:off x="14463824" y="11675536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l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F0E524F-1FB7-43DD-ABF6-C857011DA83C}"/>
                  </a:ext>
                </a:extLst>
              </p:cNvPr>
              <p:cNvSpPr/>
              <p:nvPr/>
            </p:nvSpPr>
            <p:spPr>
              <a:xfrm>
                <a:off x="17835279" y="5769902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m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19852DA-406F-4B33-9260-790C4D158013}"/>
                  </a:ext>
                </a:extLst>
              </p:cNvPr>
              <p:cNvSpPr/>
              <p:nvPr/>
            </p:nvSpPr>
            <p:spPr>
              <a:xfrm>
                <a:off x="14510831" y="8673396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k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C8CBDCC-7060-44CA-81DE-F49F194AD35F}"/>
                  </a:ext>
                </a:extLst>
              </p:cNvPr>
              <p:cNvSpPr/>
              <p:nvPr/>
            </p:nvSpPr>
            <p:spPr>
              <a:xfrm>
                <a:off x="17835279" y="8722027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3200" b="0" i="0" u="none" strike="noStrike" cap="none" spc="0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n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1F1CB41-A22D-41BB-A658-2CE4D08E02E5}"/>
                  </a:ext>
                </a:extLst>
              </p:cNvPr>
              <p:cNvSpPr/>
              <p:nvPr/>
            </p:nvSpPr>
            <p:spPr>
              <a:xfrm>
                <a:off x="17835279" y="11675536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o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DAF302A-0196-4C77-9FD8-F34E79248A73}"/>
                  </a:ext>
                </a:extLst>
              </p:cNvPr>
              <p:cNvSpPr/>
              <p:nvPr/>
            </p:nvSpPr>
            <p:spPr>
              <a:xfrm>
                <a:off x="14358243" y="5769902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j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20BA797-72BD-4DAA-9D8D-44FD0FB1D81A}"/>
                  </a:ext>
                </a:extLst>
              </p:cNvPr>
              <p:cNvSpPr/>
              <p:nvPr/>
            </p:nvSpPr>
            <p:spPr>
              <a:xfrm>
                <a:off x="10118185" y="11675536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i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64FC8A5-7694-4470-8AAB-7C73E7B58CB6}"/>
                  </a:ext>
                </a:extLst>
              </p:cNvPr>
              <p:cNvSpPr/>
              <p:nvPr/>
            </p:nvSpPr>
            <p:spPr>
              <a:xfrm>
                <a:off x="10187669" y="8661144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3200" b="0" i="0" u="none" strike="noStrike" cap="none" spc="0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h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F2E7161-22F2-47FA-8D71-5A0DF54EB3AA}"/>
                  </a:ext>
                </a:extLst>
              </p:cNvPr>
              <p:cNvSpPr/>
              <p:nvPr/>
            </p:nvSpPr>
            <p:spPr>
              <a:xfrm>
                <a:off x="20524382" y="5716587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p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144B9EE-719F-4839-9705-E6CC9AA03742}"/>
                  </a:ext>
                </a:extLst>
              </p:cNvPr>
              <p:cNvSpPr/>
              <p:nvPr/>
            </p:nvSpPr>
            <p:spPr>
              <a:xfrm>
                <a:off x="20524382" y="8722027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q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52721AB-565B-4FEE-B941-BA591E4F4632}"/>
                  </a:ext>
                </a:extLst>
              </p:cNvPr>
              <p:cNvSpPr/>
              <p:nvPr/>
            </p:nvSpPr>
            <p:spPr>
              <a:xfrm>
                <a:off x="20524382" y="11673916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r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cxnSp>
            <p:nvCxnSpPr>
              <p:cNvPr id="26" name="Konektor Lurus 25">
                <a:extLst>
                  <a:ext uri="{FF2B5EF4-FFF2-40B4-BE49-F238E27FC236}">
                    <a16:creationId xmlns:a16="http://schemas.microsoft.com/office/drawing/2014/main" id="{9BFAD80D-C416-4251-A661-93731439AECF}"/>
                  </a:ext>
                </a:extLst>
              </p:cNvPr>
              <p:cNvCxnSpPr>
                <a:stCxn id="7" idx="6"/>
                <a:endCxn id="10" idx="2"/>
              </p:cNvCxnSpPr>
              <p:nvPr/>
            </p:nvCxnSpPr>
            <p:spPr>
              <a:xfrm flipV="1">
                <a:off x="1846521" y="6416868"/>
                <a:ext cx="3904760" cy="2276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" name="Konektor Lurus 29">
                <a:extLst>
                  <a:ext uri="{FF2B5EF4-FFF2-40B4-BE49-F238E27FC236}">
                    <a16:creationId xmlns:a16="http://schemas.microsoft.com/office/drawing/2014/main" id="{62E3516A-5831-4B6D-88B9-8EC6EA510C87}"/>
                  </a:ext>
                </a:extLst>
              </p:cNvPr>
              <p:cNvCxnSpPr>
                <a:stCxn id="7" idx="4"/>
              </p:cNvCxnSpPr>
              <p:nvPr/>
            </p:nvCxnSpPr>
            <p:spPr>
              <a:xfrm flipH="1">
                <a:off x="1541721" y="6858000"/>
                <a:ext cx="38986" cy="1702829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Konektor Lurus 31">
                <a:extLst>
                  <a:ext uri="{FF2B5EF4-FFF2-40B4-BE49-F238E27FC236}">
                    <a16:creationId xmlns:a16="http://schemas.microsoft.com/office/drawing/2014/main" id="{C4FE9F19-3A1D-4DE3-BD6F-C85122F34A5C}"/>
                  </a:ext>
                </a:extLst>
              </p:cNvPr>
              <p:cNvCxnSpPr>
                <a:stCxn id="10" idx="4"/>
                <a:endCxn id="12" idx="0"/>
              </p:cNvCxnSpPr>
              <p:nvPr/>
            </p:nvCxnSpPr>
            <p:spPr>
              <a:xfrm flipH="1">
                <a:off x="6017093" y="6835234"/>
                <a:ext cx="2" cy="172559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4" name="Konektor Lurus 33">
                <a:extLst>
                  <a:ext uri="{FF2B5EF4-FFF2-40B4-BE49-F238E27FC236}">
                    <a16:creationId xmlns:a16="http://schemas.microsoft.com/office/drawing/2014/main" id="{DEE9E91D-FE97-46F9-A028-08514690F9A0}"/>
                  </a:ext>
                </a:extLst>
              </p:cNvPr>
              <p:cNvCxnSpPr>
                <a:cxnSpLocks/>
                <a:stCxn id="9" idx="4"/>
                <a:endCxn id="21" idx="0"/>
              </p:cNvCxnSpPr>
              <p:nvPr/>
            </p:nvCxnSpPr>
            <p:spPr>
              <a:xfrm flipH="1">
                <a:off x="10453483" y="6642227"/>
                <a:ext cx="22944" cy="201891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Konektor Lurus 35">
                <a:extLst>
                  <a:ext uri="{FF2B5EF4-FFF2-40B4-BE49-F238E27FC236}">
                    <a16:creationId xmlns:a16="http://schemas.microsoft.com/office/drawing/2014/main" id="{0A06DD88-8585-4E2B-AEF0-FB44298DD8A9}"/>
                  </a:ext>
                </a:extLst>
              </p:cNvPr>
              <p:cNvCxnSpPr>
                <a:cxnSpLocks/>
                <a:stCxn id="21" idx="4"/>
                <a:endCxn id="20" idx="0"/>
              </p:cNvCxnSpPr>
              <p:nvPr/>
            </p:nvCxnSpPr>
            <p:spPr>
              <a:xfrm flipH="1">
                <a:off x="10383999" y="9497876"/>
                <a:ext cx="69484" cy="217766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9" name="Konektor Lurus 38">
                <a:extLst>
                  <a:ext uri="{FF2B5EF4-FFF2-40B4-BE49-F238E27FC236}">
                    <a16:creationId xmlns:a16="http://schemas.microsoft.com/office/drawing/2014/main" id="{EAC115A7-215E-40C2-AD3A-CD55B558243B}"/>
                  </a:ext>
                </a:extLst>
              </p:cNvPr>
              <p:cNvCxnSpPr>
                <a:stCxn id="2" idx="4"/>
                <a:endCxn id="8" idx="0"/>
              </p:cNvCxnSpPr>
              <p:nvPr/>
            </p:nvCxnSpPr>
            <p:spPr>
              <a:xfrm flipH="1">
                <a:off x="1537536" y="9413510"/>
                <a:ext cx="4185" cy="222358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1" name="Konektor Lurus 40">
                <a:extLst>
                  <a:ext uri="{FF2B5EF4-FFF2-40B4-BE49-F238E27FC236}">
                    <a16:creationId xmlns:a16="http://schemas.microsoft.com/office/drawing/2014/main" id="{EF6BA7C4-F3D4-440B-9B6E-5F0E460B6979}"/>
                  </a:ext>
                </a:extLst>
              </p:cNvPr>
              <p:cNvCxnSpPr>
                <a:cxnSpLocks/>
                <a:stCxn id="12" idx="4"/>
                <a:endCxn id="11" idx="0"/>
              </p:cNvCxnSpPr>
              <p:nvPr/>
            </p:nvCxnSpPr>
            <p:spPr>
              <a:xfrm>
                <a:off x="5963932" y="9397561"/>
                <a:ext cx="53163" cy="22763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3" name="Konektor Lurus 42">
                <a:extLst>
                  <a:ext uri="{FF2B5EF4-FFF2-40B4-BE49-F238E27FC236}">
                    <a16:creationId xmlns:a16="http://schemas.microsoft.com/office/drawing/2014/main" id="{565765EB-CB54-4CA4-8959-7A1AC3577408}"/>
                  </a:ext>
                </a:extLst>
              </p:cNvPr>
              <p:cNvCxnSpPr>
                <a:stCxn id="2" idx="6"/>
                <a:endCxn id="12" idx="2"/>
              </p:cNvCxnSpPr>
              <p:nvPr/>
            </p:nvCxnSpPr>
            <p:spPr>
              <a:xfrm flipV="1">
                <a:off x="1807535" y="8979195"/>
                <a:ext cx="3890583" cy="1594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5" name="Konektor Lurus 44">
                <a:extLst>
                  <a:ext uri="{FF2B5EF4-FFF2-40B4-BE49-F238E27FC236}">
                    <a16:creationId xmlns:a16="http://schemas.microsoft.com/office/drawing/2014/main" id="{857E576D-5B27-4EE2-B24C-A10D8F58DBC4}"/>
                  </a:ext>
                </a:extLst>
              </p:cNvPr>
              <p:cNvCxnSpPr>
                <a:stCxn id="10" idx="2"/>
              </p:cNvCxnSpPr>
              <p:nvPr/>
            </p:nvCxnSpPr>
            <p:spPr>
              <a:xfrm flipH="1">
                <a:off x="1846521" y="6416868"/>
                <a:ext cx="3904760" cy="25053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7" name="Konektor Lurus 46">
                <a:extLst>
                  <a:ext uri="{FF2B5EF4-FFF2-40B4-BE49-F238E27FC236}">
                    <a16:creationId xmlns:a16="http://schemas.microsoft.com/office/drawing/2014/main" id="{887DEC2E-DEBE-4EBD-BACE-E983DF58F370}"/>
                  </a:ext>
                </a:extLst>
              </p:cNvPr>
              <p:cNvCxnSpPr>
                <a:stCxn id="8" idx="6"/>
                <a:endCxn id="11" idx="2"/>
              </p:cNvCxnSpPr>
              <p:nvPr/>
            </p:nvCxnSpPr>
            <p:spPr>
              <a:xfrm>
                <a:off x="1803350" y="12055465"/>
                <a:ext cx="3947931" cy="3681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8" name="Kotak Teks 47">
                <a:extLst>
                  <a:ext uri="{FF2B5EF4-FFF2-40B4-BE49-F238E27FC236}">
                    <a16:creationId xmlns:a16="http://schemas.microsoft.com/office/drawing/2014/main" id="{D155D42B-9320-4DBE-9EAD-0AD31685E4BB}"/>
                  </a:ext>
                </a:extLst>
              </p:cNvPr>
              <p:cNvSpPr txBox="1"/>
              <p:nvPr/>
            </p:nvSpPr>
            <p:spPr>
              <a:xfrm>
                <a:off x="3327990" y="6175577"/>
                <a:ext cx="941820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4360</a:t>
                </a:r>
              </a:p>
            </p:txBody>
          </p:sp>
          <p:sp>
            <p:nvSpPr>
              <p:cNvPr id="49" name="Kotak Teks 48">
                <a:extLst>
                  <a:ext uri="{FF2B5EF4-FFF2-40B4-BE49-F238E27FC236}">
                    <a16:creationId xmlns:a16="http://schemas.microsoft.com/office/drawing/2014/main" id="{8C2FFD14-71FD-4E8E-A221-23525F44B72F}"/>
                  </a:ext>
                </a:extLst>
              </p:cNvPr>
              <p:cNvSpPr txBox="1"/>
              <p:nvPr/>
            </p:nvSpPr>
            <p:spPr>
              <a:xfrm>
                <a:off x="1158949" y="7433589"/>
                <a:ext cx="836427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4370</a:t>
                </a:r>
              </a:p>
            </p:txBody>
          </p:sp>
          <p:cxnSp>
            <p:nvCxnSpPr>
              <p:cNvPr id="51" name="Konektor Lurus 50">
                <a:extLst>
                  <a:ext uri="{FF2B5EF4-FFF2-40B4-BE49-F238E27FC236}">
                    <a16:creationId xmlns:a16="http://schemas.microsoft.com/office/drawing/2014/main" id="{764DD6AA-CD64-4E04-A2A3-6A080792176E}"/>
                  </a:ext>
                </a:extLst>
              </p:cNvPr>
              <p:cNvCxnSpPr>
                <a:stCxn id="12" idx="7"/>
                <a:endCxn id="9" idx="2"/>
              </p:cNvCxnSpPr>
              <p:nvPr/>
            </p:nvCxnSpPr>
            <p:spPr>
              <a:xfrm flipV="1">
                <a:off x="6151891" y="6223861"/>
                <a:ext cx="4058722" cy="245950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3" name="Konektor Lurus 52">
                <a:extLst>
                  <a:ext uri="{FF2B5EF4-FFF2-40B4-BE49-F238E27FC236}">
                    <a16:creationId xmlns:a16="http://schemas.microsoft.com/office/drawing/2014/main" id="{A1BDCACD-2060-4EED-A1FF-A7B8DC2AA525}"/>
                  </a:ext>
                </a:extLst>
              </p:cNvPr>
              <p:cNvCxnSpPr>
                <a:stCxn id="12" idx="6"/>
                <a:endCxn id="21" idx="2"/>
              </p:cNvCxnSpPr>
              <p:nvPr/>
            </p:nvCxnSpPr>
            <p:spPr>
              <a:xfrm>
                <a:off x="6229746" y="8979195"/>
                <a:ext cx="3957923" cy="1003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5" name="Konektor Lurus 54">
                <a:extLst>
                  <a:ext uri="{FF2B5EF4-FFF2-40B4-BE49-F238E27FC236}">
                    <a16:creationId xmlns:a16="http://schemas.microsoft.com/office/drawing/2014/main" id="{415ECC34-9EEA-4032-A43F-676BB6240B2C}"/>
                  </a:ext>
                </a:extLst>
              </p:cNvPr>
              <p:cNvCxnSpPr>
                <a:stCxn id="11" idx="6"/>
                <a:endCxn id="20" idx="2"/>
              </p:cNvCxnSpPr>
              <p:nvPr/>
            </p:nvCxnSpPr>
            <p:spPr>
              <a:xfrm>
                <a:off x="6282909" y="12092282"/>
                <a:ext cx="3835276" cy="16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7" name="Konektor Lurus 56">
                <a:extLst>
                  <a:ext uri="{FF2B5EF4-FFF2-40B4-BE49-F238E27FC236}">
                    <a16:creationId xmlns:a16="http://schemas.microsoft.com/office/drawing/2014/main" id="{43D510E1-6CC4-4562-A66B-2943022A8F8F}"/>
                  </a:ext>
                </a:extLst>
              </p:cNvPr>
              <p:cNvCxnSpPr>
                <a:stCxn id="20" idx="6"/>
                <a:endCxn id="13" idx="2"/>
              </p:cNvCxnSpPr>
              <p:nvPr/>
            </p:nvCxnSpPr>
            <p:spPr>
              <a:xfrm>
                <a:off x="10649813" y="12093902"/>
                <a:ext cx="3814011" cy="0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9" name="Konektor Lurus 58">
                <a:extLst>
                  <a:ext uri="{FF2B5EF4-FFF2-40B4-BE49-F238E27FC236}">
                    <a16:creationId xmlns:a16="http://schemas.microsoft.com/office/drawing/2014/main" id="{563BC35E-7DCE-4812-8AD5-9488CD58383A}"/>
                  </a:ext>
                </a:extLst>
              </p:cNvPr>
              <p:cNvCxnSpPr>
                <a:stCxn id="13" idx="6"/>
                <a:endCxn id="18" idx="2"/>
              </p:cNvCxnSpPr>
              <p:nvPr/>
            </p:nvCxnSpPr>
            <p:spPr>
              <a:xfrm>
                <a:off x="14995452" y="12093902"/>
                <a:ext cx="2839827" cy="0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1" name="Konektor Lurus 60">
                <a:extLst>
                  <a:ext uri="{FF2B5EF4-FFF2-40B4-BE49-F238E27FC236}">
                    <a16:creationId xmlns:a16="http://schemas.microsoft.com/office/drawing/2014/main" id="{3EB8822F-793E-4565-AE39-7CF315278B20}"/>
                  </a:ext>
                </a:extLst>
              </p:cNvPr>
              <p:cNvCxnSpPr>
                <a:stCxn id="18" idx="6"/>
                <a:endCxn id="25" idx="2"/>
              </p:cNvCxnSpPr>
              <p:nvPr/>
            </p:nvCxnSpPr>
            <p:spPr>
              <a:xfrm flipV="1">
                <a:off x="18366907" y="12092282"/>
                <a:ext cx="2157475" cy="16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3" name="Konektor Lurus 62">
                <a:extLst>
                  <a:ext uri="{FF2B5EF4-FFF2-40B4-BE49-F238E27FC236}">
                    <a16:creationId xmlns:a16="http://schemas.microsoft.com/office/drawing/2014/main" id="{5D6DAE1B-00C0-4B0D-8CF0-AB52455C9B00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H="1">
                <a:off x="10719297" y="9387591"/>
                <a:ext cx="3869389" cy="260660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5" name="Konektor Lurus 64">
                <a:extLst>
                  <a:ext uri="{FF2B5EF4-FFF2-40B4-BE49-F238E27FC236}">
                    <a16:creationId xmlns:a16="http://schemas.microsoft.com/office/drawing/2014/main" id="{8F31BD8A-1349-469D-A974-743BCF468793}"/>
                  </a:ext>
                </a:extLst>
              </p:cNvPr>
              <p:cNvCxnSpPr>
                <a:cxnSpLocks/>
                <a:stCxn id="19" idx="4"/>
                <a:endCxn id="15" idx="0"/>
              </p:cNvCxnSpPr>
              <p:nvPr/>
            </p:nvCxnSpPr>
            <p:spPr>
              <a:xfrm>
                <a:off x="14624057" y="6606634"/>
                <a:ext cx="152588" cy="20667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7" name="Konektor Lurus 66">
                <a:extLst>
                  <a:ext uri="{FF2B5EF4-FFF2-40B4-BE49-F238E27FC236}">
                    <a16:creationId xmlns:a16="http://schemas.microsoft.com/office/drawing/2014/main" id="{4C20F149-0E2F-4C62-BE5B-45A43B17776F}"/>
                  </a:ext>
                </a:extLst>
              </p:cNvPr>
              <p:cNvCxnSpPr>
                <a:stCxn id="19" idx="6"/>
                <a:endCxn id="14" idx="2"/>
              </p:cNvCxnSpPr>
              <p:nvPr/>
            </p:nvCxnSpPr>
            <p:spPr>
              <a:xfrm>
                <a:off x="14889871" y="6188268"/>
                <a:ext cx="2945408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0" name="Konektor Lurus 69">
                <a:extLst>
                  <a:ext uri="{FF2B5EF4-FFF2-40B4-BE49-F238E27FC236}">
                    <a16:creationId xmlns:a16="http://schemas.microsoft.com/office/drawing/2014/main" id="{4AEC6922-A578-420A-A567-CF8BD1CCF070}"/>
                  </a:ext>
                </a:extLst>
              </p:cNvPr>
              <p:cNvCxnSpPr>
                <a:stCxn id="14" idx="6"/>
                <a:endCxn id="23" idx="2"/>
              </p:cNvCxnSpPr>
              <p:nvPr/>
            </p:nvCxnSpPr>
            <p:spPr>
              <a:xfrm flipV="1">
                <a:off x="18366907" y="6134953"/>
                <a:ext cx="2157475" cy="533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2" name="Konektor Lurus 71">
                <a:extLst>
                  <a:ext uri="{FF2B5EF4-FFF2-40B4-BE49-F238E27FC236}">
                    <a16:creationId xmlns:a16="http://schemas.microsoft.com/office/drawing/2014/main" id="{629CE37B-023E-4A6C-9360-8FE4CEE8DE16}"/>
                  </a:ext>
                </a:extLst>
              </p:cNvPr>
              <p:cNvCxnSpPr>
                <a:stCxn id="23" idx="4"/>
                <a:endCxn id="24" idx="0"/>
              </p:cNvCxnSpPr>
              <p:nvPr/>
            </p:nvCxnSpPr>
            <p:spPr>
              <a:xfrm>
                <a:off x="20790196" y="6553319"/>
                <a:ext cx="0" cy="216870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4" name="Konektor Lurus 73">
                <a:extLst>
                  <a:ext uri="{FF2B5EF4-FFF2-40B4-BE49-F238E27FC236}">
                    <a16:creationId xmlns:a16="http://schemas.microsoft.com/office/drawing/2014/main" id="{6C5572B4-D978-47D2-B5BA-51E214CAB6A5}"/>
                  </a:ext>
                </a:extLst>
              </p:cNvPr>
              <p:cNvCxnSpPr>
                <a:stCxn id="24" idx="4"/>
                <a:endCxn id="25" idx="0"/>
              </p:cNvCxnSpPr>
              <p:nvPr/>
            </p:nvCxnSpPr>
            <p:spPr>
              <a:xfrm>
                <a:off x="20790196" y="9558759"/>
                <a:ext cx="0" cy="2115157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76" name="Konektor Lurus 75">
                <a:extLst>
                  <a:ext uri="{FF2B5EF4-FFF2-40B4-BE49-F238E27FC236}">
                    <a16:creationId xmlns:a16="http://schemas.microsoft.com/office/drawing/2014/main" id="{9686FDD2-C9C1-4A63-8294-394D93BEBC4E}"/>
                  </a:ext>
                </a:extLst>
              </p:cNvPr>
              <p:cNvCxnSpPr>
                <a:stCxn id="24" idx="3"/>
                <a:endCxn id="18" idx="7"/>
              </p:cNvCxnSpPr>
              <p:nvPr/>
            </p:nvCxnSpPr>
            <p:spPr>
              <a:xfrm flipH="1">
                <a:off x="18289052" y="9436222"/>
                <a:ext cx="2313185" cy="2361851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78" name="Konektor Lurus 77">
                <a:extLst>
                  <a:ext uri="{FF2B5EF4-FFF2-40B4-BE49-F238E27FC236}">
                    <a16:creationId xmlns:a16="http://schemas.microsoft.com/office/drawing/2014/main" id="{1A769D94-7AF7-4BA6-9321-1CB24B07D657}"/>
                  </a:ext>
                </a:extLst>
              </p:cNvPr>
              <p:cNvCxnSpPr>
                <a:stCxn id="17" idx="6"/>
                <a:endCxn id="24" idx="2"/>
              </p:cNvCxnSpPr>
              <p:nvPr/>
            </p:nvCxnSpPr>
            <p:spPr>
              <a:xfrm>
                <a:off x="18366907" y="9140393"/>
                <a:ext cx="2157475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0" name="Konektor Lurus 79">
                <a:extLst>
                  <a:ext uri="{FF2B5EF4-FFF2-40B4-BE49-F238E27FC236}">
                    <a16:creationId xmlns:a16="http://schemas.microsoft.com/office/drawing/2014/main" id="{0C54457B-71FD-4F5C-A20B-40AD5FE78C88}"/>
                  </a:ext>
                </a:extLst>
              </p:cNvPr>
              <p:cNvCxnSpPr>
                <a:stCxn id="15" idx="6"/>
                <a:endCxn id="17" idx="2"/>
              </p:cNvCxnSpPr>
              <p:nvPr/>
            </p:nvCxnSpPr>
            <p:spPr>
              <a:xfrm>
                <a:off x="15042459" y="9091762"/>
                <a:ext cx="2792820" cy="4863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2" name="Konektor Lurus 81">
                <a:extLst>
                  <a:ext uri="{FF2B5EF4-FFF2-40B4-BE49-F238E27FC236}">
                    <a16:creationId xmlns:a16="http://schemas.microsoft.com/office/drawing/2014/main" id="{2602B2A7-692E-4525-AC69-D115757D5E9E}"/>
                  </a:ext>
                </a:extLst>
              </p:cNvPr>
              <p:cNvCxnSpPr>
                <a:stCxn id="14" idx="4"/>
                <a:endCxn id="17" idx="0"/>
              </p:cNvCxnSpPr>
              <p:nvPr/>
            </p:nvCxnSpPr>
            <p:spPr>
              <a:xfrm>
                <a:off x="18101093" y="6606634"/>
                <a:ext cx="0" cy="211539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4" name="Konektor Lurus 83">
                <a:extLst>
                  <a:ext uri="{FF2B5EF4-FFF2-40B4-BE49-F238E27FC236}">
                    <a16:creationId xmlns:a16="http://schemas.microsoft.com/office/drawing/2014/main" id="{D132FF02-0C91-46A3-B4B6-4A351B4F063C}"/>
                  </a:ext>
                </a:extLst>
              </p:cNvPr>
              <p:cNvCxnSpPr>
                <a:cxnSpLocks/>
                <a:stCxn id="19" idx="5"/>
                <a:endCxn id="17" idx="1"/>
              </p:cNvCxnSpPr>
              <p:nvPr/>
            </p:nvCxnSpPr>
            <p:spPr>
              <a:xfrm>
                <a:off x="14812016" y="6484097"/>
                <a:ext cx="3101118" cy="23604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6" name="Konektor Lurus 85">
                <a:extLst>
                  <a:ext uri="{FF2B5EF4-FFF2-40B4-BE49-F238E27FC236}">
                    <a16:creationId xmlns:a16="http://schemas.microsoft.com/office/drawing/2014/main" id="{B9696C8A-B853-4EA8-9BF5-5F687F405FE3}"/>
                  </a:ext>
                </a:extLst>
              </p:cNvPr>
              <p:cNvCxnSpPr>
                <a:cxnSpLocks/>
                <a:stCxn id="23" idx="3"/>
                <a:endCxn id="17" idx="7"/>
              </p:cNvCxnSpPr>
              <p:nvPr/>
            </p:nvCxnSpPr>
            <p:spPr>
              <a:xfrm flipH="1">
                <a:off x="18289052" y="6430782"/>
                <a:ext cx="2313185" cy="241378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9" name="Konektor: Melengkung 108">
                <a:extLst>
                  <a:ext uri="{FF2B5EF4-FFF2-40B4-BE49-F238E27FC236}">
                    <a16:creationId xmlns:a16="http://schemas.microsoft.com/office/drawing/2014/main" id="{D453E09E-1A5C-46F5-939C-E15B98A28A52}"/>
                  </a:ext>
                </a:extLst>
              </p:cNvPr>
              <p:cNvCxnSpPr>
                <a:stCxn id="9" idx="6"/>
                <a:endCxn id="20" idx="7"/>
              </p:cNvCxnSpPr>
              <p:nvPr/>
            </p:nvCxnSpPr>
            <p:spPr>
              <a:xfrm flipH="1">
                <a:off x="10571958" y="6223861"/>
                <a:ext cx="170283" cy="5574212"/>
              </a:xfrm>
              <a:prstGeom prst="curvedConnector4">
                <a:avLst>
                  <a:gd name="adj1" fmla="val -346545"/>
                  <a:gd name="adj2" fmla="val 98814"/>
                </a:avLst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3" name="Konektor Lurus 112">
                <a:extLst>
                  <a:ext uri="{FF2B5EF4-FFF2-40B4-BE49-F238E27FC236}">
                    <a16:creationId xmlns:a16="http://schemas.microsoft.com/office/drawing/2014/main" id="{2F6BAAE4-04A1-4A84-9008-1031D1D35049}"/>
                  </a:ext>
                </a:extLst>
              </p:cNvPr>
              <p:cNvCxnSpPr>
                <a:stCxn id="2" idx="5"/>
                <a:endCxn id="11" idx="1"/>
              </p:cNvCxnSpPr>
              <p:nvPr/>
            </p:nvCxnSpPr>
            <p:spPr>
              <a:xfrm>
                <a:off x="1729680" y="9290973"/>
                <a:ext cx="4099456" cy="250548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5" name="Konektor Lurus 114">
                <a:extLst>
                  <a:ext uri="{FF2B5EF4-FFF2-40B4-BE49-F238E27FC236}">
                    <a16:creationId xmlns:a16="http://schemas.microsoft.com/office/drawing/2014/main" id="{AAD5E2A3-1A6F-42F8-9A16-85005E32232D}"/>
                  </a:ext>
                </a:extLst>
              </p:cNvPr>
              <p:cNvCxnSpPr>
                <a:stCxn id="9" idx="6"/>
                <a:endCxn id="19" idx="2"/>
              </p:cNvCxnSpPr>
              <p:nvPr/>
            </p:nvCxnSpPr>
            <p:spPr>
              <a:xfrm flipV="1">
                <a:off x="10742241" y="6188268"/>
                <a:ext cx="3616002" cy="3559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6" name="Kotak Teks 115">
                <a:extLst>
                  <a:ext uri="{FF2B5EF4-FFF2-40B4-BE49-F238E27FC236}">
                    <a16:creationId xmlns:a16="http://schemas.microsoft.com/office/drawing/2014/main" id="{7A2889C8-EDEE-48D3-B32C-DD8B1DC707D7}"/>
                  </a:ext>
                </a:extLst>
              </p:cNvPr>
              <p:cNvSpPr txBox="1"/>
              <p:nvPr/>
            </p:nvSpPr>
            <p:spPr>
              <a:xfrm rot="19477780">
                <a:off x="3278318" y="7472137"/>
                <a:ext cx="941820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5660</a:t>
                </a:r>
              </a:p>
            </p:txBody>
          </p:sp>
          <p:sp>
            <p:nvSpPr>
              <p:cNvPr id="117" name="Kotak Teks 116">
                <a:extLst>
                  <a:ext uri="{FF2B5EF4-FFF2-40B4-BE49-F238E27FC236}">
                    <a16:creationId xmlns:a16="http://schemas.microsoft.com/office/drawing/2014/main" id="{77A15FEC-7324-48D1-AFF3-39D432B8D0E9}"/>
                  </a:ext>
                </a:extLst>
              </p:cNvPr>
              <p:cNvSpPr txBox="1"/>
              <p:nvPr/>
            </p:nvSpPr>
            <p:spPr>
              <a:xfrm>
                <a:off x="5643360" y="7430780"/>
                <a:ext cx="820384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5790</a:t>
                </a:r>
              </a:p>
            </p:txBody>
          </p:sp>
          <p:sp>
            <p:nvSpPr>
              <p:cNvPr id="121" name="Kotak Teks 120">
                <a:extLst>
                  <a:ext uri="{FF2B5EF4-FFF2-40B4-BE49-F238E27FC236}">
                    <a16:creationId xmlns:a16="http://schemas.microsoft.com/office/drawing/2014/main" id="{DF6AA13D-582A-4248-91B3-EF0B7CD9125C}"/>
                  </a:ext>
                </a:extLst>
              </p:cNvPr>
              <p:cNvSpPr txBox="1"/>
              <p:nvPr/>
            </p:nvSpPr>
            <p:spPr>
              <a:xfrm>
                <a:off x="10118185" y="7597131"/>
                <a:ext cx="820384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dirty="0"/>
                  <a:t>4680</a:t>
                </a:r>
                <a:endPara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122" name="Kotak Teks 121">
                <a:extLst>
                  <a:ext uri="{FF2B5EF4-FFF2-40B4-BE49-F238E27FC236}">
                    <a16:creationId xmlns:a16="http://schemas.microsoft.com/office/drawing/2014/main" id="{05CD9E73-705E-4B87-B024-A19A382D754F}"/>
                  </a:ext>
                </a:extLst>
              </p:cNvPr>
              <p:cNvSpPr txBox="1"/>
              <p:nvPr/>
            </p:nvSpPr>
            <p:spPr>
              <a:xfrm rot="19523692">
                <a:off x="7953153" y="7174768"/>
                <a:ext cx="820384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7020</a:t>
                </a:r>
              </a:p>
            </p:txBody>
          </p:sp>
          <p:sp>
            <p:nvSpPr>
              <p:cNvPr id="123" name="Kotak Teks 122">
                <a:extLst>
                  <a:ext uri="{FF2B5EF4-FFF2-40B4-BE49-F238E27FC236}">
                    <a16:creationId xmlns:a16="http://schemas.microsoft.com/office/drawing/2014/main" id="{93D2FFAF-87C0-4236-B86F-04EA656FA6F4}"/>
                  </a:ext>
                </a:extLst>
              </p:cNvPr>
              <p:cNvSpPr txBox="1"/>
              <p:nvPr/>
            </p:nvSpPr>
            <p:spPr>
              <a:xfrm>
                <a:off x="3359071" y="8785931"/>
                <a:ext cx="1049081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10390</a:t>
                </a:r>
              </a:p>
            </p:txBody>
          </p:sp>
          <p:sp>
            <p:nvSpPr>
              <p:cNvPr id="124" name="Kotak Teks 123">
                <a:extLst>
                  <a:ext uri="{FF2B5EF4-FFF2-40B4-BE49-F238E27FC236}">
                    <a16:creationId xmlns:a16="http://schemas.microsoft.com/office/drawing/2014/main" id="{7C5070E3-4AA4-44C2-B7C1-444BA014A5A1}"/>
                  </a:ext>
                </a:extLst>
              </p:cNvPr>
              <p:cNvSpPr txBox="1"/>
              <p:nvPr/>
            </p:nvSpPr>
            <p:spPr>
              <a:xfrm>
                <a:off x="7655442" y="8838590"/>
                <a:ext cx="1179534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3570</a:t>
                </a:r>
              </a:p>
            </p:txBody>
          </p:sp>
          <p:sp>
            <p:nvSpPr>
              <p:cNvPr id="125" name="Kotak Teks 124">
                <a:extLst>
                  <a:ext uri="{FF2B5EF4-FFF2-40B4-BE49-F238E27FC236}">
                    <a16:creationId xmlns:a16="http://schemas.microsoft.com/office/drawing/2014/main" id="{DEBC1869-5E1B-4C93-B4DE-D468926ECB46}"/>
                  </a:ext>
                </a:extLst>
              </p:cNvPr>
              <p:cNvSpPr txBox="1"/>
              <p:nvPr/>
            </p:nvSpPr>
            <p:spPr>
              <a:xfrm>
                <a:off x="10118185" y="10121157"/>
                <a:ext cx="820384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6160</a:t>
                </a:r>
              </a:p>
            </p:txBody>
          </p:sp>
          <p:sp>
            <p:nvSpPr>
              <p:cNvPr id="126" name="Kotak Teks 125">
                <a:extLst>
                  <a:ext uri="{FF2B5EF4-FFF2-40B4-BE49-F238E27FC236}">
                    <a16:creationId xmlns:a16="http://schemas.microsoft.com/office/drawing/2014/main" id="{E6A3409D-B581-4824-9B30-FBEAEE1AAB6F}"/>
                  </a:ext>
                </a:extLst>
              </p:cNvPr>
              <p:cNvSpPr txBox="1"/>
              <p:nvPr/>
            </p:nvSpPr>
            <p:spPr>
              <a:xfrm>
                <a:off x="10938569" y="8505570"/>
                <a:ext cx="1133421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5870</a:t>
                </a:r>
              </a:p>
            </p:txBody>
          </p:sp>
          <p:sp>
            <p:nvSpPr>
              <p:cNvPr id="127" name="Kotak Teks 126">
                <a:extLst>
                  <a:ext uri="{FF2B5EF4-FFF2-40B4-BE49-F238E27FC236}">
                    <a16:creationId xmlns:a16="http://schemas.microsoft.com/office/drawing/2014/main" id="{23C2DBCE-AA9B-4845-A706-0465EEB6FDE6}"/>
                  </a:ext>
                </a:extLst>
              </p:cNvPr>
              <p:cNvSpPr txBox="1"/>
              <p:nvPr/>
            </p:nvSpPr>
            <p:spPr>
              <a:xfrm>
                <a:off x="1275907" y="10366399"/>
                <a:ext cx="802594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6480</a:t>
                </a:r>
              </a:p>
            </p:txBody>
          </p:sp>
          <p:sp>
            <p:nvSpPr>
              <p:cNvPr id="128" name="Kotak Teks 127">
                <a:extLst>
                  <a:ext uri="{FF2B5EF4-FFF2-40B4-BE49-F238E27FC236}">
                    <a16:creationId xmlns:a16="http://schemas.microsoft.com/office/drawing/2014/main" id="{48C2CEFF-9B8E-4DB9-A4C3-ADE43464E43B}"/>
                  </a:ext>
                </a:extLst>
              </p:cNvPr>
              <p:cNvSpPr txBox="1"/>
              <p:nvPr/>
            </p:nvSpPr>
            <p:spPr>
              <a:xfrm>
                <a:off x="3228646" y="11843732"/>
                <a:ext cx="853205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3060</a:t>
                </a:r>
              </a:p>
            </p:txBody>
          </p:sp>
          <p:sp>
            <p:nvSpPr>
              <p:cNvPr id="133" name="Kotak Teks 132">
                <a:extLst>
                  <a:ext uri="{FF2B5EF4-FFF2-40B4-BE49-F238E27FC236}">
                    <a16:creationId xmlns:a16="http://schemas.microsoft.com/office/drawing/2014/main" id="{E5F6806C-0D12-4E47-A72F-81926CD7158C}"/>
                  </a:ext>
                </a:extLst>
              </p:cNvPr>
              <p:cNvSpPr txBox="1"/>
              <p:nvPr/>
            </p:nvSpPr>
            <p:spPr>
              <a:xfrm>
                <a:off x="7795134" y="11857940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6500</a:t>
                </a:r>
              </a:p>
            </p:txBody>
          </p:sp>
          <p:sp>
            <p:nvSpPr>
              <p:cNvPr id="134" name="Kotak Teks 133">
                <a:extLst>
                  <a:ext uri="{FF2B5EF4-FFF2-40B4-BE49-F238E27FC236}">
                    <a16:creationId xmlns:a16="http://schemas.microsoft.com/office/drawing/2014/main" id="{56F94BE8-8F7D-459E-9FEA-75D2C60BE226}"/>
                  </a:ext>
                </a:extLst>
              </p:cNvPr>
              <p:cNvSpPr txBox="1"/>
              <p:nvPr/>
            </p:nvSpPr>
            <p:spPr>
              <a:xfrm>
                <a:off x="3223415" y="10316574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dirty="0">
                    <a:solidFill>
                      <a:srgbClr val="5E5E5E"/>
                    </a:solidFill>
                  </a:rPr>
                  <a:t>6</a:t>
                </a: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310</a:t>
                </a:r>
              </a:p>
            </p:txBody>
          </p:sp>
          <p:sp>
            <p:nvSpPr>
              <p:cNvPr id="135" name="Kotak Teks 134">
                <a:extLst>
                  <a:ext uri="{FF2B5EF4-FFF2-40B4-BE49-F238E27FC236}">
                    <a16:creationId xmlns:a16="http://schemas.microsoft.com/office/drawing/2014/main" id="{806C7235-570C-425B-9677-7B348C9735E1}"/>
                  </a:ext>
                </a:extLst>
              </p:cNvPr>
              <p:cNvSpPr txBox="1"/>
              <p:nvPr/>
            </p:nvSpPr>
            <p:spPr>
              <a:xfrm>
                <a:off x="5733677" y="10597682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9520</a:t>
                </a:r>
              </a:p>
            </p:txBody>
          </p:sp>
          <p:sp>
            <p:nvSpPr>
              <p:cNvPr id="136" name="Kotak Teks 135">
                <a:extLst>
                  <a:ext uri="{FF2B5EF4-FFF2-40B4-BE49-F238E27FC236}">
                    <a16:creationId xmlns:a16="http://schemas.microsoft.com/office/drawing/2014/main" id="{327E137A-7DD5-4859-93F1-CAA8F14EE9E4}"/>
                  </a:ext>
                </a:extLst>
              </p:cNvPr>
              <p:cNvSpPr txBox="1"/>
              <p:nvPr/>
            </p:nvSpPr>
            <p:spPr>
              <a:xfrm>
                <a:off x="12279347" y="11834542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6950</a:t>
                </a:r>
              </a:p>
            </p:txBody>
          </p:sp>
          <p:sp>
            <p:nvSpPr>
              <p:cNvPr id="137" name="Kotak Teks 136">
                <a:extLst>
                  <a:ext uri="{FF2B5EF4-FFF2-40B4-BE49-F238E27FC236}">
                    <a16:creationId xmlns:a16="http://schemas.microsoft.com/office/drawing/2014/main" id="{AB389087-D1EF-4FE7-A21F-02412788EE31}"/>
                  </a:ext>
                </a:extLst>
              </p:cNvPr>
              <p:cNvSpPr txBox="1"/>
              <p:nvPr/>
            </p:nvSpPr>
            <p:spPr>
              <a:xfrm>
                <a:off x="16000930" y="11857940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5280</a:t>
                </a:r>
              </a:p>
            </p:txBody>
          </p:sp>
          <p:sp>
            <p:nvSpPr>
              <p:cNvPr id="138" name="Kotak Teks 137">
                <a:extLst>
                  <a:ext uri="{FF2B5EF4-FFF2-40B4-BE49-F238E27FC236}">
                    <a16:creationId xmlns:a16="http://schemas.microsoft.com/office/drawing/2014/main" id="{10ED4BC4-64E6-4246-9398-F90F49A2901A}"/>
                  </a:ext>
                </a:extLst>
              </p:cNvPr>
              <p:cNvSpPr txBox="1"/>
              <p:nvPr/>
            </p:nvSpPr>
            <p:spPr>
              <a:xfrm>
                <a:off x="19128626" y="11918398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9040</a:t>
                </a:r>
              </a:p>
            </p:txBody>
          </p:sp>
          <p:sp>
            <p:nvSpPr>
              <p:cNvPr id="139" name="Kotak Teks 138">
                <a:extLst>
                  <a:ext uri="{FF2B5EF4-FFF2-40B4-BE49-F238E27FC236}">
                    <a16:creationId xmlns:a16="http://schemas.microsoft.com/office/drawing/2014/main" id="{F879B8E8-435B-4A0C-BC37-7F90216A9E25}"/>
                  </a:ext>
                </a:extLst>
              </p:cNvPr>
              <p:cNvSpPr txBox="1"/>
              <p:nvPr/>
            </p:nvSpPr>
            <p:spPr>
              <a:xfrm>
                <a:off x="20420819" y="10552536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4710</a:t>
                </a:r>
              </a:p>
            </p:txBody>
          </p:sp>
          <p:sp>
            <p:nvSpPr>
              <p:cNvPr id="140" name="Kotak Teks 139">
                <a:extLst>
                  <a:ext uri="{FF2B5EF4-FFF2-40B4-BE49-F238E27FC236}">
                    <a16:creationId xmlns:a16="http://schemas.microsoft.com/office/drawing/2014/main" id="{8184153B-9600-4670-BBED-83F225B97B4F}"/>
                  </a:ext>
                </a:extLst>
              </p:cNvPr>
              <p:cNvSpPr txBox="1"/>
              <p:nvPr/>
            </p:nvSpPr>
            <p:spPr>
              <a:xfrm>
                <a:off x="12083435" y="5865190"/>
                <a:ext cx="1060040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dirty="0">
                    <a:solidFill>
                      <a:srgbClr val="5E5E5E"/>
                    </a:solidFill>
                  </a:rPr>
                  <a:t>11070</a:t>
                </a:r>
                <a:endPara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141" name="Kotak Teks 140">
                <a:extLst>
                  <a:ext uri="{FF2B5EF4-FFF2-40B4-BE49-F238E27FC236}">
                    <a16:creationId xmlns:a16="http://schemas.microsoft.com/office/drawing/2014/main" id="{0B135C24-CBF8-4B74-A24A-00E127C37DF5}"/>
                  </a:ext>
                </a:extLst>
              </p:cNvPr>
              <p:cNvSpPr txBox="1"/>
              <p:nvPr/>
            </p:nvSpPr>
            <p:spPr>
              <a:xfrm>
                <a:off x="15850868" y="7379046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6910</a:t>
                </a:r>
              </a:p>
            </p:txBody>
          </p:sp>
          <p:sp>
            <p:nvSpPr>
              <p:cNvPr id="143" name="Kotak Teks 142">
                <a:extLst>
                  <a:ext uri="{FF2B5EF4-FFF2-40B4-BE49-F238E27FC236}">
                    <a16:creationId xmlns:a16="http://schemas.microsoft.com/office/drawing/2014/main" id="{5DBFA862-FCD5-4CB1-9F52-923B93CD0C08}"/>
                  </a:ext>
                </a:extLst>
              </p:cNvPr>
              <p:cNvSpPr txBox="1"/>
              <p:nvPr/>
            </p:nvSpPr>
            <p:spPr>
              <a:xfrm>
                <a:off x="19247523" y="8907097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dirty="0">
                    <a:solidFill>
                      <a:srgbClr val="5E5E5E"/>
                    </a:solidFill>
                  </a:rPr>
                  <a:t>883</a:t>
                </a: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0</a:t>
                </a:r>
              </a:p>
            </p:txBody>
          </p:sp>
          <p:sp>
            <p:nvSpPr>
              <p:cNvPr id="144" name="Kotak Teks 143">
                <a:extLst>
                  <a:ext uri="{FF2B5EF4-FFF2-40B4-BE49-F238E27FC236}">
                    <a16:creationId xmlns:a16="http://schemas.microsoft.com/office/drawing/2014/main" id="{59EF8A6C-E3E2-46FA-9169-571D771282BB}"/>
                  </a:ext>
                </a:extLst>
              </p:cNvPr>
              <p:cNvSpPr txBox="1"/>
              <p:nvPr/>
            </p:nvSpPr>
            <p:spPr>
              <a:xfrm>
                <a:off x="19107435" y="5896325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4270</a:t>
                </a:r>
              </a:p>
            </p:txBody>
          </p:sp>
          <p:sp>
            <p:nvSpPr>
              <p:cNvPr id="145" name="Kotak Teks 144">
                <a:extLst>
                  <a:ext uri="{FF2B5EF4-FFF2-40B4-BE49-F238E27FC236}">
                    <a16:creationId xmlns:a16="http://schemas.microsoft.com/office/drawing/2014/main" id="{0A6446D0-0B69-474D-B28D-9F90C6DDE620}"/>
                  </a:ext>
                </a:extLst>
              </p:cNvPr>
              <p:cNvSpPr txBox="1"/>
              <p:nvPr/>
            </p:nvSpPr>
            <p:spPr>
              <a:xfrm>
                <a:off x="20397059" y="7361137"/>
                <a:ext cx="864129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9460</a:t>
                </a:r>
              </a:p>
            </p:txBody>
          </p:sp>
          <p:sp>
            <p:nvSpPr>
              <p:cNvPr id="146" name="Kotak Teks 145">
                <a:extLst>
                  <a:ext uri="{FF2B5EF4-FFF2-40B4-BE49-F238E27FC236}">
                    <a16:creationId xmlns:a16="http://schemas.microsoft.com/office/drawing/2014/main" id="{2E92D420-5D7A-498B-8BBF-66A829AA7C79}"/>
                  </a:ext>
                </a:extLst>
              </p:cNvPr>
              <p:cNvSpPr txBox="1"/>
              <p:nvPr/>
            </p:nvSpPr>
            <p:spPr>
              <a:xfrm>
                <a:off x="18985698" y="7428368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6570</a:t>
                </a:r>
              </a:p>
            </p:txBody>
          </p:sp>
          <p:sp>
            <p:nvSpPr>
              <p:cNvPr id="147" name="Kotak Teks 146">
                <a:extLst>
                  <a:ext uri="{FF2B5EF4-FFF2-40B4-BE49-F238E27FC236}">
                    <a16:creationId xmlns:a16="http://schemas.microsoft.com/office/drawing/2014/main" id="{3333D2F7-5998-4F6C-AF1A-D381EC4D3524}"/>
                  </a:ext>
                </a:extLst>
              </p:cNvPr>
              <p:cNvSpPr txBox="1"/>
              <p:nvPr/>
            </p:nvSpPr>
            <p:spPr>
              <a:xfrm>
                <a:off x="17772710" y="7400898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4150</a:t>
                </a:r>
              </a:p>
            </p:txBody>
          </p:sp>
          <p:sp>
            <p:nvSpPr>
              <p:cNvPr id="148" name="Kotak Teks 147">
                <a:extLst>
                  <a:ext uri="{FF2B5EF4-FFF2-40B4-BE49-F238E27FC236}">
                    <a16:creationId xmlns:a16="http://schemas.microsoft.com/office/drawing/2014/main" id="{B7AC97A1-051A-47FC-B8DB-64F7B1033E56}"/>
                  </a:ext>
                </a:extLst>
              </p:cNvPr>
              <p:cNvSpPr txBox="1"/>
              <p:nvPr/>
            </p:nvSpPr>
            <p:spPr>
              <a:xfrm>
                <a:off x="16153330" y="8977169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5160</a:t>
                </a:r>
              </a:p>
            </p:txBody>
          </p:sp>
          <p:sp>
            <p:nvSpPr>
              <p:cNvPr id="149" name="Kotak Teks 148">
                <a:extLst>
                  <a:ext uri="{FF2B5EF4-FFF2-40B4-BE49-F238E27FC236}">
                    <a16:creationId xmlns:a16="http://schemas.microsoft.com/office/drawing/2014/main" id="{8A6FE555-25EC-4388-AEF1-89F0B8DFE6EA}"/>
                  </a:ext>
                </a:extLst>
              </p:cNvPr>
              <p:cNvSpPr txBox="1"/>
              <p:nvPr/>
            </p:nvSpPr>
            <p:spPr>
              <a:xfrm>
                <a:off x="16083654" y="5970102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5470</a:t>
                </a:r>
              </a:p>
            </p:txBody>
          </p:sp>
          <p:sp>
            <p:nvSpPr>
              <p:cNvPr id="150" name="Kotak Teks 149">
                <a:extLst>
                  <a:ext uri="{FF2B5EF4-FFF2-40B4-BE49-F238E27FC236}">
                    <a16:creationId xmlns:a16="http://schemas.microsoft.com/office/drawing/2014/main" id="{B0971719-65AD-4150-A450-78A7CB698AED}"/>
                  </a:ext>
                </a:extLst>
              </p:cNvPr>
              <p:cNvSpPr txBox="1"/>
              <p:nvPr/>
            </p:nvSpPr>
            <p:spPr>
              <a:xfrm>
                <a:off x="14059605" y="7339056"/>
                <a:ext cx="1085582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11850</a:t>
                </a:r>
              </a:p>
            </p:txBody>
          </p:sp>
          <p:sp>
            <p:nvSpPr>
              <p:cNvPr id="151" name="Kotak Teks 150">
                <a:extLst>
                  <a:ext uri="{FF2B5EF4-FFF2-40B4-BE49-F238E27FC236}">
                    <a16:creationId xmlns:a16="http://schemas.microsoft.com/office/drawing/2014/main" id="{312094D6-1105-436E-92AA-F17F6AB7BCA7}"/>
                  </a:ext>
                </a:extLst>
              </p:cNvPr>
              <p:cNvSpPr txBox="1"/>
              <p:nvPr/>
            </p:nvSpPr>
            <p:spPr>
              <a:xfrm>
                <a:off x="12447413" y="10354390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4650</a:t>
                </a:r>
              </a:p>
            </p:txBody>
          </p:sp>
          <p:sp>
            <p:nvSpPr>
              <p:cNvPr id="152" name="Kotak Teks 151">
                <a:extLst>
                  <a:ext uri="{FF2B5EF4-FFF2-40B4-BE49-F238E27FC236}">
                    <a16:creationId xmlns:a16="http://schemas.microsoft.com/office/drawing/2014/main" id="{C1B2998A-89E5-4165-8746-C4D5C39C4FC1}"/>
                  </a:ext>
                </a:extLst>
              </p:cNvPr>
              <p:cNvSpPr txBox="1"/>
              <p:nvPr/>
            </p:nvSpPr>
            <p:spPr>
              <a:xfrm>
                <a:off x="18868318" y="10614153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dirty="0">
                    <a:solidFill>
                      <a:srgbClr val="5E5E5E"/>
                    </a:solidFill>
                  </a:rPr>
                  <a:t>178</a:t>
                </a: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0</a:t>
                </a:r>
              </a:p>
            </p:txBody>
          </p:sp>
        </p:grpSp>
        <p:sp>
          <p:nvSpPr>
            <p:cNvPr id="85" name="Kotak Teks 84">
              <a:extLst>
                <a:ext uri="{FF2B5EF4-FFF2-40B4-BE49-F238E27FC236}">
                  <a16:creationId xmlns:a16="http://schemas.microsoft.com/office/drawing/2014/main" id="{7FF1256A-F3E5-40C8-86BB-EC436AE4F5F6}"/>
                </a:ext>
              </a:extLst>
            </p:cNvPr>
            <p:cNvSpPr txBox="1"/>
            <p:nvPr/>
          </p:nvSpPr>
          <p:spPr>
            <a:xfrm>
              <a:off x="2103047" y="502270"/>
              <a:ext cx="12195544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/>
              <a:r>
                <a:rPr lang="en-US" sz="3200" b="1" noProof="1">
                  <a:solidFill>
                    <a:srgbClr val="000000"/>
                  </a:solidFill>
                </a:rPr>
                <a:t>dari subang ke  pangandaran</a:t>
              </a:r>
              <a:r>
                <a:rPr lang="id-ID" sz="3200" b="1" noProof="1">
                  <a:solidFill>
                    <a:srgbClr val="000000"/>
                  </a:solidFill>
                </a:rPr>
                <a:t> atau titik g ke r</a:t>
              </a:r>
              <a:endParaRPr lang="id-ID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4" name="Kotak Teks 3">
              <a:extLst>
                <a:ext uri="{FF2B5EF4-FFF2-40B4-BE49-F238E27FC236}">
                  <a16:creationId xmlns:a16="http://schemas.microsoft.com/office/drawing/2014/main" id="{5D5AD195-1C3B-4AE1-938B-EC230D1780A4}"/>
                </a:ext>
              </a:extLst>
            </p:cNvPr>
            <p:cNvSpPr txBox="1"/>
            <p:nvPr/>
          </p:nvSpPr>
          <p:spPr>
            <a:xfrm>
              <a:off x="9493291" y="6961117"/>
              <a:ext cx="1507366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4680(g)</a:t>
              </a:r>
            </a:p>
          </p:txBody>
        </p:sp>
        <p:sp>
          <p:nvSpPr>
            <p:cNvPr id="87" name="Kotak Teks 86">
              <a:extLst>
                <a:ext uri="{FF2B5EF4-FFF2-40B4-BE49-F238E27FC236}">
                  <a16:creationId xmlns:a16="http://schemas.microsoft.com/office/drawing/2014/main" id="{BD13538E-19B5-4988-89F4-0493B3270FB0}"/>
                </a:ext>
              </a:extLst>
            </p:cNvPr>
            <p:cNvSpPr txBox="1"/>
            <p:nvPr/>
          </p:nvSpPr>
          <p:spPr>
            <a:xfrm>
              <a:off x="14955265" y="1007966"/>
              <a:ext cx="1767371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11070(g)</a:t>
              </a:r>
            </a:p>
          </p:txBody>
        </p:sp>
        <p:sp>
          <p:nvSpPr>
            <p:cNvPr id="88" name="Kotak Teks 87">
              <a:extLst>
                <a:ext uri="{FF2B5EF4-FFF2-40B4-BE49-F238E27FC236}">
                  <a16:creationId xmlns:a16="http://schemas.microsoft.com/office/drawing/2014/main" id="{C456B282-89B7-4C87-A1AF-C7855F2AB14C}"/>
                </a:ext>
              </a:extLst>
            </p:cNvPr>
            <p:cNvSpPr txBox="1"/>
            <p:nvPr/>
          </p:nvSpPr>
          <p:spPr>
            <a:xfrm>
              <a:off x="10611232" y="11754728"/>
              <a:ext cx="2128058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5870(g)</a:t>
              </a: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10840(</a:t>
              </a:r>
              <a:r>
                <a:rPr lang="id-ID" sz="3200" b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g,h</a:t>
              </a:r>
              <a:r>
                <a:rPr lang="id-ID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endParaRPr>
            </a:p>
          </p:txBody>
        </p:sp>
        <p:sp>
          <p:nvSpPr>
            <p:cNvPr id="90" name="Kotak Teks 89">
              <a:extLst>
                <a:ext uri="{FF2B5EF4-FFF2-40B4-BE49-F238E27FC236}">
                  <a16:creationId xmlns:a16="http://schemas.microsoft.com/office/drawing/2014/main" id="{69D05239-ECD9-4DC0-BDB7-6EA983A7DD9A}"/>
                </a:ext>
              </a:extLst>
            </p:cNvPr>
            <p:cNvSpPr txBox="1"/>
            <p:nvPr/>
          </p:nvSpPr>
          <p:spPr>
            <a:xfrm>
              <a:off x="18537458" y="841023"/>
              <a:ext cx="2081334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16540(</a:t>
              </a:r>
              <a:r>
                <a:rPr kumimoji="0" lang="id-ID" sz="3200" b="1" i="0" u="none" strike="noStrike" cap="none" spc="0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g,j</a:t>
              </a: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)</a:t>
              </a:r>
            </a:p>
          </p:txBody>
        </p:sp>
        <p:sp>
          <p:nvSpPr>
            <p:cNvPr id="91" name="Kotak Teks 90">
              <a:extLst>
                <a:ext uri="{FF2B5EF4-FFF2-40B4-BE49-F238E27FC236}">
                  <a16:creationId xmlns:a16="http://schemas.microsoft.com/office/drawing/2014/main" id="{6CFCBD3F-F89F-41E4-ADD0-E81994437A7F}"/>
                </a:ext>
              </a:extLst>
            </p:cNvPr>
            <p:cNvSpPr txBox="1"/>
            <p:nvPr/>
          </p:nvSpPr>
          <p:spPr>
            <a:xfrm>
              <a:off x="18051272" y="7189617"/>
              <a:ext cx="2547107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17980(</a:t>
              </a:r>
              <a:r>
                <a:rPr kumimoji="0" lang="id-ID" sz="3200" b="1" i="0" u="none" strike="noStrike" cap="none" spc="0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g,j</a:t>
              </a: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)</a:t>
              </a: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15680(</a:t>
              </a:r>
              <a:r>
                <a:rPr lang="id-ID" sz="3200" b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g,i,k</a:t>
              </a:r>
              <a:r>
                <a:rPr lang="id-ID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endParaRPr>
            </a:p>
          </p:txBody>
        </p:sp>
        <p:sp>
          <p:nvSpPr>
            <p:cNvPr id="92" name="Kotak Teks 91">
              <a:extLst>
                <a:ext uri="{FF2B5EF4-FFF2-40B4-BE49-F238E27FC236}">
                  <a16:creationId xmlns:a16="http://schemas.microsoft.com/office/drawing/2014/main" id="{2A2FE02A-0B98-48F7-A8AD-7A81D617F5BD}"/>
                </a:ext>
              </a:extLst>
            </p:cNvPr>
            <p:cNvSpPr txBox="1"/>
            <p:nvPr/>
          </p:nvSpPr>
          <p:spPr>
            <a:xfrm>
              <a:off x="15264875" y="7066771"/>
              <a:ext cx="2081334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22920(</a:t>
              </a:r>
              <a:r>
                <a:rPr kumimoji="0" lang="id-ID" sz="3200" b="1" i="0" u="none" strike="noStrike" cap="none" spc="0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g,j</a:t>
              </a: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)</a:t>
              </a: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10520(</a:t>
              </a:r>
              <a:r>
                <a:rPr lang="id-ID" sz="3200" b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g,i</a:t>
              </a:r>
              <a:r>
                <a:rPr lang="id-ID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endParaRPr>
            </a:p>
          </p:txBody>
        </p:sp>
        <p:sp>
          <p:nvSpPr>
            <p:cNvPr id="93" name="Kotak Teks 92">
              <a:extLst>
                <a:ext uri="{FF2B5EF4-FFF2-40B4-BE49-F238E27FC236}">
                  <a16:creationId xmlns:a16="http://schemas.microsoft.com/office/drawing/2014/main" id="{7CA30604-707D-4AFD-B771-AAAF571BD1D4}"/>
                </a:ext>
              </a:extLst>
            </p:cNvPr>
            <p:cNvSpPr txBox="1"/>
            <p:nvPr/>
          </p:nvSpPr>
          <p:spPr>
            <a:xfrm>
              <a:off x="14736726" y="11862085"/>
              <a:ext cx="185590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12820(</a:t>
              </a:r>
              <a:r>
                <a:rPr kumimoji="0" lang="id-ID" sz="3200" b="1" i="0" u="none" strike="noStrike" cap="none" spc="0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g,i</a:t>
              </a: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)</a:t>
              </a:r>
            </a:p>
          </p:txBody>
        </p:sp>
        <p:sp>
          <p:nvSpPr>
            <p:cNvPr id="94" name="Kotak Teks 93">
              <a:extLst>
                <a:ext uri="{FF2B5EF4-FFF2-40B4-BE49-F238E27FC236}">
                  <a16:creationId xmlns:a16="http://schemas.microsoft.com/office/drawing/2014/main" id="{8C3DE748-646C-4FE7-94CD-FB4503255D7E}"/>
                </a:ext>
              </a:extLst>
            </p:cNvPr>
            <p:cNvSpPr txBox="1"/>
            <p:nvPr/>
          </p:nvSpPr>
          <p:spPr>
            <a:xfrm>
              <a:off x="18193032" y="11832352"/>
              <a:ext cx="212805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18100(</a:t>
              </a:r>
              <a:r>
                <a:rPr kumimoji="0" lang="id-ID" sz="3200" b="1" i="0" u="none" strike="noStrike" cap="none" spc="0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g,i,l</a:t>
              </a: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)</a:t>
              </a:r>
            </a:p>
          </p:txBody>
        </p:sp>
        <p:sp>
          <p:nvSpPr>
            <p:cNvPr id="95" name="Kotak Teks 94">
              <a:extLst>
                <a:ext uri="{FF2B5EF4-FFF2-40B4-BE49-F238E27FC236}">
                  <a16:creationId xmlns:a16="http://schemas.microsoft.com/office/drawing/2014/main" id="{A0B2343C-4430-4E76-B95D-7153046D4728}"/>
                </a:ext>
              </a:extLst>
            </p:cNvPr>
            <p:cNvSpPr txBox="1"/>
            <p:nvPr/>
          </p:nvSpPr>
          <p:spPr>
            <a:xfrm>
              <a:off x="21008226" y="764269"/>
              <a:ext cx="2850776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20810(</a:t>
              </a:r>
              <a:r>
                <a:rPr kumimoji="0" lang="id-ID" sz="3200" b="1" i="0" u="none" strike="noStrike" cap="none" spc="0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g,j,m</a:t>
              </a:r>
              <a:r>
                <a:rPr lang="id-ID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endParaRPr>
            </a:p>
          </p:txBody>
        </p:sp>
        <p:sp>
          <p:nvSpPr>
            <p:cNvPr id="96" name="Kotak Teks 95">
              <a:extLst>
                <a:ext uri="{FF2B5EF4-FFF2-40B4-BE49-F238E27FC236}">
                  <a16:creationId xmlns:a16="http://schemas.microsoft.com/office/drawing/2014/main" id="{13F18CD9-C7FE-4F0E-82FD-A50A5AA4B785}"/>
                </a:ext>
              </a:extLst>
            </p:cNvPr>
            <p:cNvSpPr txBox="1"/>
            <p:nvPr/>
          </p:nvSpPr>
          <p:spPr>
            <a:xfrm>
              <a:off x="21749325" y="7220469"/>
              <a:ext cx="2898401" cy="1579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26810(</a:t>
              </a:r>
              <a:r>
                <a:rPr kumimoji="0" lang="id-ID" sz="3200" b="1" i="0" u="none" strike="noStrike" cap="none" spc="0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g,j,n</a:t>
              </a: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)</a:t>
              </a: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24510(</a:t>
              </a:r>
              <a:r>
                <a:rPr lang="id-ID" sz="3200" b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g,i,k,n</a:t>
              </a:r>
              <a:r>
                <a:rPr lang="id-ID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19880(</a:t>
              </a:r>
              <a:r>
                <a:rPr kumimoji="0" lang="id-ID" sz="3200" b="1" i="0" u="none" strike="noStrike" cap="none" spc="0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g,i,l,o</a:t>
              </a: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)</a:t>
              </a:r>
            </a:p>
          </p:txBody>
        </p:sp>
        <p:sp>
          <p:nvSpPr>
            <p:cNvPr id="97" name="Kotak Teks 96">
              <a:extLst>
                <a:ext uri="{FF2B5EF4-FFF2-40B4-BE49-F238E27FC236}">
                  <a16:creationId xmlns:a16="http://schemas.microsoft.com/office/drawing/2014/main" id="{BB5DBFE7-0645-46C9-8D07-7DF9AE38FAAF}"/>
                </a:ext>
              </a:extLst>
            </p:cNvPr>
            <p:cNvSpPr txBox="1"/>
            <p:nvPr/>
          </p:nvSpPr>
          <p:spPr>
            <a:xfrm>
              <a:off x="21415522" y="11720403"/>
              <a:ext cx="2898401" cy="182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8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31520(</a:t>
              </a:r>
              <a:r>
                <a:rPr kumimoji="0" lang="id-ID" sz="2800" b="1" i="0" u="none" strike="noStrike" cap="none" spc="0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g,j,n,q</a:t>
              </a:r>
              <a:r>
                <a:rPr kumimoji="0" lang="id-ID" sz="28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)</a:t>
              </a: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29220(</a:t>
              </a:r>
              <a:r>
                <a:rPr lang="id-ID" sz="2800" b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g,i,k,n,q</a:t>
              </a:r>
              <a:r>
                <a:rPr lang="id-ID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8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highlight>
                    <a:srgbClr val="FFFF00"/>
                  </a:highlight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24590(</a:t>
              </a:r>
              <a:r>
                <a:rPr kumimoji="0" lang="id-ID" sz="2800" b="1" i="0" u="none" strike="noStrike" cap="none" spc="0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highlight>
                    <a:srgbClr val="FFFF00"/>
                  </a:highlight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g,i,l,o,q</a:t>
              </a:r>
              <a:r>
                <a:rPr kumimoji="0" lang="id-ID" sz="28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highlight>
                    <a:srgbClr val="FFFF00"/>
                  </a:highlight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)</a:t>
              </a: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27140(</a:t>
              </a:r>
              <a:r>
                <a:rPr lang="id-ID" sz="2800" b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g,i,l,o</a:t>
              </a:r>
              <a:r>
                <a:rPr lang="id-ID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id-ID" sz="2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25157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>
            <a:extLst>
              <a:ext uri="{FF2B5EF4-FFF2-40B4-BE49-F238E27FC236}">
                <a16:creationId xmlns:a16="http://schemas.microsoft.com/office/drawing/2014/main" id="{4671E19F-5420-47E1-971D-B71939204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38" y="775590"/>
            <a:ext cx="13420556" cy="48127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5" name="Kotak Teks 84">
            <a:extLst>
              <a:ext uri="{FF2B5EF4-FFF2-40B4-BE49-F238E27FC236}">
                <a16:creationId xmlns:a16="http://schemas.microsoft.com/office/drawing/2014/main" id="{A3081204-B627-4EDA-9D0A-8DC2399B7E26}"/>
              </a:ext>
            </a:extLst>
          </p:cNvPr>
          <p:cNvSpPr txBox="1"/>
          <p:nvPr/>
        </p:nvSpPr>
        <p:spPr>
          <a:xfrm>
            <a:off x="1171094" y="598404"/>
            <a:ext cx="8475229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b="1" noProof="1">
                <a:solidFill>
                  <a:srgbClr val="000000"/>
                </a:solidFill>
              </a:rPr>
              <a:t>jarak yang perlu ditempuh seorang dari </a:t>
            </a:r>
            <a:r>
              <a:rPr lang="en-US" sz="3600" noProof="1">
                <a:solidFill>
                  <a:srgbClr val="000000"/>
                </a:solidFill>
              </a:rPr>
              <a:t>dari subang ke  pangandaran</a:t>
            </a:r>
            <a:r>
              <a:rPr lang="id-ID" sz="3600" noProof="1">
                <a:solidFill>
                  <a:srgbClr val="000000"/>
                </a:solidFill>
              </a:rPr>
              <a:t> atau titik g ke r</a:t>
            </a:r>
            <a:r>
              <a:rPr lang="id-ID" sz="3600" b="1" noProof="1">
                <a:solidFill>
                  <a:srgbClr val="000000"/>
                </a:solidFill>
              </a:rPr>
              <a:t> adalah 24590</a:t>
            </a:r>
          </a:p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d-ID" sz="36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24590(</a:t>
            </a:r>
            <a:r>
              <a:rPr kumimoji="0" lang="id-ID" sz="36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g,i,l,o,q</a:t>
            </a:r>
            <a:r>
              <a:rPr kumimoji="0" lang="id-ID" sz="36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3600" b="1" noProof="1">
                <a:solidFill>
                  <a:srgbClr val="000000"/>
                </a:solidFill>
              </a:rPr>
              <a:t>Dengan jalur Subang-Bandung-Garut-Tasikmalaya-Ciamis-Pangandaran</a:t>
            </a:r>
          </a:p>
        </p:txBody>
      </p:sp>
      <p:grpSp>
        <p:nvGrpSpPr>
          <p:cNvPr id="201" name="Grup 200">
            <a:extLst>
              <a:ext uri="{FF2B5EF4-FFF2-40B4-BE49-F238E27FC236}">
                <a16:creationId xmlns:a16="http://schemas.microsoft.com/office/drawing/2014/main" id="{857E6092-D7B9-422A-8896-9D74535E3BFB}"/>
              </a:ext>
            </a:extLst>
          </p:cNvPr>
          <p:cNvGrpSpPr/>
          <p:nvPr/>
        </p:nvGrpSpPr>
        <p:grpSpPr>
          <a:xfrm>
            <a:off x="0" y="5875026"/>
            <a:ext cx="24154794" cy="7402399"/>
            <a:chOff x="1280195" y="764269"/>
            <a:chExt cx="23367531" cy="12782275"/>
          </a:xfrm>
        </p:grpSpPr>
        <p:grpSp>
          <p:nvGrpSpPr>
            <p:cNvPr id="202" name="Grup 201">
              <a:extLst>
                <a:ext uri="{FF2B5EF4-FFF2-40B4-BE49-F238E27FC236}">
                  <a16:creationId xmlns:a16="http://schemas.microsoft.com/office/drawing/2014/main" id="{BAC3FAA2-FFCC-44B7-9087-C27C2E444E96}"/>
                </a:ext>
              </a:extLst>
            </p:cNvPr>
            <p:cNvGrpSpPr/>
            <p:nvPr/>
          </p:nvGrpSpPr>
          <p:grpSpPr>
            <a:xfrm>
              <a:off x="1280195" y="1456249"/>
              <a:ext cx="21516818" cy="10256853"/>
              <a:chOff x="1158949" y="5716587"/>
              <a:chExt cx="20125998" cy="6795681"/>
            </a:xfrm>
          </p:grpSpPr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791CEFDA-9C84-4EC4-80DA-8D2938F0F0B3}"/>
                  </a:ext>
                </a:extLst>
              </p:cNvPr>
              <p:cNvSpPr/>
              <p:nvPr/>
            </p:nvSpPr>
            <p:spPr>
              <a:xfrm>
                <a:off x="1275907" y="8576778"/>
                <a:ext cx="531628" cy="836732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b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1B2B3AB5-3DCD-4E3B-8F63-A908062EEAD7}"/>
                  </a:ext>
                </a:extLst>
              </p:cNvPr>
              <p:cNvSpPr/>
              <p:nvPr/>
            </p:nvSpPr>
            <p:spPr>
              <a:xfrm>
                <a:off x="1314893" y="6021268"/>
                <a:ext cx="531628" cy="836732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3200" b="0" i="0" u="none" strike="noStrike" cap="none" spc="0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a</a:t>
                </a: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A05A259D-C399-4FCD-9F47-3616F907A510}"/>
                  </a:ext>
                </a:extLst>
              </p:cNvPr>
              <p:cNvSpPr/>
              <p:nvPr/>
            </p:nvSpPr>
            <p:spPr>
              <a:xfrm>
                <a:off x="1271722" y="11637099"/>
                <a:ext cx="531628" cy="836732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c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0AF7EAA8-8C61-4406-A745-C9351E1F9DC9}"/>
                  </a:ext>
                </a:extLst>
              </p:cNvPr>
              <p:cNvSpPr/>
              <p:nvPr/>
            </p:nvSpPr>
            <p:spPr>
              <a:xfrm>
                <a:off x="10210613" y="5805495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g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2953CE61-D617-4A8B-9300-5E0432E06822}"/>
                  </a:ext>
                </a:extLst>
              </p:cNvPr>
              <p:cNvSpPr/>
              <p:nvPr/>
            </p:nvSpPr>
            <p:spPr>
              <a:xfrm>
                <a:off x="5751281" y="5998502"/>
                <a:ext cx="531628" cy="836732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3200" b="0" i="0" u="none" strike="noStrike" cap="none" spc="0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</a:t>
                </a: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F412E341-79CA-4FCF-B58E-36219C90DCB3}"/>
                  </a:ext>
                </a:extLst>
              </p:cNvPr>
              <p:cNvSpPr/>
              <p:nvPr/>
            </p:nvSpPr>
            <p:spPr>
              <a:xfrm>
                <a:off x="5751281" y="11673916"/>
                <a:ext cx="531628" cy="836732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3200" b="0" i="0" u="none" strike="noStrike" cap="none" spc="0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f</a:t>
                </a: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724FE122-23F3-4BC3-9E9A-FEDD8321B41C}"/>
                  </a:ext>
                </a:extLst>
              </p:cNvPr>
              <p:cNvSpPr/>
              <p:nvPr/>
            </p:nvSpPr>
            <p:spPr>
              <a:xfrm>
                <a:off x="5698118" y="8560829"/>
                <a:ext cx="531628" cy="836732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3200" b="0" i="0" u="none" strike="noStrike" cap="none" spc="0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e</a:t>
                </a: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5D4C3248-2FF1-4EC0-BD77-291F761A653B}"/>
                  </a:ext>
                </a:extLst>
              </p:cNvPr>
              <p:cNvSpPr/>
              <p:nvPr/>
            </p:nvSpPr>
            <p:spPr>
              <a:xfrm>
                <a:off x="14463824" y="11675536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l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8129DC46-1B7B-4838-AA7B-36CC6E0CDD44}"/>
                  </a:ext>
                </a:extLst>
              </p:cNvPr>
              <p:cNvSpPr/>
              <p:nvPr/>
            </p:nvSpPr>
            <p:spPr>
              <a:xfrm>
                <a:off x="17835279" y="5769902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m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3FA6FB2B-5DDB-468D-AE2F-D6EBA1AD4184}"/>
                  </a:ext>
                </a:extLst>
              </p:cNvPr>
              <p:cNvSpPr/>
              <p:nvPr/>
            </p:nvSpPr>
            <p:spPr>
              <a:xfrm>
                <a:off x="14510831" y="8673396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k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9BB532DE-38A2-41C3-BDBD-B5327021D1B0}"/>
                  </a:ext>
                </a:extLst>
              </p:cNvPr>
              <p:cNvSpPr/>
              <p:nvPr/>
            </p:nvSpPr>
            <p:spPr>
              <a:xfrm>
                <a:off x="17835279" y="8722027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3200" b="0" i="0" u="none" strike="noStrike" cap="none" spc="0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n</a:t>
                </a: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722253B7-238D-4C21-990F-231CF3791F4B}"/>
                  </a:ext>
                </a:extLst>
              </p:cNvPr>
              <p:cNvSpPr/>
              <p:nvPr/>
            </p:nvSpPr>
            <p:spPr>
              <a:xfrm>
                <a:off x="17835279" y="11675536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o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84A9F9D-360D-4545-B345-941D637D93EC}"/>
                  </a:ext>
                </a:extLst>
              </p:cNvPr>
              <p:cNvSpPr/>
              <p:nvPr/>
            </p:nvSpPr>
            <p:spPr>
              <a:xfrm>
                <a:off x="14358243" y="5769902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j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D07ACE03-D7B7-4144-8F0E-6FAFD3F9DA9C}"/>
                  </a:ext>
                </a:extLst>
              </p:cNvPr>
              <p:cNvSpPr/>
              <p:nvPr/>
            </p:nvSpPr>
            <p:spPr>
              <a:xfrm>
                <a:off x="10118185" y="11675536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i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6ADDD1B2-C2E1-4739-88D7-F7B964DC8DCF}"/>
                  </a:ext>
                </a:extLst>
              </p:cNvPr>
              <p:cNvSpPr/>
              <p:nvPr/>
            </p:nvSpPr>
            <p:spPr>
              <a:xfrm>
                <a:off x="10187669" y="8661144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3200" b="0" i="0" u="none" strike="noStrike" cap="none" spc="0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h</a:t>
                </a: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8D172482-F6F0-475B-A896-70154544C6AC}"/>
                  </a:ext>
                </a:extLst>
              </p:cNvPr>
              <p:cNvSpPr/>
              <p:nvPr/>
            </p:nvSpPr>
            <p:spPr>
              <a:xfrm>
                <a:off x="20524382" y="5716587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p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7CFCF3AD-12A8-4615-9AE4-8CB7DD174257}"/>
                  </a:ext>
                </a:extLst>
              </p:cNvPr>
              <p:cNvSpPr/>
              <p:nvPr/>
            </p:nvSpPr>
            <p:spPr>
              <a:xfrm>
                <a:off x="20524382" y="8722027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q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BCD97822-78F0-4EA5-B2F5-6409EC94FCDF}"/>
                  </a:ext>
                </a:extLst>
              </p:cNvPr>
              <p:cNvSpPr/>
              <p:nvPr/>
            </p:nvSpPr>
            <p:spPr>
              <a:xfrm>
                <a:off x="20524382" y="11673916"/>
                <a:ext cx="531628" cy="8367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3200" dirty="0">
                    <a:solidFill>
                      <a:sysClr val="windowText" lastClr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r</a:t>
                </a:r>
                <a:endPara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cxnSp>
            <p:nvCxnSpPr>
              <p:cNvPr id="233" name="Konektor Lurus 232">
                <a:extLst>
                  <a:ext uri="{FF2B5EF4-FFF2-40B4-BE49-F238E27FC236}">
                    <a16:creationId xmlns:a16="http://schemas.microsoft.com/office/drawing/2014/main" id="{ABC40E11-B558-484C-9595-0E4023841181}"/>
                  </a:ext>
                </a:extLst>
              </p:cNvPr>
              <p:cNvCxnSpPr>
                <a:stCxn id="216" idx="6"/>
                <a:endCxn id="219" idx="2"/>
              </p:cNvCxnSpPr>
              <p:nvPr/>
            </p:nvCxnSpPr>
            <p:spPr>
              <a:xfrm flipV="1">
                <a:off x="1846521" y="6416868"/>
                <a:ext cx="3904760" cy="2276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34" name="Konektor Lurus 233">
                <a:extLst>
                  <a:ext uri="{FF2B5EF4-FFF2-40B4-BE49-F238E27FC236}">
                    <a16:creationId xmlns:a16="http://schemas.microsoft.com/office/drawing/2014/main" id="{19780201-757B-4A66-9BE9-52E125F44547}"/>
                  </a:ext>
                </a:extLst>
              </p:cNvPr>
              <p:cNvCxnSpPr>
                <a:stCxn id="216" idx="4"/>
              </p:cNvCxnSpPr>
              <p:nvPr/>
            </p:nvCxnSpPr>
            <p:spPr>
              <a:xfrm flipH="1">
                <a:off x="1541721" y="6858000"/>
                <a:ext cx="38986" cy="1702829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Konektor Lurus 234">
                <a:extLst>
                  <a:ext uri="{FF2B5EF4-FFF2-40B4-BE49-F238E27FC236}">
                    <a16:creationId xmlns:a16="http://schemas.microsoft.com/office/drawing/2014/main" id="{F9DA922B-370D-45F4-8EE7-7EA02820A2DA}"/>
                  </a:ext>
                </a:extLst>
              </p:cNvPr>
              <p:cNvCxnSpPr>
                <a:stCxn id="219" idx="4"/>
                <a:endCxn id="221" idx="0"/>
              </p:cNvCxnSpPr>
              <p:nvPr/>
            </p:nvCxnSpPr>
            <p:spPr>
              <a:xfrm flipH="1">
                <a:off x="6017093" y="6835234"/>
                <a:ext cx="2" cy="172559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36" name="Konektor Lurus 235">
                <a:extLst>
                  <a:ext uri="{FF2B5EF4-FFF2-40B4-BE49-F238E27FC236}">
                    <a16:creationId xmlns:a16="http://schemas.microsoft.com/office/drawing/2014/main" id="{CDE17515-E23F-4995-9777-9E4B8F8FBA86}"/>
                  </a:ext>
                </a:extLst>
              </p:cNvPr>
              <p:cNvCxnSpPr>
                <a:cxnSpLocks/>
                <a:stCxn id="218" idx="4"/>
                <a:endCxn id="229" idx="0"/>
              </p:cNvCxnSpPr>
              <p:nvPr/>
            </p:nvCxnSpPr>
            <p:spPr>
              <a:xfrm flipH="1">
                <a:off x="10453483" y="6642227"/>
                <a:ext cx="22944" cy="201891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37" name="Konektor Lurus 236">
                <a:extLst>
                  <a:ext uri="{FF2B5EF4-FFF2-40B4-BE49-F238E27FC236}">
                    <a16:creationId xmlns:a16="http://schemas.microsoft.com/office/drawing/2014/main" id="{411A2ED1-1F4D-4D76-B1ED-97010016B51A}"/>
                  </a:ext>
                </a:extLst>
              </p:cNvPr>
              <p:cNvCxnSpPr>
                <a:cxnSpLocks/>
                <a:stCxn id="229" idx="4"/>
                <a:endCxn id="228" idx="0"/>
              </p:cNvCxnSpPr>
              <p:nvPr/>
            </p:nvCxnSpPr>
            <p:spPr>
              <a:xfrm flipH="1">
                <a:off x="10383999" y="9497876"/>
                <a:ext cx="69484" cy="217766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38" name="Konektor Lurus 237">
                <a:extLst>
                  <a:ext uri="{FF2B5EF4-FFF2-40B4-BE49-F238E27FC236}">
                    <a16:creationId xmlns:a16="http://schemas.microsoft.com/office/drawing/2014/main" id="{6C7DB590-D15F-48DB-80FA-C069CABCC8D1}"/>
                  </a:ext>
                </a:extLst>
              </p:cNvPr>
              <p:cNvCxnSpPr>
                <a:stCxn id="215" idx="4"/>
                <a:endCxn id="217" idx="0"/>
              </p:cNvCxnSpPr>
              <p:nvPr/>
            </p:nvCxnSpPr>
            <p:spPr>
              <a:xfrm flipH="1">
                <a:off x="1537536" y="9413510"/>
                <a:ext cx="4185" cy="222358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39" name="Konektor Lurus 238">
                <a:extLst>
                  <a:ext uri="{FF2B5EF4-FFF2-40B4-BE49-F238E27FC236}">
                    <a16:creationId xmlns:a16="http://schemas.microsoft.com/office/drawing/2014/main" id="{E88F4C17-437D-44F8-9AB7-248420AC7412}"/>
                  </a:ext>
                </a:extLst>
              </p:cNvPr>
              <p:cNvCxnSpPr>
                <a:cxnSpLocks/>
                <a:stCxn id="221" idx="4"/>
                <a:endCxn id="220" idx="0"/>
              </p:cNvCxnSpPr>
              <p:nvPr/>
            </p:nvCxnSpPr>
            <p:spPr>
              <a:xfrm>
                <a:off x="5963932" y="9397561"/>
                <a:ext cx="53163" cy="22763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0" name="Konektor Lurus 239">
                <a:extLst>
                  <a:ext uri="{FF2B5EF4-FFF2-40B4-BE49-F238E27FC236}">
                    <a16:creationId xmlns:a16="http://schemas.microsoft.com/office/drawing/2014/main" id="{9F950A3C-5A76-4DD9-8858-ED959FD2ED5F}"/>
                  </a:ext>
                </a:extLst>
              </p:cNvPr>
              <p:cNvCxnSpPr>
                <a:stCxn id="215" idx="6"/>
                <a:endCxn id="221" idx="2"/>
              </p:cNvCxnSpPr>
              <p:nvPr/>
            </p:nvCxnSpPr>
            <p:spPr>
              <a:xfrm flipV="1">
                <a:off x="1807535" y="8979195"/>
                <a:ext cx="3890583" cy="1594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1" name="Konektor Lurus 240">
                <a:extLst>
                  <a:ext uri="{FF2B5EF4-FFF2-40B4-BE49-F238E27FC236}">
                    <a16:creationId xmlns:a16="http://schemas.microsoft.com/office/drawing/2014/main" id="{0B6C538C-15C7-4F6A-8884-2245F82350E7}"/>
                  </a:ext>
                </a:extLst>
              </p:cNvPr>
              <p:cNvCxnSpPr>
                <a:stCxn id="219" idx="2"/>
              </p:cNvCxnSpPr>
              <p:nvPr/>
            </p:nvCxnSpPr>
            <p:spPr>
              <a:xfrm flipH="1">
                <a:off x="1846521" y="6416868"/>
                <a:ext cx="3904760" cy="25053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2" name="Konektor Lurus 241">
                <a:extLst>
                  <a:ext uri="{FF2B5EF4-FFF2-40B4-BE49-F238E27FC236}">
                    <a16:creationId xmlns:a16="http://schemas.microsoft.com/office/drawing/2014/main" id="{D69FF0CE-FF31-4B6D-86B5-442B3A34CD97}"/>
                  </a:ext>
                </a:extLst>
              </p:cNvPr>
              <p:cNvCxnSpPr>
                <a:stCxn id="217" idx="6"/>
                <a:endCxn id="220" idx="2"/>
              </p:cNvCxnSpPr>
              <p:nvPr/>
            </p:nvCxnSpPr>
            <p:spPr>
              <a:xfrm>
                <a:off x="1803350" y="12055465"/>
                <a:ext cx="3947931" cy="3681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43" name="Kotak Teks 242">
                <a:extLst>
                  <a:ext uri="{FF2B5EF4-FFF2-40B4-BE49-F238E27FC236}">
                    <a16:creationId xmlns:a16="http://schemas.microsoft.com/office/drawing/2014/main" id="{8C961AFB-2B37-4CCB-85F3-A0D26F4D0AC3}"/>
                  </a:ext>
                </a:extLst>
              </p:cNvPr>
              <p:cNvSpPr txBox="1"/>
              <p:nvPr/>
            </p:nvSpPr>
            <p:spPr>
              <a:xfrm>
                <a:off x="3327990" y="6175577"/>
                <a:ext cx="941820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4360</a:t>
                </a:r>
              </a:p>
            </p:txBody>
          </p:sp>
          <p:sp>
            <p:nvSpPr>
              <p:cNvPr id="244" name="Kotak Teks 243">
                <a:extLst>
                  <a:ext uri="{FF2B5EF4-FFF2-40B4-BE49-F238E27FC236}">
                    <a16:creationId xmlns:a16="http://schemas.microsoft.com/office/drawing/2014/main" id="{32E6EE1F-D61B-4004-99B6-8860EEFDE256}"/>
                  </a:ext>
                </a:extLst>
              </p:cNvPr>
              <p:cNvSpPr txBox="1"/>
              <p:nvPr/>
            </p:nvSpPr>
            <p:spPr>
              <a:xfrm>
                <a:off x="1158949" y="7433589"/>
                <a:ext cx="836427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4370</a:t>
                </a:r>
              </a:p>
            </p:txBody>
          </p:sp>
          <p:cxnSp>
            <p:nvCxnSpPr>
              <p:cNvPr id="245" name="Konektor Lurus 244">
                <a:extLst>
                  <a:ext uri="{FF2B5EF4-FFF2-40B4-BE49-F238E27FC236}">
                    <a16:creationId xmlns:a16="http://schemas.microsoft.com/office/drawing/2014/main" id="{07E42B96-7FEA-4106-B572-B5E5ABA55C83}"/>
                  </a:ext>
                </a:extLst>
              </p:cNvPr>
              <p:cNvCxnSpPr>
                <a:stCxn id="221" idx="7"/>
                <a:endCxn id="218" idx="2"/>
              </p:cNvCxnSpPr>
              <p:nvPr/>
            </p:nvCxnSpPr>
            <p:spPr>
              <a:xfrm flipV="1">
                <a:off x="6151891" y="6223861"/>
                <a:ext cx="4058722" cy="245950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6" name="Konektor Lurus 245">
                <a:extLst>
                  <a:ext uri="{FF2B5EF4-FFF2-40B4-BE49-F238E27FC236}">
                    <a16:creationId xmlns:a16="http://schemas.microsoft.com/office/drawing/2014/main" id="{C00215E4-3FF9-421A-A570-519E807DF2C2}"/>
                  </a:ext>
                </a:extLst>
              </p:cNvPr>
              <p:cNvCxnSpPr>
                <a:stCxn id="221" idx="6"/>
                <a:endCxn id="229" idx="2"/>
              </p:cNvCxnSpPr>
              <p:nvPr/>
            </p:nvCxnSpPr>
            <p:spPr>
              <a:xfrm>
                <a:off x="6229746" y="8979195"/>
                <a:ext cx="3957923" cy="1003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7" name="Konektor Lurus 246">
                <a:extLst>
                  <a:ext uri="{FF2B5EF4-FFF2-40B4-BE49-F238E27FC236}">
                    <a16:creationId xmlns:a16="http://schemas.microsoft.com/office/drawing/2014/main" id="{D09428F2-0D6E-4A63-8413-3D7B6E8E5A73}"/>
                  </a:ext>
                </a:extLst>
              </p:cNvPr>
              <p:cNvCxnSpPr>
                <a:stCxn id="220" idx="6"/>
                <a:endCxn id="228" idx="2"/>
              </p:cNvCxnSpPr>
              <p:nvPr/>
            </p:nvCxnSpPr>
            <p:spPr>
              <a:xfrm>
                <a:off x="6282909" y="12092282"/>
                <a:ext cx="3835276" cy="16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8" name="Konektor Lurus 247">
                <a:extLst>
                  <a:ext uri="{FF2B5EF4-FFF2-40B4-BE49-F238E27FC236}">
                    <a16:creationId xmlns:a16="http://schemas.microsoft.com/office/drawing/2014/main" id="{DAC53364-BCAD-49FB-9FD7-08594539B2A2}"/>
                  </a:ext>
                </a:extLst>
              </p:cNvPr>
              <p:cNvCxnSpPr>
                <a:stCxn id="228" idx="6"/>
                <a:endCxn id="222" idx="2"/>
              </p:cNvCxnSpPr>
              <p:nvPr/>
            </p:nvCxnSpPr>
            <p:spPr>
              <a:xfrm>
                <a:off x="10649813" y="12093902"/>
                <a:ext cx="3814011" cy="0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49" name="Konektor Lurus 248">
                <a:extLst>
                  <a:ext uri="{FF2B5EF4-FFF2-40B4-BE49-F238E27FC236}">
                    <a16:creationId xmlns:a16="http://schemas.microsoft.com/office/drawing/2014/main" id="{0771416E-2F14-41E8-BF2B-0320EEA0785D}"/>
                  </a:ext>
                </a:extLst>
              </p:cNvPr>
              <p:cNvCxnSpPr>
                <a:stCxn id="222" idx="6"/>
                <a:endCxn id="226" idx="2"/>
              </p:cNvCxnSpPr>
              <p:nvPr/>
            </p:nvCxnSpPr>
            <p:spPr>
              <a:xfrm>
                <a:off x="14995452" y="12093902"/>
                <a:ext cx="2839827" cy="0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50" name="Konektor Lurus 249">
                <a:extLst>
                  <a:ext uri="{FF2B5EF4-FFF2-40B4-BE49-F238E27FC236}">
                    <a16:creationId xmlns:a16="http://schemas.microsoft.com/office/drawing/2014/main" id="{EFCAA5E1-A755-4A58-A80D-E0D7C5487132}"/>
                  </a:ext>
                </a:extLst>
              </p:cNvPr>
              <p:cNvCxnSpPr>
                <a:stCxn id="226" idx="6"/>
                <a:endCxn id="232" idx="2"/>
              </p:cNvCxnSpPr>
              <p:nvPr/>
            </p:nvCxnSpPr>
            <p:spPr>
              <a:xfrm flipV="1">
                <a:off x="18366907" y="12092282"/>
                <a:ext cx="2157475" cy="16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1" name="Konektor Lurus 250">
                <a:extLst>
                  <a:ext uri="{FF2B5EF4-FFF2-40B4-BE49-F238E27FC236}">
                    <a16:creationId xmlns:a16="http://schemas.microsoft.com/office/drawing/2014/main" id="{3A951299-523F-4579-A119-EE7BE59E842E}"/>
                  </a:ext>
                </a:extLst>
              </p:cNvPr>
              <p:cNvCxnSpPr>
                <a:cxnSpLocks/>
                <a:stCxn id="224" idx="3"/>
              </p:cNvCxnSpPr>
              <p:nvPr/>
            </p:nvCxnSpPr>
            <p:spPr>
              <a:xfrm flipH="1">
                <a:off x="10719297" y="9387591"/>
                <a:ext cx="3869389" cy="260660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2" name="Konektor Lurus 251">
                <a:extLst>
                  <a:ext uri="{FF2B5EF4-FFF2-40B4-BE49-F238E27FC236}">
                    <a16:creationId xmlns:a16="http://schemas.microsoft.com/office/drawing/2014/main" id="{4B02A98D-5D72-4B5E-A716-3137D244CB96}"/>
                  </a:ext>
                </a:extLst>
              </p:cNvPr>
              <p:cNvCxnSpPr>
                <a:cxnSpLocks/>
                <a:stCxn id="227" idx="4"/>
                <a:endCxn id="224" idx="0"/>
              </p:cNvCxnSpPr>
              <p:nvPr/>
            </p:nvCxnSpPr>
            <p:spPr>
              <a:xfrm>
                <a:off x="14624057" y="6606634"/>
                <a:ext cx="152588" cy="20667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3" name="Konektor Lurus 252">
                <a:extLst>
                  <a:ext uri="{FF2B5EF4-FFF2-40B4-BE49-F238E27FC236}">
                    <a16:creationId xmlns:a16="http://schemas.microsoft.com/office/drawing/2014/main" id="{38AA4A5C-67F9-4D2F-A73A-0B3C20BF08EC}"/>
                  </a:ext>
                </a:extLst>
              </p:cNvPr>
              <p:cNvCxnSpPr>
                <a:stCxn id="227" idx="6"/>
                <a:endCxn id="223" idx="2"/>
              </p:cNvCxnSpPr>
              <p:nvPr/>
            </p:nvCxnSpPr>
            <p:spPr>
              <a:xfrm>
                <a:off x="14889871" y="6188268"/>
                <a:ext cx="2945408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4" name="Konektor Lurus 253">
                <a:extLst>
                  <a:ext uri="{FF2B5EF4-FFF2-40B4-BE49-F238E27FC236}">
                    <a16:creationId xmlns:a16="http://schemas.microsoft.com/office/drawing/2014/main" id="{018182AF-F73E-4B50-9D73-BCE344BAF0BD}"/>
                  </a:ext>
                </a:extLst>
              </p:cNvPr>
              <p:cNvCxnSpPr>
                <a:stCxn id="223" idx="6"/>
                <a:endCxn id="230" idx="2"/>
              </p:cNvCxnSpPr>
              <p:nvPr/>
            </p:nvCxnSpPr>
            <p:spPr>
              <a:xfrm flipV="1">
                <a:off x="18366907" y="6134953"/>
                <a:ext cx="2157475" cy="533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5" name="Konektor Lurus 254">
                <a:extLst>
                  <a:ext uri="{FF2B5EF4-FFF2-40B4-BE49-F238E27FC236}">
                    <a16:creationId xmlns:a16="http://schemas.microsoft.com/office/drawing/2014/main" id="{D8C0335A-CB4C-42DC-B46A-5F7ABA564A12}"/>
                  </a:ext>
                </a:extLst>
              </p:cNvPr>
              <p:cNvCxnSpPr>
                <a:stCxn id="230" idx="4"/>
                <a:endCxn id="231" idx="0"/>
              </p:cNvCxnSpPr>
              <p:nvPr/>
            </p:nvCxnSpPr>
            <p:spPr>
              <a:xfrm>
                <a:off x="20790196" y="6553319"/>
                <a:ext cx="0" cy="216870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6" name="Konektor Lurus 255">
                <a:extLst>
                  <a:ext uri="{FF2B5EF4-FFF2-40B4-BE49-F238E27FC236}">
                    <a16:creationId xmlns:a16="http://schemas.microsoft.com/office/drawing/2014/main" id="{5636DC98-AFF4-4339-BA82-B449926FD3B1}"/>
                  </a:ext>
                </a:extLst>
              </p:cNvPr>
              <p:cNvCxnSpPr>
                <a:stCxn id="231" idx="4"/>
                <a:endCxn id="232" idx="0"/>
              </p:cNvCxnSpPr>
              <p:nvPr/>
            </p:nvCxnSpPr>
            <p:spPr>
              <a:xfrm>
                <a:off x="20790196" y="9558759"/>
                <a:ext cx="0" cy="2115157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57" name="Konektor Lurus 256">
                <a:extLst>
                  <a:ext uri="{FF2B5EF4-FFF2-40B4-BE49-F238E27FC236}">
                    <a16:creationId xmlns:a16="http://schemas.microsoft.com/office/drawing/2014/main" id="{2A259597-DC3E-4E13-8513-4C6E9F12349A}"/>
                  </a:ext>
                </a:extLst>
              </p:cNvPr>
              <p:cNvCxnSpPr>
                <a:stCxn id="231" idx="3"/>
                <a:endCxn id="226" idx="7"/>
              </p:cNvCxnSpPr>
              <p:nvPr/>
            </p:nvCxnSpPr>
            <p:spPr>
              <a:xfrm flipH="1">
                <a:off x="18289052" y="9436222"/>
                <a:ext cx="2313185" cy="2361851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58" name="Konektor Lurus 257">
                <a:extLst>
                  <a:ext uri="{FF2B5EF4-FFF2-40B4-BE49-F238E27FC236}">
                    <a16:creationId xmlns:a16="http://schemas.microsoft.com/office/drawing/2014/main" id="{CC0FC8F8-E220-48D1-A98F-6000F8DEE3DA}"/>
                  </a:ext>
                </a:extLst>
              </p:cNvPr>
              <p:cNvCxnSpPr>
                <a:stCxn id="225" idx="6"/>
                <a:endCxn id="231" idx="2"/>
              </p:cNvCxnSpPr>
              <p:nvPr/>
            </p:nvCxnSpPr>
            <p:spPr>
              <a:xfrm>
                <a:off x="18366907" y="9140393"/>
                <a:ext cx="2157475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9" name="Konektor Lurus 258">
                <a:extLst>
                  <a:ext uri="{FF2B5EF4-FFF2-40B4-BE49-F238E27FC236}">
                    <a16:creationId xmlns:a16="http://schemas.microsoft.com/office/drawing/2014/main" id="{393D894A-212D-4C9B-9147-DF47A9B2B1E8}"/>
                  </a:ext>
                </a:extLst>
              </p:cNvPr>
              <p:cNvCxnSpPr>
                <a:stCxn id="224" idx="6"/>
                <a:endCxn id="225" idx="2"/>
              </p:cNvCxnSpPr>
              <p:nvPr/>
            </p:nvCxnSpPr>
            <p:spPr>
              <a:xfrm>
                <a:off x="15042459" y="9091762"/>
                <a:ext cx="2792820" cy="4863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0" name="Konektor Lurus 259">
                <a:extLst>
                  <a:ext uri="{FF2B5EF4-FFF2-40B4-BE49-F238E27FC236}">
                    <a16:creationId xmlns:a16="http://schemas.microsoft.com/office/drawing/2014/main" id="{CD315A6B-A7EC-4D60-9135-21E2A414AA73}"/>
                  </a:ext>
                </a:extLst>
              </p:cNvPr>
              <p:cNvCxnSpPr>
                <a:stCxn id="223" idx="4"/>
                <a:endCxn id="225" idx="0"/>
              </p:cNvCxnSpPr>
              <p:nvPr/>
            </p:nvCxnSpPr>
            <p:spPr>
              <a:xfrm>
                <a:off x="18101093" y="6606634"/>
                <a:ext cx="0" cy="211539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1" name="Konektor Lurus 260">
                <a:extLst>
                  <a:ext uri="{FF2B5EF4-FFF2-40B4-BE49-F238E27FC236}">
                    <a16:creationId xmlns:a16="http://schemas.microsoft.com/office/drawing/2014/main" id="{E6822323-1732-48BF-8776-B826BEF4A412}"/>
                  </a:ext>
                </a:extLst>
              </p:cNvPr>
              <p:cNvCxnSpPr>
                <a:cxnSpLocks/>
                <a:stCxn id="227" idx="5"/>
                <a:endCxn id="225" idx="1"/>
              </p:cNvCxnSpPr>
              <p:nvPr/>
            </p:nvCxnSpPr>
            <p:spPr>
              <a:xfrm>
                <a:off x="14812016" y="6484097"/>
                <a:ext cx="3101118" cy="23604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2" name="Konektor Lurus 261">
                <a:extLst>
                  <a:ext uri="{FF2B5EF4-FFF2-40B4-BE49-F238E27FC236}">
                    <a16:creationId xmlns:a16="http://schemas.microsoft.com/office/drawing/2014/main" id="{7A9D1610-696E-4BF5-BD40-BD71711404C7}"/>
                  </a:ext>
                </a:extLst>
              </p:cNvPr>
              <p:cNvCxnSpPr>
                <a:cxnSpLocks/>
                <a:stCxn id="230" idx="3"/>
                <a:endCxn id="225" idx="7"/>
              </p:cNvCxnSpPr>
              <p:nvPr/>
            </p:nvCxnSpPr>
            <p:spPr>
              <a:xfrm flipH="1">
                <a:off x="18289052" y="6430782"/>
                <a:ext cx="2313185" cy="241378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3" name="Konektor: Melengkung 262">
                <a:extLst>
                  <a:ext uri="{FF2B5EF4-FFF2-40B4-BE49-F238E27FC236}">
                    <a16:creationId xmlns:a16="http://schemas.microsoft.com/office/drawing/2014/main" id="{57BAC2D7-C572-43FA-B0D6-4D81C8C13CB6}"/>
                  </a:ext>
                </a:extLst>
              </p:cNvPr>
              <p:cNvCxnSpPr>
                <a:stCxn id="218" idx="6"/>
                <a:endCxn id="228" idx="7"/>
              </p:cNvCxnSpPr>
              <p:nvPr/>
            </p:nvCxnSpPr>
            <p:spPr>
              <a:xfrm flipH="1">
                <a:off x="10571958" y="6223861"/>
                <a:ext cx="170283" cy="5574212"/>
              </a:xfrm>
              <a:prstGeom prst="curvedConnector4">
                <a:avLst>
                  <a:gd name="adj1" fmla="val -346545"/>
                  <a:gd name="adj2" fmla="val 98814"/>
                </a:avLst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64" name="Konektor Lurus 263">
                <a:extLst>
                  <a:ext uri="{FF2B5EF4-FFF2-40B4-BE49-F238E27FC236}">
                    <a16:creationId xmlns:a16="http://schemas.microsoft.com/office/drawing/2014/main" id="{DD2F7810-A92E-4D63-A98E-18854D0C467E}"/>
                  </a:ext>
                </a:extLst>
              </p:cNvPr>
              <p:cNvCxnSpPr>
                <a:stCxn id="215" idx="5"/>
                <a:endCxn id="220" idx="1"/>
              </p:cNvCxnSpPr>
              <p:nvPr/>
            </p:nvCxnSpPr>
            <p:spPr>
              <a:xfrm>
                <a:off x="1729680" y="9290973"/>
                <a:ext cx="4099456" cy="250548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5" name="Konektor Lurus 264">
                <a:extLst>
                  <a:ext uri="{FF2B5EF4-FFF2-40B4-BE49-F238E27FC236}">
                    <a16:creationId xmlns:a16="http://schemas.microsoft.com/office/drawing/2014/main" id="{62FC7457-7CFB-44B6-AAFD-9E59AECCF451}"/>
                  </a:ext>
                </a:extLst>
              </p:cNvPr>
              <p:cNvCxnSpPr>
                <a:stCxn id="218" idx="6"/>
                <a:endCxn id="227" idx="2"/>
              </p:cNvCxnSpPr>
              <p:nvPr/>
            </p:nvCxnSpPr>
            <p:spPr>
              <a:xfrm flipV="1">
                <a:off x="10742241" y="6188268"/>
                <a:ext cx="3616002" cy="3559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66" name="Kotak Teks 265">
                <a:extLst>
                  <a:ext uri="{FF2B5EF4-FFF2-40B4-BE49-F238E27FC236}">
                    <a16:creationId xmlns:a16="http://schemas.microsoft.com/office/drawing/2014/main" id="{0C11DEBB-D827-4FB5-BFD1-4A7C09E5A450}"/>
                  </a:ext>
                </a:extLst>
              </p:cNvPr>
              <p:cNvSpPr txBox="1"/>
              <p:nvPr/>
            </p:nvSpPr>
            <p:spPr>
              <a:xfrm rot="19477780">
                <a:off x="3278318" y="7472137"/>
                <a:ext cx="941820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5660</a:t>
                </a:r>
              </a:p>
            </p:txBody>
          </p:sp>
          <p:sp>
            <p:nvSpPr>
              <p:cNvPr id="267" name="Kotak Teks 266">
                <a:extLst>
                  <a:ext uri="{FF2B5EF4-FFF2-40B4-BE49-F238E27FC236}">
                    <a16:creationId xmlns:a16="http://schemas.microsoft.com/office/drawing/2014/main" id="{FC454A52-99BC-4033-B800-55849E4437BE}"/>
                  </a:ext>
                </a:extLst>
              </p:cNvPr>
              <p:cNvSpPr txBox="1"/>
              <p:nvPr/>
            </p:nvSpPr>
            <p:spPr>
              <a:xfrm>
                <a:off x="5643360" y="7430780"/>
                <a:ext cx="820384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5790</a:t>
                </a:r>
              </a:p>
            </p:txBody>
          </p:sp>
          <p:sp>
            <p:nvSpPr>
              <p:cNvPr id="268" name="Kotak Teks 267">
                <a:extLst>
                  <a:ext uri="{FF2B5EF4-FFF2-40B4-BE49-F238E27FC236}">
                    <a16:creationId xmlns:a16="http://schemas.microsoft.com/office/drawing/2014/main" id="{6D3C3C8B-C6C4-4789-B03F-DD1B844FCAD3}"/>
                  </a:ext>
                </a:extLst>
              </p:cNvPr>
              <p:cNvSpPr txBox="1"/>
              <p:nvPr/>
            </p:nvSpPr>
            <p:spPr>
              <a:xfrm>
                <a:off x="10118185" y="7597131"/>
                <a:ext cx="820384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dirty="0"/>
                  <a:t>4680</a:t>
                </a:r>
                <a:endPara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269" name="Kotak Teks 268">
                <a:extLst>
                  <a:ext uri="{FF2B5EF4-FFF2-40B4-BE49-F238E27FC236}">
                    <a16:creationId xmlns:a16="http://schemas.microsoft.com/office/drawing/2014/main" id="{4D905293-0FD9-4F4C-94D1-181FC36E9AFE}"/>
                  </a:ext>
                </a:extLst>
              </p:cNvPr>
              <p:cNvSpPr txBox="1"/>
              <p:nvPr/>
            </p:nvSpPr>
            <p:spPr>
              <a:xfrm rot="19523692">
                <a:off x="7953153" y="7174768"/>
                <a:ext cx="820384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7020</a:t>
                </a:r>
              </a:p>
            </p:txBody>
          </p:sp>
          <p:sp>
            <p:nvSpPr>
              <p:cNvPr id="270" name="Kotak Teks 269">
                <a:extLst>
                  <a:ext uri="{FF2B5EF4-FFF2-40B4-BE49-F238E27FC236}">
                    <a16:creationId xmlns:a16="http://schemas.microsoft.com/office/drawing/2014/main" id="{619FAB69-767C-401F-A2E6-C3D40B66A06F}"/>
                  </a:ext>
                </a:extLst>
              </p:cNvPr>
              <p:cNvSpPr txBox="1"/>
              <p:nvPr/>
            </p:nvSpPr>
            <p:spPr>
              <a:xfrm>
                <a:off x="3359071" y="8785931"/>
                <a:ext cx="1049081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10390</a:t>
                </a:r>
              </a:p>
            </p:txBody>
          </p:sp>
          <p:sp>
            <p:nvSpPr>
              <p:cNvPr id="271" name="Kotak Teks 270">
                <a:extLst>
                  <a:ext uri="{FF2B5EF4-FFF2-40B4-BE49-F238E27FC236}">
                    <a16:creationId xmlns:a16="http://schemas.microsoft.com/office/drawing/2014/main" id="{E0CFCDB7-0E81-4269-85AB-474293A4B95D}"/>
                  </a:ext>
                </a:extLst>
              </p:cNvPr>
              <p:cNvSpPr txBox="1"/>
              <p:nvPr/>
            </p:nvSpPr>
            <p:spPr>
              <a:xfrm>
                <a:off x="7655442" y="8838590"/>
                <a:ext cx="1179534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3570</a:t>
                </a:r>
              </a:p>
            </p:txBody>
          </p:sp>
          <p:sp>
            <p:nvSpPr>
              <p:cNvPr id="272" name="Kotak Teks 271">
                <a:extLst>
                  <a:ext uri="{FF2B5EF4-FFF2-40B4-BE49-F238E27FC236}">
                    <a16:creationId xmlns:a16="http://schemas.microsoft.com/office/drawing/2014/main" id="{C0F87D01-C1D8-42AC-83A4-9FD029ECF171}"/>
                  </a:ext>
                </a:extLst>
              </p:cNvPr>
              <p:cNvSpPr txBox="1"/>
              <p:nvPr/>
            </p:nvSpPr>
            <p:spPr>
              <a:xfrm>
                <a:off x="10118185" y="10121157"/>
                <a:ext cx="820384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6160</a:t>
                </a:r>
              </a:p>
            </p:txBody>
          </p:sp>
          <p:sp>
            <p:nvSpPr>
              <p:cNvPr id="273" name="Kotak Teks 272">
                <a:extLst>
                  <a:ext uri="{FF2B5EF4-FFF2-40B4-BE49-F238E27FC236}">
                    <a16:creationId xmlns:a16="http://schemas.microsoft.com/office/drawing/2014/main" id="{6A918827-94AC-40A2-A46F-DFA5B480B651}"/>
                  </a:ext>
                </a:extLst>
              </p:cNvPr>
              <p:cNvSpPr txBox="1"/>
              <p:nvPr/>
            </p:nvSpPr>
            <p:spPr>
              <a:xfrm>
                <a:off x="10938569" y="8505570"/>
                <a:ext cx="1133421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5870</a:t>
                </a:r>
              </a:p>
            </p:txBody>
          </p:sp>
          <p:sp>
            <p:nvSpPr>
              <p:cNvPr id="274" name="Kotak Teks 273">
                <a:extLst>
                  <a:ext uri="{FF2B5EF4-FFF2-40B4-BE49-F238E27FC236}">
                    <a16:creationId xmlns:a16="http://schemas.microsoft.com/office/drawing/2014/main" id="{DBFA82EE-6793-40BF-B1A2-2090DE0B4CDA}"/>
                  </a:ext>
                </a:extLst>
              </p:cNvPr>
              <p:cNvSpPr txBox="1"/>
              <p:nvPr/>
            </p:nvSpPr>
            <p:spPr>
              <a:xfrm>
                <a:off x="1275907" y="10366399"/>
                <a:ext cx="802594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6480</a:t>
                </a:r>
              </a:p>
            </p:txBody>
          </p:sp>
          <p:sp>
            <p:nvSpPr>
              <p:cNvPr id="275" name="Kotak Teks 274">
                <a:extLst>
                  <a:ext uri="{FF2B5EF4-FFF2-40B4-BE49-F238E27FC236}">
                    <a16:creationId xmlns:a16="http://schemas.microsoft.com/office/drawing/2014/main" id="{B322BF3E-C694-4DB7-A352-821F6007CD80}"/>
                  </a:ext>
                </a:extLst>
              </p:cNvPr>
              <p:cNvSpPr txBox="1"/>
              <p:nvPr/>
            </p:nvSpPr>
            <p:spPr>
              <a:xfrm>
                <a:off x="3228646" y="11843732"/>
                <a:ext cx="853205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3060</a:t>
                </a:r>
              </a:p>
            </p:txBody>
          </p:sp>
          <p:sp>
            <p:nvSpPr>
              <p:cNvPr id="276" name="Kotak Teks 275">
                <a:extLst>
                  <a:ext uri="{FF2B5EF4-FFF2-40B4-BE49-F238E27FC236}">
                    <a16:creationId xmlns:a16="http://schemas.microsoft.com/office/drawing/2014/main" id="{14ED740E-929E-4EB7-9000-970B733E21A8}"/>
                  </a:ext>
                </a:extLst>
              </p:cNvPr>
              <p:cNvSpPr txBox="1"/>
              <p:nvPr/>
            </p:nvSpPr>
            <p:spPr>
              <a:xfrm>
                <a:off x="7795134" y="11857940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6500</a:t>
                </a:r>
              </a:p>
            </p:txBody>
          </p:sp>
          <p:sp>
            <p:nvSpPr>
              <p:cNvPr id="277" name="Kotak Teks 276">
                <a:extLst>
                  <a:ext uri="{FF2B5EF4-FFF2-40B4-BE49-F238E27FC236}">
                    <a16:creationId xmlns:a16="http://schemas.microsoft.com/office/drawing/2014/main" id="{634BAFB0-9E72-4347-94E0-8D55A9056F81}"/>
                  </a:ext>
                </a:extLst>
              </p:cNvPr>
              <p:cNvSpPr txBox="1"/>
              <p:nvPr/>
            </p:nvSpPr>
            <p:spPr>
              <a:xfrm>
                <a:off x="3223415" y="10316574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dirty="0">
                    <a:solidFill>
                      <a:srgbClr val="5E5E5E"/>
                    </a:solidFill>
                  </a:rPr>
                  <a:t>6</a:t>
                </a: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310</a:t>
                </a:r>
              </a:p>
            </p:txBody>
          </p:sp>
          <p:sp>
            <p:nvSpPr>
              <p:cNvPr id="278" name="Kotak Teks 277">
                <a:extLst>
                  <a:ext uri="{FF2B5EF4-FFF2-40B4-BE49-F238E27FC236}">
                    <a16:creationId xmlns:a16="http://schemas.microsoft.com/office/drawing/2014/main" id="{A6B9643D-204E-4DF0-A715-F2A58A9F93D5}"/>
                  </a:ext>
                </a:extLst>
              </p:cNvPr>
              <p:cNvSpPr txBox="1"/>
              <p:nvPr/>
            </p:nvSpPr>
            <p:spPr>
              <a:xfrm>
                <a:off x="5733677" y="10597682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9520</a:t>
                </a:r>
              </a:p>
            </p:txBody>
          </p:sp>
          <p:sp>
            <p:nvSpPr>
              <p:cNvPr id="279" name="Kotak Teks 278">
                <a:extLst>
                  <a:ext uri="{FF2B5EF4-FFF2-40B4-BE49-F238E27FC236}">
                    <a16:creationId xmlns:a16="http://schemas.microsoft.com/office/drawing/2014/main" id="{E6AEEC99-916B-408D-AE8B-16D03749DC5B}"/>
                  </a:ext>
                </a:extLst>
              </p:cNvPr>
              <p:cNvSpPr txBox="1"/>
              <p:nvPr/>
            </p:nvSpPr>
            <p:spPr>
              <a:xfrm>
                <a:off x="12279347" y="11834542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6950</a:t>
                </a:r>
              </a:p>
            </p:txBody>
          </p:sp>
          <p:sp>
            <p:nvSpPr>
              <p:cNvPr id="280" name="Kotak Teks 279">
                <a:extLst>
                  <a:ext uri="{FF2B5EF4-FFF2-40B4-BE49-F238E27FC236}">
                    <a16:creationId xmlns:a16="http://schemas.microsoft.com/office/drawing/2014/main" id="{921CF75B-D433-466E-B7E6-F97391097C8E}"/>
                  </a:ext>
                </a:extLst>
              </p:cNvPr>
              <p:cNvSpPr txBox="1"/>
              <p:nvPr/>
            </p:nvSpPr>
            <p:spPr>
              <a:xfrm>
                <a:off x="16000930" y="11857940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5280</a:t>
                </a:r>
              </a:p>
            </p:txBody>
          </p:sp>
          <p:sp>
            <p:nvSpPr>
              <p:cNvPr id="281" name="Kotak Teks 280">
                <a:extLst>
                  <a:ext uri="{FF2B5EF4-FFF2-40B4-BE49-F238E27FC236}">
                    <a16:creationId xmlns:a16="http://schemas.microsoft.com/office/drawing/2014/main" id="{3B897F8B-A735-4387-B789-0381220033E3}"/>
                  </a:ext>
                </a:extLst>
              </p:cNvPr>
              <p:cNvSpPr txBox="1"/>
              <p:nvPr/>
            </p:nvSpPr>
            <p:spPr>
              <a:xfrm>
                <a:off x="19128626" y="11918398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9040</a:t>
                </a:r>
              </a:p>
            </p:txBody>
          </p:sp>
          <p:sp>
            <p:nvSpPr>
              <p:cNvPr id="282" name="Kotak Teks 281">
                <a:extLst>
                  <a:ext uri="{FF2B5EF4-FFF2-40B4-BE49-F238E27FC236}">
                    <a16:creationId xmlns:a16="http://schemas.microsoft.com/office/drawing/2014/main" id="{83993558-522E-44C1-BE36-1E8400488C7F}"/>
                  </a:ext>
                </a:extLst>
              </p:cNvPr>
              <p:cNvSpPr txBox="1"/>
              <p:nvPr/>
            </p:nvSpPr>
            <p:spPr>
              <a:xfrm>
                <a:off x="20420819" y="10552536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4710</a:t>
                </a:r>
              </a:p>
            </p:txBody>
          </p:sp>
          <p:sp>
            <p:nvSpPr>
              <p:cNvPr id="283" name="Kotak Teks 282">
                <a:extLst>
                  <a:ext uri="{FF2B5EF4-FFF2-40B4-BE49-F238E27FC236}">
                    <a16:creationId xmlns:a16="http://schemas.microsoft.com/office/drawing/2014/main" id="{6B8B37F3-9AD0-4C03-BD3B-817E60206F41}"/>
                  </a:ext>
                </a:extLst>
              </p:cNvPr>
              <p:cNvSpPr txBox="1"/>
              <p:nvPr/>
            </p:nvSpPr>
            <p:spPr>
              <a:xfrm>
                <a:off x="12083435" y="5865190"/>
                <a:ext cx="1060040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dirty="0">
                    <a:solidFill>
                      <a:srgbClr val="5E5E5E"/>
                    </a:solidFill>
                  </a:rPr>
                  <a:t>11070</a:t>
                </a:r>
                <a:endPara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284" name="Kotak Teks 283">
                <a:extLst>
                  <a:ext uri="{FF2B5EF4-FFF2-40B4-BE49-F238E27FC236}">
                    <a16:creationId xmlns:a16="http://schemas.microsoft.com/office/drawing/2014/main" id="{FB3231E4-D0A3-4CA2-A78E-723AECC62646}"/>
                  </a:ext>
                </a:extLst>
              </p:cNvPr>
              <p:cNvSpPr txBox="1"/>
              <p:nvPr/>
            </p:nvSpPr>
            <p:spPr>
              <a:xfrm>
                <a:off x="15850868" y="7379046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6910</a:t>
                </a:r>
              </a:p>
            </p:txBody>
          </p:sp>
          <p:sp>
            <p:nvSpPr>
              <p:cNvPr id="285" name="Kotak Teks 284">
                <a:extLst>
                  <a:ext uri="{FF2B5EF4-FFF2-40B4-BE49-F238E27FC236}">
                    <a16:creationId xmlns:a16="http://schemas.microsoft.com/office/drawing/2014/main" id="{96A7611F-CC6E-471B-95CC-87A242E5AECC}"/>
                  </a:ext>
                </a:extLst>
              </p:cNvPr>
              <p:cNvSpPr txBox="1"/>
              <p:nvPr/>
            </p:nvSpPr>
            <p:spPr>
              <a:xfrm>
                <a:off x="19247523" y="8907097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dirty="0">
                    <a:solidFill>
                      <a:srgbClr val="5E5E5E"/>
                    </a:solidFill>
                  </a:rPr>
                  <a:t>883</a:t>
                </a: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0</a:t>
                </a:r>
              </a:p>
            </p:txBody>
          </p:sp>
          <p:sp>
            <p:nvSpPr>
              <p:cNvPr id="286" name="Kotak Teks 285">
                <a:extLst>
                  <a:ext uri="{FF2B5EF4-FFF2-40B4-BE49-F238E27FC236}">
                    <a16:creationId xmlns:a16="http://schemas.microsoft.com/office/drawing/2014/main" id="{7139D920-92E3-4442-A6CE-9D55A39EF16F}"/>
                  </a:ext>
                </a:extLst>
              </p:cNvPr>
              <p:cNvSpPr txBox="1"/>
              <p:nvPr/>
            </p:nvSpPr>
            <p:spPr>
              <a:xfrm>
                <a:off x="19107435" y="5896325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4270</a:t>
                </a:r>
              </a:p>
            </p:txBody>
          </p:sp>
          <p:sp>
            <p:nvSpPr>
              <p:cNvPr id="287" name="Kotak Teks 286">
                <a:extLst>
                  <a:ext uri="{FF2B5EF4-FFF2-40B4-BE49-F238E27FC236}">
                    <a16:creationId xmlns:a16="http://schemas.microsoft.com/office/drawing/2014/main" id="{B796616E-709E-410D-A1C5-36C80CB053F1}"/>
                  </a:ext>
                </a:extLst>
              </p:cNvPr>
              <p:cNvSpPr txBox="1"/>
              <p:nvPr/>
            </p:nvSpPr>
            <p:spPr>
              <a:xfrm>
                <a:off x="20397059" y="7361137"/>
                <a:ext cx="864129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9460</a:t>
                </a:r>
              </a:p>
            </p:txBody>
          </p:sp>
          <p:sp>
            <p:nvSpPr>
              <p:cNvPr id="288" name="Kotak Teks 287">
                <a:extLst>
                  <a:ext uri="{FF2B5EF4-FFF2-40B4-BE49-F238E27FC236}">
                    <a16:creationId xmlns:a16="http://schemas.microsoft.com/office/drawing/2014/main" id="{23EEB605-0987-4503-A25C-5035BE4EABAC}"/>
                  </a:ext>
                </a:extLst>
              </p:cNvPr>
              <p:cNvSpPr txBox="1"/>
              <p:nvPr/>
            </p:nvSpPr>
            <p:spPr>
              <a:xfrm>
                <a:off x="18985698" y="7428368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6570</a:t>
                </a:r>
              </a:p>
            </p:txBody>
          </p:sp>
          <p:sp>
            <p:nvSpPr>
              <p:cNvPr id="289" name="Kotak Teks 288">
                <a:extLst>
                  <a:ext uri="{FF2B5EF4-FFF2-40B4-BE49-F238E27FC236}">
                    <a16:creationId xmlns:a16="http://schemas.microsoft.com/office/drawing/2014/main" id="{AD0DD610-4631-49B7-B4FC-0A0166E298FA}"/>
                  </a:ext>
                </a:extLst>
              </p:cNvPr>
              <p:cNvSpPr txBox="1"/>
              <p:nvPr/>
            </p:nvSpPr>
            <p:spPr>
              <a:xfrm>
                <a:off x="17772710" y="7400898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4150</a:t>
                </a:r>
              </a:p>
            </p:txBody>
          </p:sp>
          <p:sp>
            <p:nvSpPr>
              <p:cNvPr id="290" name="Kotak Teks 289">
                <a:extLst>
                  <a:ext uri="{FF2B5EF4-FFF2-40B4-BE49-F238E27FC236}">
                    <a16:creationId xmlns:a16="http://schemas.microsoft.com/office/drawing/2014/main" id="{DE1BC15D-F0AB-45B7-8804-BE123CB4E29D}"/>
                  </a:ext>
                </a:extLst>
              </p:cNvPr>
              <p:cNvSpPr txBox="1"/>
              <p:nvPr/>
            </p:nvSpPr>
            <p:spPr>
              <a:xfrm>
                <a:off x="16153330" y="8977169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5160</a:t>
                </a:r>
              </a:p>
            </p:txBody>
          </p:sp>
          <p:sp>
            <p:nvSpPr>
              <p:cNvPr id="291" name="Kotak Teks 290">
                <a:extLst>
                  <a:ext uri="{FF2B5EF4-FFF2-40B4-BE49-F238E27FC236}">
                    <a16:creationId xmlns:a16="http://schemas.microsoft.com/office/drawing/2014/main" id="{7B5753C6-A9B9-49FA-A567-CACAE554A928}"/>
                  </a:ext>
                </a:extLst>
              </p:cNvPr>
              <p:cNvSpPr txBox="1"/>
              <p:nvPr/>
            </p:nvSpPr>
            <p:spPr>
              <a:xfrm>
                <a:off x="16083654" y="5970102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5470</a:t>
                </a:r>
              </a:p>
            </p:txBody>
          </p:sp>
          <p:sp>
            <p:nvSpPr>
              <p:cNvPr id="292" name="Kotak Teks 291">
                <a:extLst>
                  <a:ext uri="{FF2B5EF4-FFF2-40B4-BE49-F238E27FC236}">
                    <a16:creationId xmlns:a16="http://schemas.microsoft.com/office/drawing/2014/main" id="{699D526E-6BDD-48CB-B82F-BB6C757FCB40}"/>
                  </a:ext>
                </a:extLst>
              </p:cNvPr>
              <p:cNvSpPr txBox="1"/>
              <p:nvPr/>
            </p:nvSpPr>
            <p:spPr>
              <a:xfrm>
                <a:off x="14059605" y="7339056"/>
                <a:ext cx="1085582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11850</a:t>
                </a:r>
              </a:p>
            </p:txBody>
          </p:sp>
          <p:sp>
            <p:nvSpPr>
              <p:cNvPr id="293" name="Kotak Teks 292">
                <a:extLst>
                  <a:ext uri="{FF2B5EF4-FFF2-40B4-BE49-F238E27FC236}">
                    <a16:creationId xmlns:a16="http://schemas.microsoft.com/office/drawing/2014/main" id="{7D9FB2E0-C2FA-4F2F-9E91-1C28003AF8F5}"/>
                  </a:ext>
                </a:extLst>
              </p:cNvPr>
              <p:cNvSpPr txBox="1"/>
              <p:nvPr/>
            </p:nvSpPr>
            <p:spPr>
              <a:xfrm>
                <a:off x="12447413" y="10354390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4650</a:t>
                </a:r>
              </a:p>
            </p:txBody>
          </p:sp>
          <p:sp>
            <p:nvSpPr>
              <p:cNvPr id="294" name="Kotak Teks 293">
                <a:extLst>
                  <a:ext uri="{FF2B5EF4-FFF2-40B4-BE49-F238E27FC236}">
                    <a16:creationId xmlns:a16="http://schemas.microsoft.com/office/drawing/2014/main" id="{4F79FC62-7413-4109-99D4-9FDD85C9CB2A}"/>
                  </a:ext>
                </a:extLst>
              </p:cNvPr>
              <p:cNvSpPr txBox="1"/>
              <p:nvPr/>
            </p:nvSpPr>
            <p:spPr>
              <a:xfrm>
                <a:off x="18868318" y="10614153"/>
                <a:ext cx="864128" cy="4719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id-ID" dirty="0">
                    <a:solidFill>
                      <a:srgbClr val="5E5E5E"/>
                    </a:solidFill>
                  </a:rPr>
                  <a:t>178</a:t>
                </a:r>
                <a:r>
                  <a:rPr kumimoji="0" lang="id-ID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0</a:t>
                </a:r>
              </a:p>
            </p:txBody>
          </p:sp>
        </p:grpSp>
        <p:sp>
          <p:nvSpPr>
            <p:cNvPr id="204" name="Kotak Teks 203">
              <a:extLst>
                <a:ext uri="{FF2B5EF4-FFF2-40B4-BE49-F238E27FC236}">
                  <a16:creationId xmlns:a16="http://schemas.microsoft.com/office/drawing/2014/main" id="{BC40AD41-7052-483B-AD20-4412DBEA525C}"/>
                </a:ext>
              </a:extLst>
            </p:cNvPr>
            <p:cNvSpPr txBox="1"/>
            <p:nvPr/>
          </p:nvSpPr>
          <p:spPr>
            <a:xfrm>
              <a:off x="9493291" y="6961117"/>
              <a:ext cx="1507366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4680(g)</a:t>
              </a:r>
            </a:p>
          </p:txBody>
        </p:sp>
        <p:sp>
          <p:nvSpPr>
            <p:cNvPr id="205" name="Kotak Teks 204">
              <a:extLst>
                <a:ext uri="{FF2B5EF4-FFF2-40B4-BE49-F238E27FC236}">
                  <a16:creationId xmlns:a16="http://schemas.microsoft.com/office/drawing/2014/main" id="{0C9BB685-0997-4DA9-B350-185B4B32F569}"/>
                </a:ext>
              </a:extLst>
            </p:cNvPr>
            <p:cNvSpPr txBox="1"/>
            <p:nvPr/>
          </p:nvSpPr>
          <p:spPr>
            <a:xfrm>
              <a:off x="14955265" y="1007966"/>
              <a:ext cx="1767371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11070(g)</a:t>
              </a:r>
            </a:p>
          </p:txBody>
        </p:sp>
        <p:sp>
          <p:nvSpPr>
            <p:cNvPr id="206" name="Kotak Teks 205">
              <a:extLst>
                <a:ext uri="{FF2B5EF4-FFF2-40B4-BE49-F238E27FC236}">
                  <a16:creationId xmlns:a16="http://schemas.microsoft.com/office/drawing/2014/main" id="{7D3EC44F-9EB6-4554-81C7-34B03E7869A9}"/>
                </a:ext>
              </a:extLst>
            </p:cNvPr>
            <p:cNvSpPr txBox="1"/>
            <p:nvPr/>
          </p:nvSpPr>
          <p:spPr>
            <a:xfrm>
              <a:off x="10611232" y="11754728"/>
              <a:ext cx="2128058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5870(g)</a:t>
              </a: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10840(</a:t>
              </a:r>
              <a:r>
                <a:rPr lang="id-ID" sz="3200" b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g,h</a:t>
              </a:r>
              <a:r>
                <a:rPr lang="id-ID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endParaRPr>
            </a:p>
          </p:txBody>
        </p:sp>
        <p:sp>
          <p:nvSpPr>
            <p:cNvPr id="207" name="Kotak Teks 206">
              <a:extLst>
                <a:ext uri="{FF2B5EF4-FFF2-40B4-BE49-F238E27FC236}">
                  <a16:creationId xmlns:a16="http://schemas.microsoft.com/office/drawing/2014/main" id="{FDEDE4F2-F880-4BB4-B2A8-496A77A432B1}"/>
                </a:ext>
              </a:extLst>
            </p:cNvPr>
            <p:cNvSpPr txBox="1"/>
            <p:nvPr/>
          </p:nvSpPr>
          <p:spPr>
            <a:xfrm>
              <a:off x="18537458" y="841023"/>
              <a:ext cx="2081334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16540(</a:t>
              </a:r>
              <a:r>
                <a:rPr kumimoji="0" lang="id-ID" sz="3200" b="1" i="0" u="none" strike="noStrike" cap="none" spc="0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g,j</a:t>
              </a: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)</a:t>
              </a:r>
            </a:p>
          </p:txBody>
        </p:sp>
        <p:sp>
          <p:nvSpPr>
            <p:cNvPr id="208" name="Kotak Teks 207">
              <a:extLst>
                <a:ext uri="{FF2B5EF4-FFF2-40B4-BE49-F238E27FC236}">
                  <a16:creationId xmlns:a16="http://schemas.microsoft.com/office/drawing/2014/main" id="{FF6BF130-257C-4934-AFB5-A146C3680539}"/>
                </a:ext>
              </a:extLst>
            </p:cNvPr>
            <p:cNvSpPr txBox="1"/>
            <p:nvPr/>
          </p:nvSpPr>
          <p:spPr>
            <a:xfrm>
              <a:off x="18051272" y="7189617"/>
              <a:ext cx="2547107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17980(</a:t>
              </a:r>
              <a:r>
                <a:rPr kumimoji="0" lang="id-ID" sz="3200" b="1" i="0" u="none" strike="noStrike" cap="none" spc="0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g,j</a:t>
              </a: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)</a:t>
              </a: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15680(</a:t>
              </a:r>
              <a:r>
                <a:rPr lang="id-ID" sz="3200" b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g,i,k</a:t>
              </a:r>
              <a:r>
                <a:rPr lang="id-ID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endParaRPr>
            </a:p>
          </p:txBody>
        </p:sp>
        <p:sp>
          <p:nvSpPr>
            <p:cNvPr id="209" name="Kotak Teks 208">
              <a:extLst>
                <a:ext uri="{FF2B5EF4-FFF2-40B4-BE49-F238E27FC236}">
                  <a16:creationId xmlns:a16="http://schemas.microsoft.com/office/drawing/2014/main" id="{D0AFFB0D-99BD-45C7-8ABD-14FC1591626A}"/>
                </a:ext>
              </a:extLst>
            </p:cNvPr>
            <p:cNvSpPr txBox="1"/>
            <p:nvPr/>
          </p:nvSpPr>
          <p:spPr>
            <a:xfrm>
              <a:off x="15264875" y="7066771"/>
              <a:ext cx="2081334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22920(</a:t>
              </a:r>
              <a:r>
                <a:rPr kumimoji="0" lang="id-ID" sz="3200" b="1" i="0" u="none" strike="noStrike" cap="none" spc="0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g,j</a:t>
              </a: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)</a:t>
              </a: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10520(</a:t>
              </a:r>
              <a:r>
                <a:rPr lang="id-ID" sz="3200" b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g,i</a:t>
              </a:r>
              <a:r>
                <a:rPr lang="id-ID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endParaRPr>
            </a:p>
          </p:txBody>
        </p:sp>
        <p:sp>
          <p:nvSpPr>
            <p:cNvPr id="210" name="Kotak Teks 209">
              <a:extLst>
                <a:ext uri="{FF2B5EF4-FFF2-40B4-BE49-F238E27FC236}">
                  <a16:creationId xmlns:a16="http://schemas.microsoft.com/office/drawing/2014/main" id="{5D05ACD2-C43D-45B5-AAC0-9C307DF03EA3}"/>
                </a:ext>
              </a:extLst>
            </p:cNvPr>
            <p:cNvSpPr txBox="1"/>
            <p:nvPr/>
          </p:nvSpPr>
          <p:spPr>
            <a:xfrm>
              <a:off x="14736726" y="11862085"/>
              <a:ext cx="185590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12820(</a:t>
              </a:r>
              <a:r>
                <a:rPr kumimoji="0" lang="id-ID" sz="3200" b="1" i="0" u="none" strike="noStrike" cap="none" spc="0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g,i</a:t>
              </a: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)</a:t>
              </a:r>
            </a:p>
          </p:txBody>
        </p:sp>
        <p:sp>
          <p:nvSpPr>
            <p:cNvPr id="211" name="Kotak Teks 210">
              <a:extLst>
                <a:ext uri="{FF2B5EF4-FFF2-40B4-BE49-F238E27FC236}">
                  <a16:creationId xmlns:a16="http://schemas.microsoft.com/office/drawing/2014/main" id="{5B61A837-F2CF-4904-8E71-69CB9835DC96}"/>
                </a:ext>
              </a:extLst>
            </p:cNvPr>
            <p:cNvSpPr txBox="1"/>
            <p:nvPr/>
          </p:nvSpPr>
          <p:spPr>
            <a:xfrm>
              <a:off x="18193032" y="11832352"/>
              <a:ext cx="212805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18100(</a:t>
              </a:r>
              <a:r>
                <a:rPr kumimoji="0" lang="id-ID" sz="3200" b="1" i="0" u="none" strike="noStrike" cap="none" spc="0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g,i,l</a:t>
              </a: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)</a:t>
              </a:r>
            </a:p>
          </p:txBody>
        </p:sp>
        <p:sp>
          <p:nvSpPr>
            <p:cNvPr id="212" name="Kotak Teks 211">
              <a:extLst>
                <a:ext uri="{FF2B5EF4-FFF2-40B4-BE49-F238E27FC236}">
                  <a16:creationId xmlns:a16="http://schemas.microsoft.com/office/drawing/2014/main" id="{CD671A97-25A6-4E00-B50E-94B109E0C0E7}"/>
                </a:ext>
              </a:extLst>
            </p:cNvPr>
            <p:cNvSpPr txBox="1"/>
            <p:nvPr/>
          </p:nvSpPr>
          <p:spPr>
            <a:xfrm>
              <a:off x="21008226" y="764269"/>
              <a:ext cx="2850776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20810(</a:t>
              </a:r>
              <a:r>
                <a:rPr kumimoji="0" lang="id-ID" sz="3200" b="1" i="0" u="none" strike="noStrike" cap="none" spc="0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g,j,m</a:t>
              </a:r>
              <a:r>
                <a:rPr lang="id-ID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id-ID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endParaRPr>
            </a:p>
          </p:txBody>
        </p:sp>
        <p:sp>
          <p:nvSpPr>
            <p:cNvPr id="213" name="Kotak Teks 212">
              <a:extLst>
                <a:ext uri="{FF2B5EF4-FFF2-40B4-BE49-F238E27FC236}">
                  <a16:creationId xmlns:a16="http://schemas.microsoft.com/office/drawing/2014/main" id="{F928BB60-5241-4563-91CA-0B214C66C62E}"/>
                </a:ext>
              </a:extLst>
            </p:cNvPr>
            <p:cNvSpPr txBox="1"/>
            <p:nvPr/>
          </p:nvSpPr>
          <p:spPr>
            <a:xfrm>
              <a:off x="21749325" y="7220469"/>
              <a:ext cx="2898401" cy="1579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26810(</a:t>
              </a:r>
              <a:r>
                <a:rPr kumimoji="0" lang="id-ID" sz="3200" b="1" i="0" u="none" strike="noStrike" cap="none" spc="0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g,j,n</a:t>
              </a: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)</a:t>
              </a: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24510(</a:t>
              </a:r>
              <a:r>
                <a:rPr lang="id-ID" sz="3200" b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g,i,k,n</a:t>
              </a:r>
              <a:r>
                <a:rPr lang="id-ID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19880(</a:t>
              </a:r>
              <a:r>
                <a:rPr kumimoji="0" lang="id-ID" sz="3200" b="1" i="0" u="none" strike="noStrike" cap="none" spc="0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g,i,l,o</a:t>
              </a:r>
              <a:r>
                <a:rPr kumimoji="0" lang="id-ID" sz="3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)</a:t>
              </a:r>
            </a:p>
          </p:txBody>
        </p:sp>
        <p:sp>
          <p:nvSpPr>
            <p:cNvPr id="214" name="Kotak Teks 213">
              <a:extLst>
                <a:ext uri="{FF2B5EF4-FFF2-40B4-BE49-F238E27FC236}">
                  <a16:creationId xmlns:a16="http://schemas.microsoft.com/office/drawing/2014/main" id="{D5BC4CD0-92EA-4389-B3E7-A07A31D94763}"/>
                </a:ext>
              </a:extLst>
            </p:cNvPr>
            <p:cNvSpPr txBox="1"/>
            <p:nvPr/>
          </p:nvSpPr>
          <p:spPr>
            <a:xfrm>
              <a:off x="21415522" y="11720403"/>
              <a:ext cx="2898401" cy="182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8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31520(</a:t>
              </a:r>
              <a:r>
                <a:rPr kumimoji="0" lang="id-ID" sz="2800" b="1" i="0" u="none" strike="noStrike" cap="none" spc="0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g,j,n,q</a:t>
              </a:r>
              <a:r>
                <a:rPr kumimoji="0" lang="id-ID" sz="28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)</a:t>
              </a: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29220(</a:t>
              </a:r>
              <a:r>
                <a:rPr lang="id-ID" sz="2800" b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g,i,k,n,q</a:t>
              </a:r>
              <a:r>
                <a:rPr lang="id-ID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8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highlight>
                    <a:srgbClr val="FFFF00"/>
                  </a:highlight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24590(</a:t>
              </a:r>
              <a:r>
                <a:rPr kumimoji="0" lang="id-ID" sz="2800" b="1" i="0" u="none" strike="noStrike" cap="none" spc="0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highlight>
                    <a:srgbClr val="FFFF00"/>
                  </a:highlight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g,i,l,o,q</a:t>
              </a:r>
              <a:r>
                <a:rPr kumimoji="0" lang="id-ID" sz="28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highlight>
                    <a:srgbClr val="FFFF00"/>
                  </a:highlight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)</a:t>
              </a: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27140(</a:t>
              </a:r>
              <a:r>
                <a:rPr lang="id-ID" sz="2800" b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g,i,l,o</a:t>
              </a:r>
              <a:r>
                <a:rPr lang="id-ID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id-ID" sz="2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1675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195101" y="173925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864347" y="2554478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10100</a:t>
            </a:r>
            <a:r>
              <a:rPr lang="en-US" sz="4800" noProof="1">
                <a:solidFill>
                  <a:srgbClr val="000000"/>
                </a:solidFill>
              </a:rPr>
              <a:t>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00000</a:t>
            </a:r>
            <a:r>
              <a:rPr lang="en-US" sz="4800" noProof="1">
                <a:solidFill>
                  <a:srgbClr val="000000"/>
                </a:solidFill>
              </a:rPr>
              <a:t>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01111 00000</a:t>
            </a:r>
            <a:r>
              <a:rPr lang="en-US" sz="4800" noProof="1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10010</a:t>
            </a:r>
            <a:r>
              <a:rPr lang="en-US" sz="4800" noProof="1">
                <a:solidFill>
                  <a:srgbClr val="000000"/>
                </a:solidFill>
              </a:rPr>
              <a:t>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10010</a:t>
            </a:r>
            <a:r>
              <a:rPr lang="en-US" sz="4800" noProof="1">
                <a:solidFill>
                  <a:srgbClr val="000000"/>
                </a:solidFill>
              </a:rPr>
              <a:t>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10110</a:t>
            </a:r>
            <a:r>
              <a:rPr lang="en-US" sz="4800" noProof="1">
                <a:solidFill>
                  <a:srgbClr val="000000"/>
                </a:solidFill>
              </a:rPr>
              <a:t>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01110</a:t>
            </a:r>
            <a:r>
              <a:rPr lang="en-US" sz="4800" noProof="1">
                <a:solidFill>
                  <a:srgbClr val="000000"/>
                </a:solidFill>
              </a:rPr>
              <a:t>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10001</a:t>
            </a:r>
            <a:r>
              <a:rPr lang="en-US" sz="4800" noProof="1">
                <a:solidFill>
                  <a:srgbClr val="000000"/>
                </a:solidFill>
              </a:rPr>
              <a:t>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00011</a:t>
            </a:r>
            <a:r>
              <a:rPr lang="en-US" sz="4800" noProof="1">
                <a:solidFill>
                  <a:srgbClr val="000000"/>
                </a:solidFill>
              </a:rPr>
              <a:t>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10100</a:t>
            </a:r>
            <a:r>
              <a:rPr lang="en-US" sz="4800" noProof="1">
                <a:solidFill>
                  <a:srgbClr val="000000"/>
                </a:solidFill>
              </a:rPr>
              <a:t> 01010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01100</a:t>
            </a:r>
            <a:r>
              <a:rPr lang="en-US" sz="4800" noProof="1">
                <a:solidFill>
                  <a:srgbClr val="000000"/>
                </a:solidFill>
              </a:rPr>
              <a:t> 00000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01101</a:t>
            </a:r>
            <a:r>
              <a:rPr lang="en-US" sz="4800" noProof="1">
                <a:solidFill>
                  <a:srgbClr val="000000"/>
                </a:solidFill>
              </a:rPr>
              <a:t> 10011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00100</a:t>
            </a:r>
            <a:r>
              <a:rPr lang="en-US" sz="4800" noProof="1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00011</a:t>
            </a:r>
            <a:r>
              <a:rPr lang="en-US" sz="4800" noProof="1">
                <a:solidFill>
                  <a:srgbClr val="000000"/>
                </a:solidFill>
              </a:rPr>
              <a:t> 01000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10001</a:t>
            </a:r>
            <a:r>
              <a:rPr lang="en-US" sz="4800" noProof="1">
                <a:solidFill>
                  <a:srgbClr val="000000"/>
                </a:solidFill>
              </a:rPr>
              <a:t> 01000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00011</a:t>
            </a:r>
            <a:r>
              <a:rPr lang="en-US" sz="4800" noProof="1">
                <a:solidFill>
                  <a:srgbClr val="000000"/>
                </a:solidFill>
              </a:rPr>
              <a:t>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10001</a:t>
            </a:r>
            <a:r>
              <a:rPr lang="en-US" sz="4800" noProof="1">
                <a:solidFill>
                  <a:srgbClr val="000000"/>
                </a:solidFill>
              </a:rPr>
              <a:t> 01000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10011</a:t>
            </a:r>
            <a:r>
              <a:rPr lang="en-US" sz="4800" noProof="1">
                <a:solidFill>
                  <a:srgbClr val="000000"/>
                </a:solidFill>
              </a:rPr>
              <a:t> 00100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01100</a:t>
            </a:r>
            <a:r>
              <a:rPr lang="en-US" sz="4800" noProof="1">
                <a:solidFill>
                  <a:srgbClr val="000000"/>
                </a:solidFill>
              </a:rPr>
              <a:t>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00011</a:t>
            </a:r>
            <a:r>
              <a:rPr lang="en-US" sz="4800" noProof="1">
                <a:solidFill>
                  <a:srgbClr val="000000"/>
                </a:solidFill>
              </a:rPr>
              <a:t> 00000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01101</a:t>
            </a:r>
            <a:r>
              <a:rPr lang="en-US" sz="4800" noProof="1">
                <a:solidFill>
                  <a:srgbClr val="000000"/>
                </a:solidFill>
              </a:rPr>
              <a:t> 10011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00000</a:t>
            </a:r>
            <a:r>
              <a:rPr lang="en-US" sz="4800" noProof="1">
                <a:solidFill>
                  <a:srgbClr val="000000"/>
                </a:solidFill>
              </a:rPr>
              <a:t>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00110</a:t>
            </a:r>
            <a:r>
              <a:rPr lang="en-US" sz="4800" noProof="1">
                <a:solidFill>
                  <a:srgbClr val="000000"/>
                </a:solidFill>
              </a:rPr>
              <a:t> 00110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00000 </a:t>
            </a:r>
            <a:r>
              <a:rPr lang="en-US" sz="4800" noProof="1">
                <a:solidFill>
                  <a:srgbClr val="000000"/>
                </a:solidFill>
              </a:rPr>
              <a:t>01011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01011</a:t>
            </a:r>
            <a:r>
              <a:rPr lang="en-US" sz="4800" noProof="1">
                <a:solidFill>
                  <a:srgbClr val="000000"/>
                </a:solidFill>
              </a:rPr>
              <a:t> 00000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00111</a:t>
            </a:r>
            <a:r>
              <a:rPr lang="en-US" sz="4800" noProof="1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10001</a:t>
            </a:r>
            <a:r>
              <a:rPr lang="en-US" sz="4800" noProof="1">
                <a:solidFill>
                  <a:srgbClr val="000000"/>
                </a:solidFill>
              </a:rPr>
              <a:t> 01101 </a:t>
            </a:r>
            <a:r>
              <a:rPr lang="en-US" sz="4800" noProof="1">
                <a:solidFill>
                  <a:srgbClr val="000000"/>
                </a:solidFill>
                <a:highlight>
                  <a:srgbClr val="FFFF00"/>
                </a:highlight>
              </a:rPr>
              <a:t>11000</a:t>
            </a:r>
            <a:r>
              <a:rPr lang="en-US" sz="4800" noProof="1">
                <a:solidFill>
                  <a:srgbClr val="000000"/>
                </a:solidFill>
              </a:rPr>
              <a:t>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p:sp>
        <p:nvSpPr>
          <p:cNvPr id="8" name="Kotak Teks 7">
            <a:extLst>
              <a:ext uri="{FF2B5EF4-FFF2-40B4-BE49-F238E27FC236}">
                <a16:creationId xmlns:a16="http://schemas.microsoft.com/office/drawing/2014/main" id="{B2A7B6CF-D68B-4FB0-8801-E72ADCFA5DB7}"/>
              </a:ext>
            </a:extLst>
          </p:cNvPr>
          <p:cNvSpPr txBox="1"/>
          <p:nvPr/>
        </p:nvSpPr>
        <p:spPr>
          <a:xfrm>
            <a:off x="-467773" y="8917436"/>
            <a:ext cx="5294954" cy="5016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d-ID" sz="3200" dirty="0"/>
              <a:t>SEMUAPA</a:t>
            </a:r>
          </a:p>
          <a:p>
            <a:r>
              <a:rPr lang="id-ID" sz="3200" dirty="0"/>
              <a:t>SSWORDL</a:t>
            </a:r>
          </a:p>
          <a:p>
            <a:r>
              <a:rPr lang="id-ID" sz="3200" dirty="0"/>
              <a:t>UKMANTE</a:t>
            </a:r>
          </a:p>
          <a:p>
            <a:r>
              <a:rPr lang="id-ID" sz="3200" dirty="0"/>
              <a:t>RDIRIDA</a:t>
            </a:r>
          </a:p>
          <a:p>
            <a:r>
              <a:rPr lang="id-ID" sz="3200" dirty="0"/>
              <a:t>RITEMPA</a:t>
            </a:r>
          </a:p>
          <a:p>
            <a:r>
              <a:rPr lang="id-ID" sz="3200" dirty="0"/>
              <a:t>TDANTAN</a:t>
            </a:r>
          </a:p>
          <a:p>
            <a:r>
              <a:rPr lang="id-ID" sz="3200" dirty="0"/>
              <a:t>GGALLAH</a:t>
            </a:r>
          </a:p>
          <a:p>
            <a:r>
              <a:rPr lang="id-ID" sz="3200" dirty="0"/>
              <a:t>IRNYA</a:t>
            </a:r>
          </a:p>
          <a:p>
            <a:endParaRPr lang="id-ID" sz="3200" dirty="0"/>
          </a:p>
          <a:p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tak Teks 7">
            <a:extLst>
              <a:ext uri="{FF2B5EF4-FFF2-40B4-BE49-F238E27FC236}">
                <a16:creationId xmlns:a16="http://schemas.microsoft.com/office/drawing/2014/main" id="{97C8700D-C5B6-4075-8432-B514A967A2C3}"/>
              </a:ext>
            </a:extLst>
          </p:cNvPr>
          <p:cNvSpPr txBox="1"/>
          <p:nvPr/>
        </p:nvSpPr>
        <p:spPr>
          <a:xfrm>
            <a:off x="0" y="2435314"/>
            <a:ext cx="7591646" cy="1261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d-ID" sz="2800" dirty="0">
                <a:solidFill>
                  <a:srgbClr val="000000"/>
                </a:solidFill>
              </a:rPr>
              <a:t>PROBABILITAS MUNCULNYA SIMBOL</a:t>
            </a:r>
          </a:p>
          <a:p>
            <a:endParaRPr lang="id-ID" sz="2400" dirty="0"/>
          </a:p>
          <a:p>
            <a:endParaRPr lang="id-ID" sz="2400" dirty="0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7552179F-10C7-46A3-AA5D-7ECF9375222E}"/>
              </a:ext>
            </a:extLst>
          </p:cNvPr>
          <p:cNvSpPr txBox="1"/>
          <p:nvPr/>
        </p:nvSpPr>
        <p:spPr>
          <a:xfrm>
            <a:off x="0" y="608694"/>
            <a:ext cx="15036503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d-ID" sz="2800" dirty="0">
                <a:solidFill>
                  <a:srgbClr val="000000"/>
                </a:solidFill>
              </a:rPr>
              <a:t>SEMUA PASSWORD LUKMAN TERDIRI DARI TEMPAT DAN TANGGAL LAHIRNYA</a:t>
            </a:r>
          </a:p>
          <a:p>
            <a:r>
              <a:rPr lang="id-ID" sz="2800" dirty="0">
                <a:solidFill>
                  <a:srgbClr val="000000"/>
                </a:solidFill>
              </a:rPr>
              <a:t>5  8 6 7  4  6  3  7 8</a:t>
            </a:r>
          </a:p>
          <a:p>
            <a:r>
              <a:rPr lang="id-ID" sz="2400" dirty="0"/>
              <a:t> 54</a:t>
            </a:r>
          </a:p>
          <a:p>
            <a:endParaRPr lang="id-ID" sz="2400" dirty="0"/>
          </a:p>
        </p:txBody>
      </p:sp>
      <p:pic>
        <p:nvPicPr>
          <p:cNvPr id="16" name="Gambar 15">
            <a:extLst>
              <a:ext uri="{FF2B5EF4-FFF2-40B4-BE49-F238E27FC236}">
                <a16:creationId xmlns:a16="http://schemas.microsoft.com/office/drawing/2014/main" id="{49765A74-BCAD-49AD-B285-28001E27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42" y="3333856"/>
            <a:ext cx="23431916" cy="92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8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E27B398-58D3-4E2E-BFD8-2A50DF48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587892"/>
            <a:ext cx="7724849" cy="983216"/>
          </a:xfrm>
        </p:spPr>
        <p:txBody>
          <a:bodyPr>
            <a:normAutofit/>
          </a:bodyPr>
          <a:lstStyle/>
          <a:p>
            <a:r>
              <a:rPr lang="en-US" sz="3600" noProof="1">
                <a:solidFill>
                  <a:srgbClr val="000000"/>
                </a:solidFill>
              </a:rPr>
              <a:t>Huffman tree</a:t>
            </a:r>
            <a:endParaRPr lang="id-ID" sz="3600" dirty="0"/>
          </a:p>
        </p:txBody>
      </p:sp>
      <p:grpSp>
        <p:nvGrpSpPr>
          <p:cNvPr id="225" name="Grup 224">
            <a:extLst>
              <a:ext uri="{FF2B5EF4-FFF2-40B4-BE49-F238E27FC236}">
                <a16:creationId xmlns:a16="http://schemas.microsoft.com/office/drawing/2014/main" id="{5C07C981-BCC0-4049-8337-1C2002417CD4}"/>
              </a:ext>
            </a:extLst>
          </p:cNvPr>
          <p:cNvGrpSpPr/>
          <p:nvPr/>
        </p:nvGrpSpPr>
        <p:grpSpPr>
          <a:xfrm>
            <a:off x="-98899" y="874768"/>
            <a:ext cx="23276399" cy="11966463"/>
            <a:chOff x="586492" y="1484066"/>
            <a:chExt cx="21633472" cy="10485471"/>
          </a:xfrm>
        </p:grpSpPr>
        <p:sp>
          <p:nvSpPr>
            <p:cNvPr id="9" name="Kotak Teks 8">
              <a:extLst>
                <a:ext uri="{FF2B5EF4-FFF2-40B4-BE49-F238E27FC236}">
                  <a16:creationId xmlns:a16="http://schemas.microsoft.com/office/drawing/2014/main" id="{B6ED8627-8834-4392-9B13-9801D9B13AB5}"/>
                </a:ext>
              </a:extLst>
            </p:cNvPr>
            <p:cNvSpPr txBox="1"/>
            <p:nvPr/>
          </p:nvSpPr>
          <p:spPr>
            <a:xfrm>
              <a:off x="9208439" y="1484066"/>
              <a:ext cx="914400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1.00</a:t>
              </a:r>
            </a:p>
          </p:txBody>
        </p:sp>
        <p:cxnSp>
          <p:nvCxnSpPr>
            <p:cNvPr id="13" name="Konektor Lurus 12">
              <a:extLst>
                <a:ext uri="{FF2B5EF4-FFF2-40B4-BE49-F238E27FC236}">
                  <a16:creationId xmlns:a16="http://schemas.microsoft.com/office/drawing/2014/main" id="{3E82E82B-DC36-40E4-BC7C-C00E3A56D953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5412172" y="2092583"/>
              <a:ext cx="4389634" cy="133262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Konektor Lurus 14">
              <a:extLst>
                <a:ext uri="{FF2B5EF4-FFF2-40B4-BE49-F238E27FC236}">
                  <a16:creationId xmlns:a16="http://schemas.microsoft.com/office/drawing/2014/main" id="{A6ED411E-08B9-4B48-B5E1-96DF796527F7}"/>
                </a:ext>
              </a:extLst>
            </p:cNvPr>
            <p:cNvCxnSpPr>
              <a:cxnSpLocks/>
            </p:cNvCxnSpPr>
            <p:nvPr/>
          </p:nvCxnSpPr>
          <p:spPr>
            <a:xfrm>
              <a:off x="9801806" y="2124300"/>
              <a:ext cx="7306749" cy="11832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Bagan alur: Konektor 21">
              <a:extLst>
                <a:ext uri="{FF2B5EF4-FFF2-40B4-BE49-F238E27FC236}">
                  <a16:creationId xmlns:a16="http://schemas.microsoft.com/office/drawing/2014/main" id="{AA39F6EB-9F39-4966-A6A6-FE01BEDD6CF1}"/>
                </a:ext>
              </a:extLst>
            </p:cNvPr>
            <p:cNvSpPr/>
            <p:nvPr/>
          </p:nvSpPr>
          <p:spPr>
            <a:xfrm>
              <a:off x="9665639" y="1940623"/>
              <a:ext cx="272333" cy="306286"/>
            </a:xfrm>
            <a:prstGeom prst="flowChartConnector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d-ID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Bagan alur: Konektor 22">
              <a:extLst>
                <a:ext uri="{FF2B5EF4-FFF2-40B4-BE49-F238E27FC236}">
                  <a16:creationId xmlns:a16="http://schemas.microsoft.com/office/drawing/2014/main" id="{2FB968B8-026B-429A-86D4-46C9C7DEDE8A}"/>
                </a:ext>
              </a:extLst>
            </p:cNvPr>
            <p:cNvSpPr/>
            <p:nvPr/>
          </p:nvSpPr>
          <p:spPr>
            <a:xfrm>
              <a:off x="16917662" y="3183922"/>
              <a:ext cx="272333" cy="306286"/>
            </a:xfrm>
            <a:prstGeom prst="flowChartConnector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d-ID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Bagan alur: Konektor 24">
              <a:extLst>
                <a:ext uri="{FF2B5EF4-FFF2-40B4-BE49-F238E27FC236}">
                  <a16:creationId xmlns:a16="http://schemas.microsoft.com/office/drawing/2014/main" id="{6CA6EFE4-247B-4705-B5CC-164B346725B5}"/>
                </a:ext>
              </a:extLst>
            </p:cNvPr>
            <p:cNvSpPr/>
            <p:nvPr/>
          </p:nvSpPr>
          <p:spPr>
            <a:xfrm>
              <a:off x="8302073" y="6813144"/>
              <a:ext cx="272333" cy="306286"/>
            </a:xfrm>
            <a:prstGeom prst="flowChartConnector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d-ID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Bagan alur: Konektor 25">
              <a:extLst>
                <a:ext uri="{FF2B5EF4-FFF2-40B4-BE49-F238E27FC236}">
                  <a16:creationId xmlns:a16="http://schemas.microsoft.com/office/drawing/2014/main" id="{F7D07D0F-207E-47C3-B4C2-E6D9E1E439B0}"/>
                </a:ext>
              </a:extLst>
            </p:cNvPr>
            <p:cNvSpPr/>
            <p:nvPr/>
          </p:nvSpPr>
          <p:spPr>
            <a:xfrm>
              <a:off x="14991229" y="4901661"/>
              <a:ext cx="272333" cy="306286"/>
            </a:xfrm>
            <a:prstGeom prst="flowChartConnector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d-ID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9" name="Bagan alur: Konektor 28">
              <a:extLst>
                <a:ext uri="{FF2B5EF4-FFF2-40B4-BE49-F238E27FC236}">
                  <a16:creationId xmlns:a16="http://schemas.microsoft.com/office/drawing/2014/main" id="{FEE2FC63-5E92-4173-90DB-E2DFE42805A4}"/>
                </a:ext>
              </a:extLst>
            </p:cNvPr>
            <p:cNvSpPr/>
            <p:nvPr/>
          </p:nvSpPr>
          <p:spPr>
            <a:xfrm>
              <a:off x="4537579" y="6774858"/>
              <a:ext cx="272333" cy="306286"/>
            </a:xfrm>
            <a:prstGeom prst="flowChartConnector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d-ID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0" name="Bagan alur: Konektor 29">
              <a:extLst>
                <a:ext uri="{FF2B5EF4-FFF2-40B4-BE49-F238E27FC236}">
                  <a16:creationId xmlns:a16="http://schemas.microsoft.com/office/drawing/2014/main" id="{FBB1D3D1-F25C-4913-80F3-2D03178ADF88}"/>
                </a:ext>
              </a:extLst>
            </p:cNvPr>
            <p:cNvSpPr/>
            <p:nvPr/>
          </p:nvSpPr>
          <p:spPr>
            <a:xfrm>
              <a:off x="4053557" y="5131376"/>
              <a:ext cx="272333" cy="306286"/>
            </a:xfrm>
            <a:prstGeom prst="flowChartConnector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d-ID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1" name="Bagan alur: Konektor 30">
              <a:extLst>
                <a:ext uri="{FF2B5EF4-FFF2-40B4-BE49-F238E27FC236}">
                  <a16:creationId xmlns:a16="http://schemas.microsoft.com/office/drawing/2014/main" id="{63C7F664-6600-43EC-BB63-71558669E17D}"/>
                </a:ext>
              </a:extLst>
            </p:cNvPr>
            <p:cNvSpPr/>
            <p:nvPr/>
          </p:nvSpPr>
          <p:spPr>
            <a:xfrm>
              <a:off x="2542079" y="6774858"/>
              <a:ext cx="272333" cy="306286"/>
            </a:xfrm>
            <a:prstGeom prst="flowChartConnector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d-ID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2" name="Bagan alur: Konektor 31">
              <a:extLst>
                <a:ext uri="{FF2B5EF4-FFF2-40B4-BE49-F238E27FC236}">
                  <a16:creationId xmlns:a16="http://schemas.microsoft.com/office/drawing/2014/main" id="{5335B77B-9AFF-44F4-B09D-8A967117B4D1}"/>
                </a:ext>
              </a:extLst>
            </p:cNvPr>
            <p:cNvSpPr/>
            <p:nvPr/>
          </p:nvSpPr>
          <p:spPr>
            <a:xfrm>
              <a:off x="6541719" y="6858000"/>
              <a:ext cx="272333" cy="306286"/>
            </a:xfrm>
            <a:prstGeom prst="flowChartConnector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d-ID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47" name="Grup 46">
              <a:extLst>
                <a:ext uri="{FF2B5EF4-FFF2-40B4-BE49-F238E27FC236}">
                  <a16:creationId xmlns:a16="http://schemas.microsoft.com/office/drawing/2014/main" id="{84650A65-119C-4581-833E-B4ABFE702F11}"/>
                </a:ext>
              </a:extLst>
            </p:cNvPr>
            <p:cNvGrpSpPr/>
            <p:nvPr/>
          </p:nvGrpSpPr>
          <p:grpSpPr>
            <a:xfrm>
              <a:off x="4286008" y="3425211"/>
              <a:ext cx="3405783" cy="1935879"/>
              <a:chOff x="1914364" y="3456928"/>
              <a:chExt cx="3405783" cy="1935879"/>
            </a:xfrm>
          </p:grpSpPr>
          <p:sp>
            <p:nvSpPr>
              <p:cNvPr id="24" name="Bagan alur: Konektor 23">
                <a:extLst>
                  <a:ext uri="{FF2B5EF4-FFF2-40B4-BE49-F238E27FC236}">
                    <a16:creationId xmlns:a16="http://schemas.microsoft.com/office/drawing/2014/main" id="{F22EABA0-F0FE-449A-9250-AE2EE82BED10}"/>
                  </a:ext>
                </a:extLst>
              </p:cNvPr>
              <p:cNvSpPr/>
              <p:nvPr/>
            </p:nvSpPr>
            <p:spPr>
              <a:xfrm>
                <a:off x="2904361" y="3456928"/>
                <a:ext cx="272333" cy="306286"/>
              </a:xfrm>
              <a:prstGeom prst="flowChartConnector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id-ID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7" name="Bagan alur: Konektor 26">
                <a:extLst>
                  <a:ext uri="{FF2B5EF4-FFF2-40B4-BE49-F238E27FC236}">
                    <a16:creationId xmlns:a16="http://schemas.microsoft.com/office/drawing/2014/main" id="{821620F7-3A38-471C-9A69-045889B05F41}"/>
                  </a:ext>
                </a:extLst>
              </p:cNvPr>
              <p:cNvSpPr/>
              <p:nvPr/>
            </p:nvSpPr>
            <p:spPr>
              <a:xfrm>
                <a:off x="5042965" y="5086521"/>
                <a:ext cx="277182" cy="306286"/>
              </a:xfrm>
              <a:prstGeom prst="flowChartConnector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id-ID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cxnSp>
            <p:nvCxnSpPr>
              <p:cNvPr id="41" name="Konektor Lurus 40">
                <a:extLst>
                  <a:ext uri="{FF2B5EF4-FFF2-40B4-BE49-F238E27FC236}">
                    <a16:creationId xmlns:a16="http://schemas.microsoft.com/office/drawing/2014/main" id="{082FB6F9-BF81-460A-867B-CF4A4A19927B}"/>
                  </a:ext>
                </a:extLst>
              </p:cNvPr>
              <p:cNvCxnSpPr>
                <a:cxnSpLocks/>
                <a:stCxn id="24" idx="3"/>
                <a:endCxn id="30" idx="7"/>
              </p:cNvCxnSpPr>
              <p:nvPr/>
            </p:nvCxnSpPr>
            <p:spPr>
              <a:xfrm flipH="1">
                <a:off x="1914364" y="3718359"/>
                <a:ext cx="1029879" cy="14578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6" name="Konektor Lurus 45">
                <a:extLst>
                  <a:ext uri="{FF2B5EF4-FFF2-40B4-BE49-F238E27FC236}">
                    <a16:creationId xmlns:a16="http://schemas.microsoft.com/office/drawing/2014/main" id="{6F252B31-A3B1-49A5-90D1-2453CAE3FB52}"/>
                  </a:ext>
                </a:extLst>
              </p:cNvPr>
              <p:cNvCxnSpPr>
                <a:cxnSpLocks/>
                <a:stCxn id="24" idx="5"/>
                <a:endCxn id="27" idx="0"/>
              </p:cNvCxnSpPr>
              <p:nvPr/>
            </p:nvCxnSpPr>
            <p:spPr>
              <a:xfrm>
                <a:off x="3136812" y="3718359"/>
                <a:ext cx="2044744" cy="13681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50" name="Bagan alur: Konektor 49">
              <a:extLst>
                <a:ext uri="{FF2B5EF4-FFF2-40B4-BE49-F238E27FC236}">
                  <a16:creationId xmlns:a16="http://schemas.microsoft.com/office/drawing/2014/main" id="{43B37E61-8795-49FB-AB32-8B49B4CE112A}"/>
                </a:ext>
              </a:extLst>
            </p:cNvPr>
            <p:cNvSpPr/>
            <p:nvPr/>
          </p:nvSpPr>
          <p:spPr>
            <a:xfrm>
              <a:off x="6718660" y="10168312"/>
              <a:ext cx="272333" cy="306286"/>
            </a:xfrm>
            <a:prstGeom prst="flowChartConnector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d-ID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2" name="Bagan alur: Konektor 51">
              <a:extLst>
                <a:ext uri="{FF2B5EF4-FFF2-40B4-BE49-F238E27FC236}">
                  <a16:creationId xmlns:a16="http://schemas.microsoft.com/office/drawing/2014/main" id="{B738F15E-4149-48EA-A98B-FA1E23B9F1C6}"/>
                </a:ext>
              </a:extLst>
            </p:cNvPr>
            <p:cNvSpPr/>
            <p:nvPr/>
          </p:nvSpPr>
          <p:spPr>
            <a:xfrm>
              <a:off x="12814522" y="6749712"/>
              <a:ext cx="272333" cy="306286"/>
            </a:xfrm>
            <a:prstGeom prst="flowChartConnector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d-ID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4" name="Bagan alur: Konektor 53">
              <a:extLst>
                <a:ext uri="{FF2B5EF4-FFF2-40B4-BE49-F238E27FC236}">
                  <a16:creationId xmlns:a16="http://schemas.microsoft.com/office/drawing/2014/main" id="{6F0BB529-CC85-400C-B133-826A39B2C660}"/>
                </a:ext>
              </a:extLst>
            </p:cNvPr>
            <p:cNvSpPr/>
            <p:nvPr/>
          </p:nvSpPr>
          <p:spPr>
            <a:xfrm>
              <a:off x="2811877" y="8347081"/>
              <a:ext cx="272333" cy="306286"/>
            </a:xfrm>
            <a:prstGeom prst="flowChartConnector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d-ID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56" name="Konektor Lurus 55">
              <a:extLst>
                <a:ext uri="{FF2B5EF4-FFF2-40B4-BE49-F238E27FC236}">
                  <a16:creationId xmlns:a16="http://schemas.microsoft.com/office/drawing/2014/main" id="{98A64A96-AAEF-47F7-8876-164877B71395}"/>
                </a:ext>
              </a:extLst>
            </p:cNvPr>
            <p:cNvCxnSpPr>
              <a:stCxn id="30" idx="3"/>
              <a:endCxn id="31" idx="0"/>
            </p:cNvCxnSpPr>
            <p:nvPr/>
          </p:nvCxnSpPr>
          <p:spPr>
            <a:xfrm flipH="1">
              <a:off x="2774530" y="5392807"/>
              <a:ext cx="1318909" cy="142690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Konektor Lurus 57">
              <a:extLst>
                <a:ext uri="{FF2B5EF4-FFF2-40B4-BE49-F238E27FC236}">
                  <a16:creationId xmlns:a16="http://schemas.microsoft.com/office/drawing/2014/main" id="{7836D92F-806D-496E-8F5E-7F2F15DC9247}"/>
                </a:ext>
              </a:extLst>
            </p:cNvPr>
            <p:cNvCxnSpPr>
              <a:stCxn id="30" idx="4"/>
              <a:endCxn id="29" idx="0"/>
            </p:cNvCxnSpPr>
            <p:nvPr/>
          </p:nvCxnSpPr>
          <p:spPr>
            <a:xfrm>
              <a:off x="4189724" y="5437662"/>
              <a:ext cx="484022" cy="13371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Konektor Lurus 59">
              <a:extLst>
                <a:ext uri="{FF2B5EF4-FFF2-40B4-BE49-F238E27FC236}">
                  <a16:creationId xmlns:a16="http://schemas.microsoft.com/office/drawing/2014/main" id="{DCBD5E39-8B98-4140-B452-348A58225D83}"/>
                </a:ext>
              </a:extLst>
            </p:cNvPr>
            <p:cNvCxnSpPr>
              <a:cxnSpLocks/>
              <a:stCxn id="27" idx="4"/>
              <a:endCxn id="32" idx="1"/>
            </p:cNvCxnSpPr>
            <p:nvPr/>
          </p:nvCxnSpPr>
          <p:spPr>
            <a:xfrm flipH="1">
              <a:off x="6581601" y="5361090"/>
              <a:ext cx="971599" cy="15417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" name="Konektor Lurus 61">
              <a:extLst>
                <a:ext uri="{FF2B5EF4-FFF2-40B4-BE49-F238E27FC236}">
                  <a16:creationId xmlns:a16="http://schemas.microsoft.com/office/drawing/2014/main" id="{0D0D5468-EB56-48DB-8C92-24591A009A71}"/>
                </a:ext>
              </a:extLst>
            </p:cNvPr>
            <p:cNvCxnSpPr>
              <a:cxnSpLocks/>
              <a:stCxn id="27" idx="4"/>
              <a:endCxn id="25" idx="1"/>
            </p:cNvCxnSpPr>
            <p:nvPr/>
          </p:nvCxnSpPr>
          <p:spPr>
            <a:xfrm>
              <a:off x="7553200" y="5361090"/>
              <a:ext cx="788755" cy="14969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3" name="Kotak Teks 62">
              <a:extLst>
                <a:ext uri="{FF2B5EF4-FFF2-40B4-BE49-F238E27FC236}">
                  <a16:creationId xmlns:a16="http://schemas.microsoft.com/office/drawing/2014/main" id="{1F69872E-E84C-426A-A191-0C819B53A52C}"/>
                </a:ext>
              </a:extLst>
            </p:cNvPr>
            <p:cNvSpPr txBox="1"/>
            <p:nvPr/>
          </p:nvSpPr>
          <p:spPr>
            <a:xfrm>
              <a:off x="4350618" y="3018284"/>
              <a:ext cx="151107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/>
                <a:t>0.59259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64" name="Kotak Teks 63">
              <a:extLst>
                <a:ext uri="{FF2B5EF4-FFF2-40B4-BE49-F238E27FC236}">
                  <a16:creationId xmlns:a16="http://schemas.microsoft.com/office/drawing/2014/main" id="{4272E648-399D-4373-8425-8C99B97DFFBD}"/>
                </a:ext>
              </a:extLst>
            </p:cNvPr>
            <p:cNvSpPr txBox="1"/>
            <p:nvPr/>
          </p:nvSpPr>
          <p:spPr>
            <a:xfrm>
              <a:off x="2990047" y="4742271"/>
              <a:ext cx="144168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0.31481</a:t>
              </a:r>
            </a:p>
          </p:txBody>
        </p:sp>
        <p:sp>
          <p:nvSpPr>
            <p:cNvPr id="65" name="Kotak Teks 64">
              <a:extLst>
                <a:ext uri="{FF2B5EF4-FFF2-40B4-BE49-F238E27FC236}">
                  <a16:creationId xmlns:a16="http://schemas.microsoft.com/office/drawing/2014/main" id="{8EEE2477-8F04-484E-95D8-15E06651CC5F}"/>
                </a:ext>
              </a:extLst>
            </p:cNvPr>
            <p:cNvSpPr txBox="1"/>
            <p:nvPr/>
          </p:nvSpPr>
          <p:spPr>
            <a:xfrm>
              <a:off x="7302290" y="4521871"/>
              <a:ext cx="1382524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/>
                <a:t>0.27778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66" name="Kotak Teks 65">
              <a:extLst>
                <a:ext uri="{FF2B5EF4-FFF2-40B4-BE49-F238E27FC236}">
                  <a16:creationId xmlns:a16="http://schemas.microsoft.com/office/drawing/2014/main" id="{E44CFAA2-7C66-4391-9CD3-5167D9F9B445}"/>
                </a:ext>
              </a:extLst>
            </p:cNvPr>
            <p:cNvSpPr txBox="1"/>
            <p:nvPr/>
          </p:nvSpPr>
          <p:spPr>
            <a:xfrm>
              <a:off x="4277700" y="6294482"/>
              <a:ext cx="1358541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0.14815</a:t>
              </a:r>
            </a:p>
          </p:txBody>
        </p:sp>
        <p:sp>
          <p:nvSpPr>
            <p:cNvPr id="67" name="Kotak Teks 66">
              <a:extLst>
                <a:ext uri="{FF2B5EF4-FFF2-40B4-BE49-F238E27FC236}">
                  <a16:creationId xmlns:a16="http://schemas.microsoft.com/office/drawing/2014/main" id="{E9854FF7-7E20-4764-AA91-C140A64E9254}"/>
                </a:ext>
              </a:extLst>
            </p:cNvPr>
            <p:cNvSpPr txBox="1"/>
            <p:nvPr/>
          </p:nvSpPr>
          <p:spPr>
            <a:xfrm>
              <a:off x="1700452" y="6242210"/>
              <a:ext cx="1113960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/>
                <a:t>0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.1667</a:t>
              </a:r>
            </a:p>
          </p:txBody>
        </p:sp>
        <p:sp>
          <p:nvSpPr>
            <p:cNvPr id="68" name="Kotak Teks 67">
              <a:extLst>
                <a:ext uri="{FF2B5EF4-FFF2-40B4-BE49-F238E27FC236}">
                  <a16:creationId xmlns:a16="http://schemas.microsoft.com/office/drawing/2014/main" id="{51B0DEEB-9924-4B3D-A098-BE7B5EC32873}"/>
                </a:ext>
              </a:extLst>
            </p:cNvPr>
            <p:cNvSpPr txBox="1"/>
            <p:nvPr/>
          </p:nvSpPr>
          <p:spPr>
            <a:xfrm>
              <a:off x="586492" y="8149920"/>
              <a:ext cx="111396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R</a:t>
              </a:r>
            </a:p>
          </p:txBody>
        </p:sp>
        <p:cxnSp>
          <p:nvCxnSpPr>
            <p:cNvPr id="70" name="Konektor Lurus 69">
              <a:extLst>
                <a:ext uri="{FF2B5EF4-FFF2-40B4-BE49-F238E27FC236}">
                  <a16:creationId xmlns:a16="http://schemas.microsoft.com/office/drawing/2014/main" id="{3E985246-B55E-46BD-B234-9052CA75388C}"/>
                </a:ext>
              </a:extLst>
            </p:cNvPr>
            <p:cNvCxnSpPr>
              <a:cxnSpLocks/>
              <a:stCxn id="31" idx="3"/>
              <a:endCxn id="68" idx="0"/>
            </p:cNvCxnSpPr>
            <p:nvPr/>
          </p:nvCxnSpPr>
          <p:spPr>
            <a:xfrm flipH="1">
              <a:off x="1143472" y="7036289"/>
              <a:ext cx="1438489" cy="11136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Konektor Lurus 71">
              <a:extLst>
                <a:ext uri="{FF2B5EF4-FFF2-40B4-BE49-F238E27FC236}">
                  <a16:creationId xmlns:a16="http://schemas.microsoft.com/office/drawing/2014/main" id="{9BCD57C2-6DBA-4002-9B26-33AFD4F71B87}"/>
                </a:ext>
              </a:extLst>
            </p:cNvPr>
            <p:cNvCxnSpPr>
              <a:endCxn id="54" idx="1"/>
            </p:cNvCxnSpPr>
            <p:nvPr/>
          </p:nvCxnSpPr>
          <p:spPr>
            <a:xfrm>
              <a:off x="2678245" y="6928001"/>
              <a:ext cx="173514" cy="14639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Kotak Teks 73">
              <a:extLst>
                <a:ext uri="{FF2B5EF4-FFF2-40B4-BE49-F238E27FC236}">
                  <a16:creationId xmlns:a16="http://schemas.microsoft.com/office/drawing/2014/main" id="{C0BA6C75-9202-4111-A9E1-837F32BD37F7}"/>
                </a:ext>
              </a:extLst>
            </p:cNvPr>
            <p:cNvSpPr txBox="1"/>
            <p:nvPr/>
          </p:nvSpPr>
          <p:spPr>
            <a:xfrm>
              <a:off x="1564285" y="9986169"/>
              <a:ext cx="111396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P</a:t>
              </a:r>
            </a:p>
          </p:txBody>
        </p:sp>
        <p:sp>
          <p:nvSpPr>
            <p:cNvPr id="76" name="Kotak Teks 75">
              <a:extLst>
                <a:ext uri="{FF2B5EF4-FFF2-40B4-BE49-F238E27FC236}">
                  <a16:creationId xmlns:a16="http://schemas.microsoft.com/office/drawing/2014/main" id="{980BC290-5CE7-4B71-B46D-0789D67A5630}"/>
                </a:ext>
              </a:extLst>
            </p:cNvPr>
            <p:cNvSpPr txBox="1"/>
            <p:nvPr/>
          </p:nvSpPr>
          <p:spPr>
            <a:xfrm>
              <a:off x="2990047" y="9986168"/>
              <a:ext cx="111396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G</a:t>
              </a:r>
            </a:p>
          </p:txBody>
        </p:sp>
        <p:cxnSp>
          <p:nvCxnSpPr>
            <p:cNvPr id="82" name="Konektor Lurus 81">
              <a:extLst>
                <a:ext uri="{FF2B5EF4-FFF2-40B4-BE49-F238E27FC236}">
                  <a16:creationId xmlns:a16="http://schemas.microsoft.com/office/drawing/2014/main" id="{8642A18B-16F8-4889-9077-55181B551D8F}"/>
                </a:ext>
              </a:extLst>
            </p:cNvPr>
            <p:cNvCxnSpPr>
              <a:endCxn id="74" idx="0"/>
            </p:cNvCxnSpPr>
            <p:nvPr/>
          </p:nvCxnSpPr>
          <p:spPr>
            <a:xfrm flipH="1">
              <a:off x="2121265" y="8500224"/>
              <a:ext cx="826778" cy="14859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Konektor Lurus 83">
              <a:extLst>
                <a:ext uri="{FF2B5EF4-FFF2-40B4-BE49-F238E27FC236}">
                  <a16:creationId xmlns:a16="http://schemas.microsoft.com/office/drawing/2014/main" id="{7DEA6A37-9AE6-4216-8B53-96AD9A9A20CB}"/>
                </a:ext>
              </a:extLst>
            </p:cNvPr>
            <p:cNvCxnSpPr>
              <a:stCxn id="54" idx="2"/>
              <a:endCxn id="76" idx="0"/>
            </p:cNvCxnSpPr>
            <p:nvPr/>
          </p:nvCxnSpPr>
          <p:spPr>
            <a:xfrm>
              <a:off x="2811877" y="8500224"/>
              <a:ext cx="735150" cy="14859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5" name="Bagan alur: Konektor 84">
              <a:extLst>
                <a:ext uri="{FF2B5EF4-FFF2-40B4-BE49-F238E27FC236}">
                  <a16:creationId xmlns:a16="http://schemas.microsoft.com/office/drawing/2014/main" id="{706C646F-9659-42C3-B7C7-E70846B3F418}"/>
                </a:ext>
              </a:extLst>
            </p:cNvPr>
            <p:cNvSpPr/>
            <p:nvPr/>
          </p:nvSpPr>
          <p:spPr>
            <a:xfrm>
              <a:off x="7835348" y="8166948"/>
              <a:ext cx="272333" cy="306286"/>
            </a:xfrm>
            <a:prstGeom prst="flowChartConnector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d-ID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6" name="Bagan alur: Konektor 85">
              <a:extLst>
                <a:ext uri="{FF2B5EF4-FFF2-40B4-BE49-F238E27FC236}">
                  <a16:creationId xmlns:a16="http://schemas.microsoft.com/office/drawing/2014/main" id="{94AA4584-7800-4640-9377-70ECD8C42F38}"/>
                </a:ext>
              </a:extLst>
            </p:cNvPr>
            <p:cNvSpPr/>
            <p:nvPr/>
          </p:nvSpPr>
          <p:spPr>
            <a:xfrm>
              <a:off x="9348648" y="8155585"/>
              <a:ext cx="272333" cy="306286"/>
            </a:xfrm>
            <a:prstGeom prst="flowChartConnector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d-ID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8" name="Kotak Teks 87">
              <a:extLst>
                <a:ext uri="{FF2B5EF4-FFF2-40B4-BE49-F238E27FC236}">
                  <a16:creationId xmlns:a16="http://schemas.microsoft.com/office/drawing/2014/main" id="{07E8CE61-C4C9-4E4A-BE51-0676D445C114}"/>
                </a:ext>
              </a:extLst>
            </p:cNvPr>
            <p:cNvSpPr txBox="1"/>
            <p:nvPr/>
          </p:nvSpPr>
          <p:spPr>
            <a:xfrm>
              <a:off x="4580055" y="8063641"/>
              <a:ext cx="111396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D</a:t>
              </a:r>
            </a:p>
          </p:txBody>
        </p:sp>
        <p:sp>
          <p:nvSpPr>
            <p:cNvPr id="89" name="Kotak Teks 88">
              <a:extLst>
                <a:ext uri="{FF2B5EF4-FFF2-40B4-BE49-F238E27FC236}">
                  <a16:creationId xmlns:a16="http://schemas.microsoft.com/office/drawing/2014/main" id="{DA841D9E-5F92-4B8D-9389-0DD9DE877E6B}"/>
                </a:ext>
              </a:extLst>
            </p:cNvPr>
            <p:cNvSpPr txBox="1"/>
            <p:nvPr/>
          </p:nvSpPr>
          <p:spPr>
            <a:xfrm>
              <a:off x="3406204" y="8052355"/>
              <a:ext cx="111396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N</a:t>
              </a:r>
            </a:p>
          </p:txBody>
        </p:sp>
        <p:cxnSp>
          <p:nvCxnSpPr>
            <p:cNvPr id="91" name="Konektor Lurus 90">
              <a:extLst>
                <a:ext uri="{FF2B5EF4-FFF2-40B4-BE49-F238E27FC236}">
                  <a16:creationId xmlns:a16="http://schemas.microsoft.com/office/drawing/2014/main" id="{74164DD5-891B-43AD-B68C-5B9282F40786}"/>
                </a:ext>
              </a:extLst>
            </p:cNvPr>
            <p:cNvCxnSpPr>
              <a:stCxn id="29" idx="2"/>
              <a:endCxn id="89" idx="0"/>
            </p:cNvCxnSpPr>
            <p:nvPr/>
          </p:nvCxnSpPr>
          <p:spPr>
            <a:xfrm flipH="1">
              <a:off x="3963184" y="6928001"/>
              <a:ext cx="574395" cy="11243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" name="Konektor Lurus 92">
              <a:extLst>
                <a:ext uri="{FF2B5EF4-FFF2-40B4-BE49-F238E27FC236}">
                  <a16:creationId xmlns:a16="http://schemas.microsoft.com/office/drawing/2014/main" id="{7F945D99-2FDE-4BF2-987A-A198D764A9EF}"/>
                </a:ext>
              </a:extLst>
            </p:cNvPr>
            <p:cNvCxnSpPr>
              <a:cxnSpLocks/>
              <a:stCxn id="29" idx="5"/>
              <a:endCxn id="88" idx="0"/>
            </p:cNvCxnSpPr>
            <p:nvPr/>
          </p:nvCxnSpPr>
          <p:spPr>
            <a:xfrm>
              <a:off x="4770030" y="7036289"/>
              <a:ext cx="367005" cy="10273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7" name="Kotak Teks 106">
              <a:extLst>
                <a:ext uri="{FF2B5EF4-FFF2-40B4-BE49-F238E27FC236}">
                  <a16:creationId xmlns:a16="http://schemas.microsoft.com/office/drawing/2014/main" id="{BC5D50CB-AF81-4E62-BEDF-358B079600C2}"/>
                </a:ext>
              </a:extLst>
            </p:cNvPr>
            <p:cNvSpPr txBox="1"/>
            <p:nvPr/>
          </p:nvSpPr>
          <p:spPr>
            <a:xfrm>
              <a:off x="5482496" y="6504372"/>
              <a:ext cx="1358541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0.14815</a:t>
              </a:r>
            </a:p>
          </p:txBody>
        </p:sp>
        <p:sp>
          <p:nvSpPr>
            <p:cNvPr id="108" name="Kotak Teks 107">
              <a:extLst>
                <a:ext uri="{FF2B5EF4-FFF2-40B4-BE49-F238E27FC236}">
                  <a16:creationId xmlns:a16="http://schemas.microsoft.com/office/drawing/2014/main" id="{C81C2FEA-0182-4814-87A8-240CD0CFA3D6}"/>
                </a:ext>
              </a:extLst>
            </p:cNvPr>
            <p:cNvSpPr txBox="1"/>
            <p:nvPr/>
          </p:nvSpPr>
          <p:spPr>
            <a:xfrm>
              <a:off x="6378504" y="7996777"/>
              <a:ext cx="111396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I</a:t>
              </a:r>
            </a:p>
          </p:txBody>
        </p:sp>
        <p:sp>
          <p:nvSpPr>
            <p:cNvPr id="109" name="Kotak Teks 108">
              <a:extLst>
                <a:ext uri="{FF2B5EF4-FFF2-40B4-BE49-F238E27FC236}">
                  <a16:creationId xmlns:a16="http://schemas.microsoft.com/office/drawing/2014/main" id="{7AE71AC8-3DA2-4025-A4FA-E9A65290F8EA}"/>
                </a:ext>
              </a:extLst>
            </p:cNvPr>
            <p:cNvSpPr txBox="1"/>
            <p:nvPr/>
          </p:nvSpPr>
          <p:spPr>
            <a:xfrm>
              <a:off x="5327010" y="8063641"/>
              <a:ext cx="111396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T</a:t>
              </a:r>
            </a:p>
          </p:txBody>
        </p:sp>
        <p:cxnSp>
          <p:nvCxnSpPr>
            <p:cNvPr id="111" name="Konektor Lurus 110">
              <a:extLst>
                <a:ext uri="{FF2B5EF4-FFF2-40B4-BE49-F238E27FC236}">
                  <a16:creationId xmlns:a16="http://schemas.microsoft.com/office/drawing/2014/main" id="{3085E6C4-3306-46BF-AB8C-AEF0E50DCECD}"/>
                </a:ext>
              </a:extLst>
            </p:cNvPr>
            <p:cNvCxnSpPr>
              <a:stCxn id="32" idx="2"/>
              <a:endCxn id="109" idx="0"/>
            </p:cNvCxnSpPr>
            <p:nvPr/>
          </p:nvCxnSpPr>
          <p:spPr>
            <a:xfrm flipH="1">
              <a:off x="5883990" y="7011143"/>
              <a:ext cx="657729" cy="10524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3" name="Konektor Lurus 112">
              <a:extLst>
                <a:ext uri="{FF2B5EF4-FFF2-40B4-BE49-F238E27FC236}">
                  <a16:creationId xmlns:a16="http://schemas.microsoft.com/office/drawing/2014/main" id="{129D72EA-3E0E-4BF7-B924-428824B75BBE}"/>
                </a:ext>
              </a:extLst>
            </p:cNvPr>
            <p:cNvCxnSpPr>
              <a:cxnSpLocks/>
              <a:stCxn id="32" idx="5"/>
              <a:endCxn id="108" idx="0"/>
            </p:cNvCxnSpPr>
            <p:nvPr/>
          </p:nvCxnSpPr>
          <p:spPr>
            <a:xfrm>
              <a:off x="6774170" y="7119431"/>
              <a:ext cx="161314" cy="8773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5" name="Kotak Teks 114">
              <a:extLst>
                <a:ext uri="{FF2B5EF4-FFF2-40B4-BE49-F238E27FC236}">
                  <a16:creationId xmlns:a16="http://schemas.microsoft.com/office/drawing/2014/main" id="{56FE56AA-186A-42A9-908E-492DC469BC97}"/>
                </a:ext>
              </a:extLst>
            </p:cNvPr>
            <p:cNvSpPr txBox="1"/>
            <p:nvPr/>
          </p:nvSpPr>
          <p:spPr>
            <a:xfrm>
              <a:off x="8262440" y="6408503"/>
              <a:ext cx="1358541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0.12963</a:t>
              </a:r>
            </a:p>
          </p:txBody>
        </p:sp>
        <p:cxnSp>
          <p:nvCxnSpPr>
            <p:cNvPr id="117" name="Konektor Lurus 116">
              <a:extLst>
                <a:ext uri="{FF2B5EF4-FFF2-40B4-BE49-F238E27FC236}">
                  <a16:creationId xmlns:a16="http://schemas.microsoft.com/office/drawing/2014/main" id="{59A4F8AE-CE3B-45F7-9CAB-BB715BECDA9D}"/>
                </a:ext>
              </a:extLst>
            </p:cNvPr>
            <p:cNvCxnSpPr>
              <a:endCxn id="85" idx="0"/>
            </p:cNvCxnSpPr>
            <p:nvPr/>
          </p:nvCxnSpPr>
          <p:spPr>
            <a:xfrm flipH="1">
              <a:off x="8067799" y="6976296"/>
              <a:ext cx="351549" cy="12355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9" name="Bagan alur: Konektor 118">
              <a:extLst>
                <a:ext uri="{FF2B5EF4-FFF2-40B4-BE49-F238E27FC236}">
                  <a16:creationId xmlns:a16="http://schemas.microsoft.com/office/drawing/2014/main" id="{77D895A0-B76D-4EB6-AB48-28382413E0C9}"/>
                </a:ext>
              </a:extLst>
            </p:cNvPr>
            <p:cNvSpPr/>
            <p:nvPr/>
          </p:nvSpPr>
          <p:spPr>
            <a:xfrm>
              <a:off x="15264122" y="6823153"/>
              <a:ext cx="272333" cy="306286"/>
            </a:xfrm>
            <a:prstGeom prst="flowChartConnector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d-ID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1" name="Bagan alur: Konektor 120">
              <a:extLst>
                <a:ext uri="{FF2B5EF4-FFF2-40B4-BE49-F238E27FC236}">
                  <a16:creationId xmlns:a16="http://schemas.microsoft.com/office/drawing/2014/main" id="{F9E5AB0B-849C-4FD4-85B9-DBF4D66410DE}"/>
                </a:ext>
              </a:extLst>
            </p:cNvPr>
            <p:cNvSpPr/>
            <p:nvPr/>
          </p:nvSpPr>
          <p:spPr>
            <a:xfrm>
              <a:off x="8067799" y="10161320"/>
              <a:ext cx="272333" cy="306286"/>
            </a:xfrm>
            <a:prstGeom prst="flowChartConnector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d-ID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3" name="Kotak Teks 122">
              <a:extLst>
                <a:ext uri="{FF2B5EF4-FFF2-40B4-BE49-F238E27FC236}">
                  <a16:creationId xmlns:a16="http://schemas.microsoft.com/office/drawing/2014/main" id="{EA0ABF14-2F97-4156-8789-97689401BF03}"/>
                </a:ext>
              </a:extLst>
            </p:cNvPr>
            <p:cNvSpPr txBox="1"/>
            <p:nvPr/>
          </p:nvSpPr>
          <p:spPr>
            <a:xfrm>
              <a:off x="7142276" y="7695024"/>
              <a:ext cx="1358541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0.07407</a:t>
              </a:r>
            </a:p>
          </p:txBody>
        </p:sp>
        <p:sp>
          <p:nvSpPr>
            <p:cNvPr id="124" name="Kotak Teks 123">
              <a:extLst>
                <a:ext uri="{FF2B5EF4-FFF2-40B4-BE49-F238E27FC236}">
                  <a16:creationId xmlns:a16="http://schemas.microsoft.com/office/drawing/2014/main" id="{EECD1B7A-EF48-48D3-B8B7-46D17F0E19C9}"/>
                </a:ext>
              </a:extLst>
            </p:cNvPr>
            <p:cNvSpPr txBox="1"/>
            <p:nvPr/>
          </p:nvSpPr>
          <p:spPr>
            <a:xfrm>
              <a:off x="8888620" y="7670566"/>
              <a:ext cx="1358541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0.05556</a:t>
              </a:r>
            </a:p>
          </p:txBody>
        </p:sp>
        <p:cxnSp>
          <p:nvCxnSpPr>
            <p:cNvPr id="126" name="Konektor Lurus 125">
              <a:extLst>
                <a:ext uri="{FF2B5EF4-FFF2-40B4-BE49-F238E27FC236}">
                  <a16:creationId xmlns:a16="http://schemas.microsoft.com/office/drawing/2014/main" id="{18A77E2E-D82B-4E58-9B17-79062AFE7619}"/>
                </a:ext>
              </a:extLst>
            </p:cNvPr>
            <p:cNvCxnSpPr>
              <a:cxnSpLocks/>
              <a:stCxn id="86" idx="1"/>
            </p:cNvCxnSpPr>
            <p:nvPr/>
          </p:nvCxnSpPr>
          <p:spPr>
            <a:xfrm flipH="1" flipV="1">
              <a:off x="8419348" y="6966287"/>
              <a:ext cx="969182" cy="1234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0" name="Konektor Lurus 129">
              <a:extLst>
                <a:ext uri="{FF2B5EF4-FFF2-40B4-BE49-F238E27FC236}">
                  <a16:creationId xmlns:a16="http://schemas.microsoft.com/office/drawing/2014/main" id="{CC9C993E-7994-4A4D-9C47-86A6D832DA30}"/>
                </a:ext>
              </a:extLst>
            </p:cNvPr>
            <p:cNvCxnSpPr>
              <a:stCxn id="85" idx="3"/>
              <a:endCxn id="50" idx="0"/>
            </p:cNvCxnSpPr>
            <p:nvPr/>
          </p:nvCxnSpPr>
          <p:spPr>
            <a:xfrm flipH="1">
              <a:off x="6854827" y="8428379"/>
              <a:ext cx="1020403" cy="17399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2" name="Konektor Lurus 131">
              <a:extLst>
                <a:ext uri="{FF2B5EF4-FFF2-40B4-BE49-F238E27FC236}">
                  <a16:creationId xmlns:a16="http://schemas.microsoft.com/office/drawing/2014/main" id="{F85090B2-AAC8-4632-A7A1-F0DEB7316860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>
              <a:off x="7971515" y="8473234"/>
              <a:ext cx="232450" cy="18412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6" name="Kotak Teks 135">
              <a:extLst>
                <a:ext uri="{FF2B5EF4-FFF2-40B4-BE49-F238E27FC236}">
                  <a16:creationId xmlns:a16="http://schemas.microsoft.com/office/drawing/2014/main" id="{E4D6EF4C-B0F5-499E-BBF4-9C63E44161D7}"/>
                </a:ext>
              </a:extLst>
            </p:cNvPr>
            <p:cNvSpPr txBox="1"/>
            <p:nvPr/>
          </p:nvSpPr>
          <p:spPr>
            <a:xfrm>
              <a:off x="5761699" y="9679883"/>
              <a:ext cx="1358541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0.03704</a:t>
              </a:r>
            </a:p>
          </p:txBody>
        </p:sp>
        <p:sp>
          <p:nvSpPr>
            <p:cNvPr id="137" name="Kotak Teks 136">
              <a:extLst>
                <a:ext uri="{FF2B5EF4-FFF2-40B4-BE49-F238E27FC236}">
                  <a16:creationId xmlns:a16="http://schemas.microsoft.com/office/drawing/2014/main" id="{BA3946DC-460B-4665-B1AE-AA33D6A74425}"/>
                </a:ext>
              </a:extLst>
            </p:cNvPr>
            <p:cNvSpPr txBox="1"/>
            <p:nvPr/>
          </p:nvSpPr>
          <p:spPr>
            <a:xfrm>
              <a:off x="8107681" y="9800013"/>
              <a:ext cx="1358541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0.03704</a:t>
              </a:r>
            </a:p>
          </p:txBody>
        </p:sp>
        <p:sp>
          <p:nvSpPr>
            <p:cNvPr id="138" name="Kotak Teks 137">
              <a:extLst>
                <a:ext uri="{FF2B5EF4-FFF2-40B4-BE49-F238E27FC236}">
                  <a16:creationId xmlns:a16="http://schemas.microsoft.com/office/drawing/2014/main" id="{93F747E3-912F-47EC-B5B2-65298EC7BC50}"/>
                </a:ext>
              </a:extLst>
            </p:cNvPr>
            <p:cNvSpPr txBox="1"/>
            <p:nvPr/>
          </p:nvSpPr>
          <p:spPr>
            <a:xfrm>
              <a:off x="6378504" y="11295122"/>
              <a:ext cx="111396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O</a:t>
              </a:r>
            </a:p>
          </p:txBody>
        </p:sp>
        <p:sp>
          <p:nvSpPr>
            <p:cNvPr id="139" name="Kotak Teks 138">
              <a:extLst>
                <a:ext uri="{FF2B5EF4-FFF2-40B4-BE49-F238E27FC236}">
                  <a16:creationId xmlns:a16="http://schemas.microsoft.com/office/drawing/2014/main" id="{023AE58E-8238-403C-AFE0-479867090D93}"/>
                </a:ext>
              </a:extLst>
            </p:cNvPr>
            <p:cNvSpPr txBox="1"/>
            <p:nvPr/>
          </p:nvSpPr>
          <p:spPr>
            <a:xfrm>
              <a:off x="4991358" y="11295122"/>
              <a:ext cx="111396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W</a:t>
              </a:r>
            </a:p>
          </p:txBody>
        </p:sp>
        <p:cxnSp>
          <p:nvCxnSpPr>
            <p:cNvPr id="141" name="Konektor Lurus 140">
              <a:extLst>
                <a:ext uri="{FF2B5EF4-FFF2-40B4-BE49-F238E27FC236}">
                  <a16:creationId xmlns:a16="http://schemas.microsoft.com/office/drawing/2014/main" id="{E9F7B20A-ACCB-43FA-808D-EF4833650FAE}"/>
                </a:ext>
              </a:extLst>
            </p:cNvPr>
            <p:cNvCxnSpPr>
              <a:stCxn id="50" idx="2"/>
              <a:endCxn id="139" idx="0"/>
            </p:cNvCxnSpPr>
            <p:nvPr/>
          </p:nvCxnSpPr>
          <p:spPr>
            <a:xfrm flipH="1">
              <a:off x="5548338" y="10321455"/>
              <a:ext cx="1170322" cy="9736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3" name="Konektor Lurus 142">
              <a:extLst>
                <a:ext uri="{FF2B5EF4-FFF2-40B4-BE49-F238E27FC236}">
                  <a16:creationId xmlns:a16="http://schemas.microsoft.com/office/drawing/2014/main" id="{A13AA00E-A7C6-4CE8-8C9B-475AE475FD22}"/>
                </a:ext>
              </a:extLst>
            </p:cNvPr>
            <p:cNvCxnSpPr>
              <a:endCxn id="138" idx="0"/>
            </p:cNvCxnSpPr>
            <p:nvPr/>
          </p:nvCxnSpPr>
          <p:spPr>
            <a:xfrm>
              <a:off x="6841037" y="10336473"/>
              <a:ext cx="94447" cy="95864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" name="Kotak Teks 143">
              <a:extLst>
                <a:ext uri="{FF2B5EF4-FFF2-40B4-BE49-F238E27FC236}">
                  <a16:creationId xmlns:a16="http://schemas.microsoft.com/office/drawing/2014/main" id="{AAF78E89-6C6B-4AD3-B8B8-4EE195E6C586}"/>
                </a:ext>
              </a:extLst>
            </p:cNvPr>
            <p:cNvSpPr txBox="1"/>
            <p:nvPr/>
          </p:nvSpPr>
          <p:spPr>
            <a:xfrm>
              <a:off x="7087884" y="11312947"/>
              <a:ext cx="111396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600" dirty="0">
                  <a:solidFill>
                    <a:srgbClr val="000000"/>
                  </a:solidFill>
                </a:rPr>
                <a:t>K</a:t>
              </a:r>
              <a:endParaRPr kumimoji="0" lang="id-ID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45" name="Kotak Teks 144">
              <a:extLst>
                <a:ext uri="{FF2B5EF4-FFF2-40B4-BE49-F238E27FC236}">
                  <a16:creationId xmlns:a16="http://schemas.microsoft.com/office/drawing/2014/main" id="{53948144-B2B8-4336-862D-3E28788F6A81}"/>
                </a:ext>
              </a:extLst>
            </p:cNvPr>
            <p:cNvSpPr txBox="1"/>
            <p:nvPr/>
          </p:nvSpPr>
          <p:spPr>
            <a:xfrm>
              <a:off x="7993552" y="11281784"/>
              <a:ext cx="111396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H</a:t>
              </a:r>
            </a:p>
          </p:txBody>
        </p:sp>
        <p:cxnSp>
          <p:nvCxnSpPr>
            <p:cNvPr id="147" name="Konektor Lurus 146">
              <a:extLst>
                <a:ext uri="{FF2B5EF4-FFF2-40B4-BE49-F238E27FC236}">
                  <a16:creationId xmlns:a16="http://schemas.microsoft.com/office/drawing/2014/main" id="{9B2890A4-79C1-42EA-A205-1ABDCAC38800}"/>
                </a:ext>
              </a:extLst>
            </p:cNvPr>
            <p:cNvCxnSpPr>
              <a:endCxn id="144" idx="0"/>
            </p:cNvCxnSpPr>
            <p:nvPr/>
          </p:nvCxnSpPr>
          <p:spPr>
            <a:xfrm flipH="1">
              <a:off x="7644864" y="10336473"/>
              <a:ext cx="556980" cy="9764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9" name="Konektor Lurus 148">
              <a:extLst>
                <a:ext uri="{FF2B5EF4-FFF2-40B4-BE49-F238E27FC236}">
                  <a16:creationId xmlns:a16="http://schemas.microsoft.com/office/drawing/2014/main" id="{86D84A5C-8BF8-4BC1-9ED9-D8D0C6590BDE}"/>
                </a:ext>
              </a:extLst>
            </p:cNvPr>
            <p:cNvCxnSpPr>
              <a:cxnSpLocks/>
              <a:stCxn id="121" idx="5"/>
              <a:endCxn id="145" idx="0"/>
            </p:cNvCxnSpPr>
            <p:nvPr/>
          </p:nvCxnSpPr>
          <p:spPr>
            <a:xfrm>
              <a:off x="8300250" y="10422751"/>
              <a:ext cx="250282" cy="8590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2" name="Kotak Teks 151">
              <a:extLst>
                <a:ext uri="{FF2B5EF4-FFF2-40B4-BE49-F238E27FC236}">
                  <a16:creationId xmlns:a16="http://schemas.microsoft.com/office/drawing/2014/main" id="{299594DC-D6B3-47EF-906F-4320E70349F6}"/>
                </a:ext>
              </a:extLst>
            </p:cNvPr>
            <p:cNvSpPr txBox="1"/>
            <p:nvPr/>
          </p:nvSpPr>
          <p:spPr>
            <a:xfrm>
              <a:off x="8664162" y="9372327"/>
              <a:ext cx="111396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U</a:t>
              </a:r>
            </a:p>
          </p:txBody>
        </p:sp>
        <p:sp>
          <p:nvSpPr>
            <p:cNvPr id="153" name="Kotak Teks 152">
              <a:extLst>
                <a:ext uri="{FF2B5EF4-FFF2-40B4-BE49-F238E27FC236}">
                  <a16:creationId xmlns:a16="http://schemas.microsoft.com/office/drawing/2014/main" id="{E8CE64D6-15D6-4CF5-97BA-10E879DDB99B}"/>
                </a:ext>
              </a:extLst>
            </p:cNvPr>
            <p:cNvSpPr txBox="1"/>
            <p:nvPr/>
          </p:nvSpPr>
          <p:spPr>
            <a:xfrm>
              <a:off x="9738318" y="9393894"/>
              <a:ext cx="111396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Y</a:t>
              </a:r>
            </a:p>
          </p:txBody>
        </p:sp>
        <p:cxnSp>
          <p:nvCxnSpPr>
            <p:cNvPr id="155" name="Konektor Lurus 154">
              <a:extLst>
                <a:ext uri="{FF2B5EF4-FFF2-40B4-BE49-F238E27FC236}">
                  <a16:creationId xmlns:a16="http://schemas.microsoft.com/office/drawing/2014/main" id="{A0010610-291A-4767-83B6-7173D4A3A9FA}"/>
                </a:ext>
              </a:extLst>
            </p:cNvPr>
            <p:cNvCxnSpPr>
              <a:stCxn id="86" idx="3"/>
              <a:endCxn id="152" idx="0"/>
            </p:cNvCxnSpPr>
            <p:nvPr/>
          </p:nvCxnSpPr>
          <p:spPr>
            <a:xfrm flipH="1">
              <a:off x="9221142" y="8417016"/>
              <a:ext cx="167388" cy="9553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7" name="Konektor Lurus 156">
              <a:extLst>
                <a:ext uri="{FF2B5EF4-FFF2-40B4-BE49-F238E27FC236}">
                  <a16:creationId xmlns:a16="http://schemas.microsoft.com/office/drawing/2014/main" id="{96F6C245-600E-48AB-B1B3-17796367A161}"/>
                </a:ext>
              </a:extLst>
            </p:cNvPr>
            <p:cNvCxnSpPr>
              <a:endCxn id="153" idx="0"/>
            </p:cNvCxnSpPr>
            <p:nvPr/>
          </p:nvCxnSpPr>
          <p:spPr>
            <a:xfrm>
              <a:off x="9484814" y="8286300"/>
              <a:ext cx="810484" cy="11075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8" name="Kotak Teks 157">
              <a:extLst>
                <a:ext uri="{FF2B5EF4-FFF2-40B4-BE49-F238E27FC236}">
                  <a16:creationId xmlns:a16="http://schemas.microsoft.com/office/drawing/2014/main" id="{0AAE8ADC-B7A9-4498-8376-A9ED9430CBC3}"/>
                </a:ext>
              </a:extLst>
            </p:cNvPr>
            <p:cNvSpPr txBox="1"/>
            <p:nvPr/>
          </p:nvSpPr>
          <p:spPr>
            <a:xfrm>
              <a:off x="16421101" y="2698760"/>
              <a:ext cx="151107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/>
                <a:t>0.40741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cxnSp>
          <p:nvCxnSpPr>
            <p:cNvPr id="161" name="Konektor Lurus 160">
              <a:extLst>
                <a:ext uri="{FF2B5EF4-FFF2-40B4-BE49-F238E27FC236}">
                  <a16:creationId xmlns:a16="http://schemas.microsoft.com/office/drawing/2014/main" id="{A291BA39-01D0-4FCC-9E1B-49672866A0B4}"/>
                </a:ext>
              </a:extLst>
            </p:cNvPr>
            <p:cNvCxnSpPr>
              <a:cxnSpLocks/>
              <a:stCxn id="23" idx="2"/>
              <a:endCxn id="26" idx="1"/>
            </p:cNvCxnSpPr>
            <p:nvPr/>
          </p:nvCxnSpPr>
          <p:spPr>
            <a:xfrm flipH="1">
              <a:off x="15031111" y="3337066"/>
              <a:ext cx="1886550" cy="16094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" name="Konektor Lurus 162">
              <a:extLst>
                <a:ext uri="{FF2B5EF4-FFF2-40B4-BE49-F238E27FC236}">
                  <a16:creationId xmlns:a16="http://schemas.microsoft.com/office/drawing/2014/main" id="{4124800D-75D2-47FD-A609-902F6A090CFF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>
              <a:off x="17189995" y="3337065"/>
              <a:ext cx="3876898" cy="17671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6" name="Kotak Teks 165">
              <a:extLst>
                <a:ext uri="{FF2B5EF4-FFF2-40B4-BE49-F238E27FC236}">
                  <a16:creationId xmlns:a16="http://schemas.microsoft.com/office/drawing/2014/main" id="{06FF5E54-A9E8-408B-9AB3-5A763C42B9B5}"/>
                </a:ext>
              </a:extLst>
            </p:cNvPr>
            <p:cNvSpPr txBox="1"/>
            <p:nvPr/>
          </p:nvSpPr>
          <p:spPr>
            <a:xfrm>
              <a:off x="13941313" y="4429737"/>
              <a:ext cx="151107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/>
                <a:t>0.222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67" name="Kotak Teks 166">
              <a:extLst>
                <a:ext uri="{FF2B5EF4-FFF2-40B4-BE49-F238E27FC236}">
                  <a16:creationId xmlns:a16="http://schemas.microsoft.com/office/drawing/2014/main" id="{78E0E12B-713D-4A2A-972B-7D800538BE7B}"/>
                </a:ext>
              </a:extLst>
            </p:cNvPr>
            <p:cNvSpPr txBox="1"/>
            <p:nvPr/>
          </p:nvSpPr>
          <p:spPr>
            <a:xfrm>
              <a:off x="20708888" y="4429737"/>
              <a:ext cx="151107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/>
                <a:t>0.1852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cxnSp>
          <p:nvCxnSpPr>
            <p:cNvPr id="169" name="Konektor Lurus 168">
              <a:extLst>
                <a:ext uri="{FF2B5EF4-FFF2-40B4-BE49-F238E27FC236}">
                  <a16:creationId xmlns:a16="http://schemas.microsoft.com/office/drawing/2014/main" id="{F6031A5D-6108-476C-A24C-57AA4EDD0245}"/>
                </a:ext>
              </a:extLst>
            </p:cNvPr>
            <p:cNvCxnSpPr>
              <a:stCxn id="26" idx="2"/>
              <a:endCxn id="52" idx="7"/>
            </p:cNvCxnSpPr>
            <p:nvPr/>
          </p:nvCxnSpPr>
          <p:spPr>
            <a:xfrm flipH="1">
              <a:off x="13046973" y="5054804"/>
              <a:ext cx="1944256" cy="17397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1" name="Konektor Lurus 170">
              <a:extLst>
                <a:ext uri="{FF2B5EF4-FFF2-40B4-BE49-F238E27FC236}">
                  <a16:creationId xmlns:a16="http://schemas.microsoft.com/office/drawing/2014/main" id="{6E30FF15-E6FD-479B-A565-82438A0BCDED}"/>
                </a:ext>
              </a:extLst>
            </p:cNvPr>
            <p:cNvCxnSpPr>
              <a:cxnSpLocks/>
              <a:stCxn id="26" idx="5"/>
              <a:endCxn id="119" idx="0"/>
            </p:cNvCxnSpPr>
            <p:nvPr/>
          </p:nvCxnSpPr>
          <p:spPr>
            <a:xfrm>
              <a:off x="15223680" y="5163092"/>
              <a:ext cx="176609" cy="16600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3" name="Kotak Teks 172">
              <a:extLst>
                <a:ext uri="{FF2B5EF4-FFF2-40B4-BE49-F238E27FC236}">
                  <a16:creationId xmlns:a16="http://schemas.microsoft.com/office/drawing/2014/main" id="{A944273E-3EC8-4BD2-A911-586B10F45E0D}"/>
                </a:ext>
              </a:extLst>
            </p:cNvPr>
            <p:cNvSpPr txBox="1"/>
            <p:nvPr/>
          </p:nvSpPr>
          <p:spPr>
            <a:xfrm>
              <a:off x="12152853" y="6217397"/>
              <a:ext cx="151107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/>
                <a:t>0.111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74" name="Kotak Teks 173">
              <a:extLst>
                <a:ext uri="{FF2B5EF4-FFF2-40B4-BE49-F238E27FC236}">
                  <a16:creationId xmlns:a16="http://schemas.microsoft.com/office/drawing/2014/main" id="{CCB4DB52-9A44-496A-AA71-ACB7E13DF839}"/>
                </a:ext>
              </a:extLst>
            </p:cNvPr>
            <p:cNvSpPr txBox="1"/>
            <p:nvPr/>
          </p:nvSpPr>
          <p:spPr>
            <a:xfrm>
              <a:off x="14133745" y="6242831"/>
              <a:ext cx="151107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/>
                <a:t>0.111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75" name="Kotak Teks 174">
              <a:extLst>
                <a:ext uri="{FF2B5EF4-FFF2-40B4-BE49-F238E27FC236}">
                  <a16:creationId xmlns:a16="http://schemas.microsoft.com/office/drawing/2014/main" id="{755D9031-2BCC-48CB-B411-A330C873964A}"/>
                </a:ext>
              </a:extLst>
            </p:cNvPr>
            <p:cNvSpPr txBox="1"/>
            <p:nvPr/>
          </p:nvSpPr>
          <p:spPr>
            <a:xfrm>
              <a:off x="12898200" y="7996777"/>
              <a:ext cx="111396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E</a:t>
              </a:r>
            </a:p>
          </p:txBody>
        </p:sp>
        <p:sp>
          <p:nvSpPr>
            <p:cNvPr id="176" name="Kotak Teks 175">
              <a:extLst>
                <a:ext uri="{FF2B5EF4-FFF2-40B4-BE49-F238E27FC236}">
                  <a16:creationId xmlns:a16="http://schemas.microsoft.com/office/drawing/2014/main" id="{85C0AA22-3136-4CD4-AC9F-C4BA99AFD9F9}"/>
                </a:ext>
              </a:extLst>
            </p:cNvPr>
            <p:cNvSpPr txBox="1"/>
            <p:nvPr/>
          </p:nvSpPr>
          <p:spPr>
            <a:xfrm>
              <a:off x="11635020" y="8051431"/>
              <a:ext cx="111396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S</a:t>
              </a:r>
            </a:p>
          </p:txBody>
        </p:sp>
        <p:sp>
          <p:nvSpPr>
            <p:cNvPr id="178" name="Kotak Teks 177">
              <a:extLst>
                <a:ext uri="{FF2B5EF4-FFF2-40B4-BE49-F238E27FC236}">
                  <a16:creationId xmlns:a16="http://schemas.microsoft.com/office/drawing/2014/main" id="{AE38142C-B2E2-42DA-B3CE-603F554A0B95}"/>
                </a:ext>
              </a:extLst>
            </p:cNvPr>
            <p:cNvSpPr txBox="1"/>
            <p:nvPr/>
          </p:nvSpPr>
          <p:spPr>
            <a:xfrm>
              <a:off x="14019101" y="8019706"/>
              <a:ext cx="111396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</a:t>
              </a:r>
            </a:p>
          </p:txBody>
        </p:sp>
        <p:sp>
          <p:nvSpPr>
            <p:cNvPr id="179" name="Kotak Teks 178">
              <a:extLst>
                <a:ext uri="{FF2B5EF4-FFF2-40B4-BE49-F238E27FC236}">
                  <a16:creationId xmlns:a16="http://schemas.microsoft.com/office/drawing/2014/main" id="{E30EFB06-17B3-4841-AF2E-69D2A9CA733F}"/>
                </a:ext>
              </a:extLst>
            </p:cNvPr>
            <p:cNvSpPr txBox="1"/>
            <p:nvPr/>
          </p:nvSpPr>
          <p:spPr>
            <a:xfrm>
              <a:off x="15464859" y="8019706"/>
              <a:ext cx="111396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600" dirty="0">
                  <a:solidFill>
                    <a:srgbClr val="000000"/>
                  </a:solidFill>
                </a:rPr>
                <a:t>L</a:t>
              </a:r>
              <a:endParaRPr kumimoji="0" lang="id-ID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cxnSp>
          <p:nvCxnSpPr>
            <p:cNvPr id="182" name="Konektor Lurus 181">
              <a:extLst>
                <a:ext uri="{FF2B5EF4-FFF2-40B4-BE49-F238E27FC236}">
                  <a16:creationId xmlns:a16="http://schemas.microsoft.com/office/drawing/2014/main" id="{AEBCF473-D285-4706-9BE3-9434EDBE394A}"/>
                </a:ext>
              </a:extLst>
            </p:cNvPr>
            <p:cNvCxnSpPr>
              <a:stCxn id="52" idx="2"/>
              <a:endCxn id="176" idx="0"/>
            </p:cNvCxnSpPr>
            <p:nvPr/>
          </p:nvCxnSpPr>
          <p:spPr>
            <a:xfrm flipH="1">
              <a:off x="12192000" y="6902855"/>
              <a:ext cx="622522" cy="11485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4" name="Konektor Lurus 183">
              <a:extLst>
                <a:ext uri="{FF2B5EF4-FFF2-40B4-BE49-F238E27FC236}">
                  <a16:creationId xmlns:a16="http://schemas.microsoft.com/office/drawing/2014/main" id="{F11671A8-B581-4032-9B3E-015961A6A9E6}"/>
                </a:ext>
              </a:extLst>
            </p:cNvPr>
            <p:cNvCxnSpPr>
              <a:stCxn id="52" idx="2"/>
              <a:endCxn id="175" idx="0"/>
            </p:cNvCxnSpPr>
            <p:nvPr/>
          </p:nvCxnSpPr>
          <p:spPr>
            <a:xfrm>
              <a:off x="12814522" y="6902855"/>
              <a:ext cx="640658" cy="10939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6" name="Konektor Lurus 185">
              <a:extLst>
                <a:ext uri="{FF2B5EF4-FFF2-40B4-BE49-F238E27FC236}">
                  <a16:creationId xmlns:a16="http://schemas.microsoft.com/office/drawing/2014/main" id="{D1C7F3CA-1AE4-4CCB-B71D-FC23F32B8F7C}"/>
                </a:ext>
              </a:extLst>
            </p:cNvPr>
            <p:cNvCxnSpPr>
              <a:endCxn id="178" idx="0"/>
            </p:cNvCxnSpPr>
            <p:nvPr/>
          </p:nvCxnSpPr>
          <p:spPr>
            <a:xfrm flipH="1">
              <a:off x="14576081" y="6947710"/>
              <a:ext cx="824208" cy="10719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8" name="Konektor Lurus 187">
              <a:extLst>
                <a:ext uri="{FF2B5EF4-FFF2-40B4-BE49-F238E27FC236}">
                  <a16:creationId xmlns:a16="http://schemas.microsoft.com/office/drawing/2014/main" id="{C9ABEDE8-A218-4582-BF1F-E42E105F4C03}"/>
                </a:ext>
              </a:extLst>
            </p:cNvPr>
            <p:cNvCxnSpPr>
              <a:endCxn id="179" idx="0"/>
            </p:cNvCxnSpPr>
            <p:nvPr/>
          </p:nvCxnSpPr>
          <p:spPr>
            <a:xfrm>
              <a:off x="15400289" y="6955251"/>
              <a:ext cx="621550" cy="10644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9" name="Kotak Teks 188">
              <a:extLst>
                <a:ext uri="{FF2B5EF4-FFF2-40B4-BE49-F238E27FC236}">
                  <a16:creationId xmlns:a16="http://schemas.microsoft.com/office/drawing/2014/main" id="{6DC1DD46-22CA-449F-876C-2B3C8CC9F956}"/>
                </a:ext>
              </a:extLst>
            </p:cNvPr>
            <p:cNvSpPr txBox="1"/>
            <p:nvPr/>
          </p:nvSpPr>
          <p:spPr>
            <a:xfrm>
              <a:off x="20596612" y="5144514"/>
              <a:ext cx="111396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600" dirty="0">
                  <a:solidFill>
                    <a:srgbClr val="000000"/>
                  </a:solidFill>
                </a:rPr>
                <a:t>A</a:t>
              </a:r>
              <a:endParaRPr kumimoji="0" lang="id-ID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90" name="Kotak Teks 189">
              <a:extLst>
                <a:ext uri="{FF2B5EF4-FFF2-40B4-BE49-F238E27FC236}">
                  <a16:creationId xmlns:a16="http://schemas.microsoft.com/office/drawing/2014/main" id="{9FA4A4F4-F4E5-428B-BB32-BE9EA490ACE6}"/>
                </a:ext>
              </a:extLst>
            </p:cNvPr>
            <p:cNvSpPr txBox="1"/>
            <p:nvPr/>
          </p:nvSpPr>
          <p:spPr>
            <a:xfrm>
              <a:off x="6841037" y="1999290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0</a:t>
              </a:r>
            </a:p>
          </p:txBody>
        </p:sp>
        <p:sp>
          <p:nvSpPr>
            <p:cNvPr id="191" name="Kotak Teks 190">
              <a:extLst>
                <a:ext uri="{FF2B5EF4-FFF2-40B4-BE49-F238E27FC236}">
                  <a16:creationId xmlns:a16="http://schemas.microsoft.com/office/drawing/2014/main" id="{4345AA92-A603-4480-A5FF-6CCE91BBE365}"/>
                </a:ext>
              </a:extLst>
            </p:cNvPr>
            <p:cNvSpPr txBox="1"/>
            <p:nvPr/>
          </p:nvSpPr>
          <p:spPr>
            <a:xfrm>
              <a:off x="3572367" y="7021879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0</a:t>
              </a:r>
            </a:p>
          </p:txBody>
        </p:sp>
        <p:sp>
          <p:nvSpPr>
            <p:cNvPr id="192" name="Kotak Teks 191">
              <a:extLst>
                <a:ext uri="{FF2B5EF4-FFF2-40B4-BE49-F238E27FC236}">
                  <a16:creationId xmlns:a16="http://schemas.microsoft.com/office/drawing/2014/main" id="{2681EE97-6152-49E3-937F-5A2F7D8F18AA}"/>
                </a:ext>
              </a:extLst>
            </p:cNvPr>
            <p:cNvSpPr txBox="1"/>
            <p:nvPr/>
          </p:nvSpPr>
          <p:spPr>
            <a:xfrm>
              <a:off x="1217209" y="6903797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0</a:t>
              </a:r>
            </a:p>
          </p:txBody>
        </p:sp>
        <p:sp>
          <p:nvSpPr>
            <p:cNvPr id="193" name="Kotak Teks 192">
              <a:extLst>
                <a:ext uri="{FF2B5EF4-FFF2-40B4-BE49-F238E27FC236}">
                  <a16:creationId xmlns:a16="http://schemas.microsoft.com/office/drawing/2014/main" id="{812475C7-74BA-440D-9FCB-35A30E09F905}"/>
                </a:ext>
              </a:extLst>
            </p:cNvPr>
            <p:cNvSpPr txBox="1"/>
            <p:nvPr/>
          </p:nvSpPr>
          <p:spPr>
            <a:xfrm>
              <a:off x="2725949" y="5405327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0</a:t>
              </a:r>
            </a:p>
          </p:txBody>
        </p:sp>
        <p:sp>
          <p:nvSpPr>
            <p:cNvPr id="194" name="Kotak Teks 193">
              <a:extLst>
                <a:ext uri="{FF2B5EF4-FFF2-40B4-BE49-F238E27FC236}">
                  <a16:creationId xmlns:a16="http://schemas.microsoft.com/office/drawing/2014/main" id="{4B336FCB-5B4F-4926-BB29-8C3CFC051AB3}"/>
                </a:ext>
              </a:extLst>
            </p:cNvPr>
            <p:cNvSpPr txBox="1"/>
            <p:nvPr/>
          </p:nvSpPr>
          <p:spPr>
            <a:xfrm>
              <a:off x="4112583" y="3731497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0</a:t>
              </a:r>
            </a:p>
          </p:txBody>
        </p:sp>
        <p:sp>
          <p:nvSpPr>
            <p:cNvPr id="195" name="Kotak Teks 194">
              <a:extLst>
                <a:ext uri="{FF2B5EF4-FFF2-40B4-BE49-F238E27FC236}">
                  <a16:creationId xmlns:a16="http://schemas.microsoft.com/office/drawing/2014/main" id="{48C5AD9C-9AF9-4872-A943-533F01804046}"/>
                </a:ext>
              </a:extLst>
            </p:cNvPr>
            <p:cNvSpPr txBox="1"/>
            <p:nvPr/>
          </p:nvSpPr>
          <p:spPr>
            <a:xfrm>
              <a:off x="1661068" y="8825727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0</a:t>
              </a:r>
            </a:p>
          </p:txBody>
        </p:sp>
        <p:sp>
          <p:nvSpPr>
            <p:cNvPr id="196" name="Kotak Teks 195">
              <a:extLst>
                <a:ext uri="{FF2B5EF4-FFF2-40B4-BE49-F238E27FC236}">
                  <a16:creationId xmlns:a16="http://schemas.microsoft.com/office/drawing/2014/main" id="{46D86181-20E3-4A27-A525-BE8E9A41D5BF}"/>
                </a:ext>
              </a:extLst>
            </p:cNvPr>
            <p:cNvSpPr txBox="1"/>
            <p:nvPr/>
          </p:nvSpPr>
          <p:spPr>
            <a:xfrm>
              <a:off x="5463382" y="7145944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0</a:t>
              </a:r>
            </a:p>
          </p:txBody>
        </p:sp>
        <p:sp>
          <p:nvSpPr>
            <p:cNvPr id="197" name="Kotak Teks 196">
              <a:extLst>
                <a:ext uri="{FF2B5EF4-FFF2-40B4-BE49-F238E27FC236}">
                  <a16:creationId xmlns:a16="http://schemas.microsoft.com/office/drawing/2014/main" id="{1135122F-0D2A-47E1-B18A-154241324051}"/>
                </a:ext>
              </a:extLst>
            </p:cNvPr>
            <p:cNvSpPr txBox="1"/>
            <p:nvPr/>
          </p:nvSpPr>
          <p:spPr>
            <a:xfrm>
              <a:off x="6408500" y="5609452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0</a:t>
              </a:r>
            </a:p>
          </p:txBody>
        </p:sp>
        <p:sp>
          <p:nvSpPr>
            <p:cNvPr id="198" name="Kotak Teks 197">
              <a:extLst>
                <a:ext uri="{FF2B5EF4-FFF2-40B4-BE49-F238E27FC236}">
                  <a16:creationId xmlns:a16="http://schemas.microsoft.com/office/drawing/2014/main" id="{39DC3539-2747-40C2-9801-0A1BECBF83ED}"/>
                </a:ext>
              </a:extLst>
            </p:cNvPr>
            <p:cNvSpPr txBox="1"/>
            <p:nvPr/>
          </p:nvSpPr>
          <p:spPr>
            <a:xfrm>
              <a:off x="7587837" y="7201503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0</a:t>
              </a:r>
            </a:p>
          </p:txBody>
        </p:sp>
        <p:sp>
          <p:nvSpPr>
            <p:cNvPr id="199" name="Kotak Teks 198">
              <a:extLst>
                <a:ext uri="{FF2B5EF4-FFF2-40B4-BE49-F238E27FC236}">
                  <a16:creationId xmlns:a16="http://schemas.microsoft.com/office/drawing/2014/main" id="{25CA27F7-D871-4A2A-8227-A0441505B85A}"/>
                </a:ext>
              </a:extLst>
            </p:cNvPr>
            <p:cNvSpPr txBox="1"/>
            <p:nvPr/>
          </p:nvSpPr>
          <p:spPr>
            <a:xfrm>
              <a:off x="6649882" y="8853345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0</a:t>
              </a:r>
            </a:p>
          </p:txBody>
        </p:sp>
        <p:sp>
          <p:nvSpPr>
            <p:cNvPr id="200" name="Kotak Teks 199">
              <a:extLst>
                <a:ext uri="{FF2B5EF4-FFF2-40B4-BE49-F238E27FC236}">
                  <a16:creationId xmlns:a16="http://schemas.microsoft.com/office/drawing/2014/main" id="{FDED79A7-A6E5-4BF0-990D-5A3F986D3387}"/>
                </a:ext>
              </a:extLst>
            </p:cNvPr>
            <p:cNvSpPr txBox="1"/>
            <p:nvPr/>
          </p:nvSpPr>
          <p:spPr>
            <a:xfrm>
              <a:off x="5533542" y="10143891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0</a:t>
              </a:r>
            </a:p>
          </p:txBody>
        </p:sp>
        <p:sp>
          <p:nvSpPr>
            <p:cNvPr id="201" name="Kotak Teks 200">
              <a:extLst>
                <a:ext uri="{FF2B5EF4-FFF2-40B4-BE49-F238E27FC236}">
                  <a16:creationId xmlns:a16="http://schemas.microsoft.com/office/drawing/2014/main" id="{4297B8AF-0F9B-4CC0-A870-CC0733F445FC}"/>
                </a:ext>
              </a:extLst>
            </p:cNvPr>
            <p:cNvSpPr txBox="1"/>
            <p:nvPr/>
          </p:nvSpPr>
          <p:spPr>
            <a:xfrm>
              <a:off x="15311984" y="3595837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0</a:t>
              </a:r>
            </a:p>
          </p:txBody>
        </p:sp>
        <p:sp>
          <p:nvSpPr>
            <p:cNvPr id="202" name="Kotak Teks 201">
              <a:extLst>
                <a:ext uri="{FF2B5EF4-FFF2-40B4-BE49-F238E27FC236}">
                  <a16:creationId xmlns:a16="http://schemas.microsoft.com/office/drawing/2014/main" id="{E122ADF8-80EE-4FC1-85D4-EC2A932A0AA1}"/>
                </a:ext>
              </a:extLst>
            </p:cNvPr>
            <p:cNvSpPr txBox="1"/>
            <p:nvPr/>
          </p:nvSpPr>
          <p:spPr>
            <a:xfrm>
              <a:off x="13278875" y="5398278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0</a:t>
              </a:r>
            </a:p>
          </p:txBody>
        </p:sp>
        <p:sp>
          <p:nvSpPr>
            <p:cNvPr id="203" name="Kotak Teks 202">
              <a:extLst>
                <a:ext uri="{FF2B5EF4-FFF2-40B4-BE49-F238E27FC236}">
                  <a16:creationId xmlns:a16="http://schemas.microsoft.com/office/drawing/2014/main" id="{46C05D04-A481-4F57-B46B-8610456C8413}"/>
                </a:ext>
              </a:extLst>
            </p:cNvPr>
            <p:cNvSpPr txBox="1"/>
            <p:nvPr/>
          </p:nvSpPr>
          <p:spPr>
            <a:xfrm>
              <a:off x="11687041" y="6877199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0</a:t>
              </a:r>
            </a:p>
          </p:txBody>
        </p:sp>
        <p:sp>
          <p:nvSpPr>
            <p:cNvPr id="204" name="Kotak Teks 203">
              <a:extLst>
                <a:ext uri="{FF2B5EF4-FFF2-40B4-BE49-F238E27FC236}">
                  <a16:creationId xmlns:a16="http://schemas.microsoft.com/office/drawing/2014/main" id="{19A959DB-4E75-4832-8EBB-FFE6324A2AFA}"/>
                </a:ext>
              </a:extLst>
            </p:cNvPr>
            <p:cNvSpPr txBox="1"/>
            <p:nvPr/>
          </p:nvSpPr>
          <p:spPr>
            <a:xfrm>
              <a:off x="14254380" y="7022746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0</a:t>
              </a:r>
            </a:p>
          </p:txBody>
        </p:sp>
        <p:sp>
          <p:nvSpPr>
            <p:cNvPr id="205" name="Kotak Teks 204">
              <a:extLst>
                <a:ext uri="{FF2B5EF4-FFF2-40B4-BE49-F238E27FC236}">
                  <a16:creationId xmlns:a16="http://schemas.microsoft.com/office/drawing/2014/main" id="{877DD081-F395-4077-B5D3-4AC3D4220806}"/>
                </a:ext>
              </a:extLst>
            </p:cNvPr>
            <p:cNvSpPr txBox="1"/>
            <p:nvPr/>
          </p:nvSpPr>
          <p:spPr>
            <a:xfrm>
              <a:off x="7143584" y="10385832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0</a:t>
              </a:r>
            </a:p>
          </p:txBody>
        </p:sp>
        <p:sp>
          <p:nvSpPr>
            <p:cNvPr id="206" name="Kotak Teks 205">
              <a:extLst>
                <a:ext uri="{FF2B5EF4-FFF2-40B4-BE49-F238E27FC236}">
                  <a16:creationId xmlns:a16="http://schemas.microsoft.com/office/drawing/2014/main" id="{DD72A5D1-F272-4A8B-A82C-F2A6505AB73C}"/>
                </a:ext>
              </a:extLst>
            </p:cNvPr>
            <p:cNvSpPr txBox="1"/>
            <p:nvPr/>
          </p:nvSpPr>
          <p:spPr>
            <a:xfrm>
              <a:off x="8590396" y="8496672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0</a:t>
              </a:r>
            </a:p>
          </p:txBody>
        </p:sp>
        <p:sp>
          <p:nvSpPr>
            <p:cNvPr id="207" name="Kotak Teks 206">
              <a:extLst>
                <a:ext uri="{FF2B5EF4-FFF2-40B4-BE49-F238E27FC236}">
                  <a16:creationId xmlns:a16="http://schemas.microsoft.com/office/drawing/2014/main" id="{C9EE0065-75CF-4771-8E85-50FC8FA9B028}"/>
                </a:ext>
              </a:extLst>
            </p:cNvPr>
            <p:cNvSpPr txBox="1"/>
            <p:nvPr/>
          </p:nvSpPr>
          <p:spPr>
            <a:xfrm>
              <a:off x="13006422" y="1915305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</a:t>
              </a:r>
            </a:p>
          </p:txBody>
        </p:sp>
        <p:sp>
          <p:nvSpPr>
            <p:cNvPr id="208" name="Kotak Teks 207">
              <a:extLst>
                <a:ext uri="{FF2B5EF4-FFF2-40B4-BE49-F238E27FC236}">
                  <a16:creationId xmlns:a16="http://schemas.microsoft.com/office/drawing/2014/main" id="{63AE8012-66DF-40D5-B26D-8FA04052853C}"/>
                </a:ext>
              </a:extLst>
            </p:cNvPr>
            <p:cNvSpPr txBox="1"/>
            <p:nvPr/>
          </p:nvSpPr>
          <p:spPr>
            <a:xfrm>
              <a:off x="12870222" y="7022746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</a:t>
              </a:r>
            </a:p>
          </p:txBody>
        </p:sp>
        <p:sp>
          <p:nvSpPr>
            <p:cNvPr id="209" name="Kotak Teks 208">
              <a:extLst>
                <a:ext uri="{FF2B5EF4-FFF2-40B4-BE49-F238E27FC236}">
                  <a16:creationId xmlns:a16="http://schemas.microsoft.com/office/drawing/2014/main" id="{ACDEAD1B-DD71-429F-9937-3AE375BC3B8F}"/>
                </a:ext>
              </a:extLst>
            </p:cNvPr>
            <p:cNvSpPr txBox="1"/>
            <p:nvPr/>
          </p:nvSpPr>
          <p:spPr>
            <a:xfrm>
              <a:off x="15464859" y="7058877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</a:t>
              </a:r>
            </a:p>
          </p:txBody>
        </p:sp>
        <p:sp>
          <p:nvSpPr>
            <p:cNvPr id="210" name="Kotak Teks 209">
              <a:extLst>
                <a:ext uri="{FF2B5EF4-FFF2-40B4-BE49-F238E27FC236}">
                  <a16:creationId xmlns:a16="http://schemas.microsoft.com/office/drawing/2014/main" id="{13ECBEA5-C0B0-4B22-A9D0-94FF4C07A3F8}"/>
                </a:ext>
              </a:extLst>
            </p:cNvPr>
            <p:cNvSpPr txBox="1"/>
            <p:nvPr/>
          </p:nvSpPr>
          <p:spPr>
            <a:xfrm>
              <a:off x="15028147" y="5383318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</a:t>
              </a:r>
            </a:p>
          </p:txBody>
        </p:sp>
        <p:sp>
          <p:nvSpPr>
            <p:cNvPr id="211" name="Kotak Teks 210">
              <a:extLst>
                <a:ext uri="{FF2B5EF4-FFF2-40B4-BE49-F238E27FC236}">
                  <a16:creationId xmlns:a16="http://schemas.microsoft.com/office/drawing/2014/main" id="{A8C436B7-DB1D-49CF-ABB5-4F1611E93622}"/>
                </a:ext>
              </a:extLst>
            </p:cNvPr>
            <p:cNvSpPr txBox="1"/>
            <p:nvPr/>
          </p:nvSpPr>
          <p:spPr>
            <a:xfrm>
              <a:off x="18689737" y="3571644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</a:t>
              </a:r>
            </a:p>
          </p:txBody>
        </p:sp>
        <p:sp>
          <p:nvSpPr>
            <p:cNvPr id="212" name="Kotak Teks 211">
              <a:extLst>
                <a:ext uri="{FF2B5EF4-FFF2-40B4-BE49-F238E27FC236}">
                  <a16:creationId xmlns:a16="http://schemas.microsoft.com/office/drawing/2014/main" id="{CE591F9A-FDDE-459F-B4FA-BEE0022D9920}"/>
                </a:ext>
              </a:extLst>
            </p:cNvPr>
            <p:cNvSpPr txBox="1"/>
            <p:nvPr/>
          </p:nvSpPr>
          <p:spPr>
            <a:xfrm>
              <a:off x="6256112" y="3747305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</a:t>
              </a:r>
            </a:p>
          </p:txBody>
        </p:sp>
        <p:sp>
          <p:nvSpPr>
            <p:cNvPr id="213" name="Kotak Teks 212">
              <a:extLst>
                <a:ext uri="{FF2B5EF4-FFF2-40B4-BE49-F238E27FC236}">
                  <a16:creationId xmlns:a16="http://schemas.microsoft.com/office/drawing/2014/main" id="{702DAF70-F25D-46A2-8E46-AFA49619ACAB}"/>
                </a:ext>
              </a:extLst>
            </p:cNvPr>
            <p:cNvSpPr txBox="1"/>
            <p:nvPr/>
          </p:nvSpPr>
          <p:spPr>
            <a:xfrm>
              <a:off x="6527323" y="7084419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</a:t>
              </a:r>
            </a:p>
          </p:txBody>
        </p:sp>
        <p:sp>
          <p:nvSpPr>
            <p:cNvPr id="214" name="Kotak Teks 213">
              <a:extLst>
                <a:ext uri="{FF2B5EF4-FFF2-40B4-BE49-F238E27FC236}">
                  <a16:creationId xmlns:a16="http://schemas.microsoft.com/office/drawing/2014/main" id="{90992876-7A68-48D3-9E64-0B3C484B72E1}"/>
                </a:ext>
              </a:extLst>
            </p:cNvPr>
            <p:cNvSpPr txBox="1"/>
            <p:nvPr/>
          </p:nvSpPr>
          <p:spPr>
            <a:xfrm>
              <a:off x="4644055" y="7058877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</a:t>
              </a:r>
            </a:p>
          </p:txBody>
        </p:sp>
        <p:sp>
          <p:nvSpPr>
            <p:cNvPr id="215" name="Kotak Teks 214">
              <a:extLst>
                <a:ext uri="{FF2B5EF4-FFF2-40B4-BE49-F238E27FC236}">
                  <a16:creationId xmlns:a16="http://schemas.microsoft.com/office/drawing/2014/main" id="{2B82CF70-B47F-42D9-8DFC-D36BB6FBC500}"/>
                </a:ext>
              </a:extLst>
            </p:cNvPr>
            <p:cNvSpPr txBox="1"/>
            <p:nvPr/>
          </p:nvSpPr>
          <p:spPr>
            <a:xfrm>
              <a:off x="7748733" y="5618641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</a:t>
              </a:r>
            </a:p>
          </p:txBody>
        </p:sp>
        <p:sp>
          <p:nvSpPr>
            <p:cNvPr id="216" name="Kotak Teks 215">
              <a:extLst>
                <a:ext uri="{FF2B5EF4-FFF2-40B4-BE49-F238E27FC236}">
                  <a16:creationId xmlns:a16="http://schemas.microsoft.com/office/drawing/2014/main" id="{8C05EE62-8374-46A8-90B2-6A8A791B16F8}"/>
                </a:ext>
              </a:extLst>
            </p:cNvPr>
            <p:cNvSpPr txBox="1"/>
            <p:nvPr/>
          </p:nvSpPr>
          <p:spPr>
            <a:xfrm>
              <a:off x="4150862" y="5566541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</a:t>
              </a:r>
            </a:p>
          </p:txBody>
        </p:sp>
        <p:sp>
          <p:nvSpPr>
            <p:cNvPr id="217" name="Kotak Teks 216">
              <a:extLst>
                <a:ext uri="{FF2B5EF4-FFF2-40B4-BE49-F238E27FC236}">
                  <a16:creationId xmlns:a16="http://schemas.microsoft.com/office/drawing/2014/main" id="{65B1D784-0D72-4566-82FD-4DC8159E629B}"/>
                </a:ext>
              </a:extLst>
            </p:cNvPr>
            <p:cNvSpPr txBox="1"/>
            <p:nvPr/>
          </p:nvSpPr>
          <p:spPr>
            <a:xfrm>
              <a:off x="7772952" y="8918132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</a:t>
              </a:r>
            </a:p>
          </p:txBody>
        </p:sp>
        <p:sp>
          <p:nvSpPr>
            <p:cNvPr id="218" name="Kotak Teks 217">
              <a:extLst>
                <a:ext uri="{FF2B5EF4-FFF2-40B4-BE49-F238E27FC236}">
                  <a16:creationId xmlns:a16="http://schemas.microsoft.com/office/drawing/2014/main" id="{F3827A56-4C53-4AF9-84EB-7798F562F266}"/>
                </a:ext>
              </a:extLst>
            </p:cNvPr>
            <p:cNvSpPr txBox="1"/>
            <p:nvPr/>
          </p:nvSpPr>
          <p:spPr>
            <a:xfrm>
              <a:off x="9685551" y="8392252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</a:t>
              </a:r>
            </a:p>
          </p:txBody>
        </p:sp>
        <p:sp>
          <p:nvSpPr>
            <p:cNvPr id="219" name="Kotak Teks 218">
              <a:extLst>
                <a:ext uri="{FF2B5EF4-FFF2-40B4-BE49-F238E27FC236}">
                  <a16:creationId xmlns:a16="http://schemas.microsoft.com/office/drawing/2014/main" id="{FD6C6C21-4C82-451D-91C8-EBD8726D1576}"/>
                </a:ext>
              </a:extLst>
            </p:cNvPr>
            <p:cNvSpPr txBox="1"/>
            <p:nvPr/>
          </p:nvSpPr>
          <p:spPr>
            <a:xfrm>
              <a:off x="8664461" y="7128723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</a:t>
              </a:r>
            </a:p>
          </p:txBody>
        </p:sp>
        <p:sp>
          <p:nvSpPr>
            <p:cNvPr id="220" name="Kotak Teks 219">
              <a:extLst>
                <a:ext uri="{FF2B5EF4-FFF2-40B4-BE49-F238E27FC236}">
                  <a16:creationId xmlns:a16="http://schemas.microsoft.com/office/drawing/2014/main" id="{47696DC0-8553-4771-AE44-B2866ECA3BC2}"/>
                </a:ext>
              </a:extLst>
            </p:cNvPr>
            <p:cNvSpPr txBox="1"/>
            <p:nvPr/>
          </p:nvSpPr>
          <p:spPr>
            <a:xfrm>
              <a:off x="8183534" y="10482624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</a:t>
              </a:r>
            </a:p>
          </p:txBody>
        </p:sp>
        <p:sp>
          <p:nvSpPr>
            <p:cNvPr id="221" name="Kotak Teks 220">
              <a:extLst>
                <a:ext uri="{FF2B5EF4-FFF2-40B4-BE49-F238E27FC236}">
                  <a16:creationId xmlns:a16="http://schemas.microsoft.com/office/drawing/2014/main" id="{36E73096-CCF5-46FE-BA2E-29F6C24E2450}"/>
                </a:ext>
              </a:extLst>
            </p:cNvPr>
            <p:cNvSpPr txBox="1"/>
            <p:nvPr/>
          </p:nvSpPr>
          <p:spPr>
            <a:xfrm>
              <a:off x="6532092" y="10450626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</a:t>
              </a:r>
            </a:p>
          </p:txBody>
        </p:sp>
        <p:sp>
          <p:nvSpPr>
            <p:cNvPr id="223" name="Kotak Teks 222">
              <a:extLst>
                <a:ext uri="{FF2B5EF4-FFF2-40B4-BE49-F238E27FC236}">
                  <a16:creationId xmlns:a16="http://schemas.microsoft.com/office/drawing/2014/main" id="{B5164D74-399D-40A5-BDE9-D13E5B7DA008}"/>
                </a:ext>
              </a:extLst>
            </p:cNvPr>
            <p:cNvSpPr txBox="1"/>
            <p:nvPr/>
          </p:nvSpPr>
          <p:spPr>
            <a:xfrm>
              <a:off x="2495198" y="7329905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</a:t>
              </a:r>
            </a:p>
          </p:txBody>
        </p:sp>
        <p:sp>
          <p:nvSpPr>
            <p:cNvPr id="224" name="Kotak Teks 223">
              <a:extLst>
                <a:ext uri="{FF2B5EF4-FFF2-40B4-BE49-F238E27FC236}">
                  <a16:creationId xmlns:a16="http://schemas.microsoft.com/office/drawing/2014/main" id="{9CEF182B-3093-4EC1-8CFC-0B85707BC6E0}"/>
                </a:ext>
              </a:extLst>
            </p:cNvPr>
            <p:cNvSpPr txBox="1"/>
            <p:nvPr/>
          </p:nvSpPr>
          <p:spPr>
            <a:xfrm>
              <a:off x="2996477" y="9011158"/>
              <a:ext cx="100255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4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452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2F5D330D-E103-483B-8AA3-E96D50994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06" y="1722474"/>
            <a:ext cx="13108267" cy="47007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7A86CFBF-A98D-4873-8CE5-65339524AEE4}"/>
              </a:ext>
            </a:extLst>
          </p:cNvPr>
          <p:cNvSpPr txBox="1"/>
          <p:nvPr/>
        </p:nvSpPr>
        <p:spPr>
          <a:xfrm>
            <a:off x="717698" y="773451"/>
            <a:ext cx="2195091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600" b="1" noProof="1">
                <a:solidFill>
                  <a:srgbClr val="000000"/>
                </a:solidFill>
              </a:rPr>
              <a:t>Dengan algorithm Dijkstra, bandingkan jarak yang perlu ditempuh seorang dari depok ke kuningan</a:t>
            </a:r>
            <a:endParaRPr lang="id-ID" sz="3600" b="1" dirty="0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671D2827-8B97-4B24-98B6-3C3C41D493A6}"/>
              </a:ext>
            </a:extLst>
          </p:cNvPr>
          <p:cNvGrpSpPr/>
          <p:nvPr/>
        </p:nvGrpSpPr>
        <p:grpSpPr>
          <a:xfrm>
            <a:off x="2671492" y="7015262"/>
            <a:ext cx="20989875" cy="6238143"/>
            <a:chOff x="1158949" y="5716587"/>
            <a:chExt cx="20125998" cy="67956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ADA806-C72B-4FB9-A607-9E68A7D73C46}"/>
                </a:ext>
              </a:extLst>
            </p:cNvPr>
            <p:cNvSpPr/>
            <p:nvPr/>
          </p:nvSpPr>
          <p:spPr>
            <a:xfrm>
              <a:off x="1275907" y="8576778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D4884F7-CDF6-4F13-B634-DF33B89D358A}"/>
                </a:ext>
              </a:extLst>
            </p:cNvPr>
            <p:cNvSpPr/>
            <p:nvPr/>
          </p:nvSpPr>
          <p:spPr>
            <a:xfrm>
              <a:off x="1314893" y="6021268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54C09B-C5D3-41E8-B724-74A67B528DE0}"/>
                </a:ext>
              </a:extLst>
            </p:cNvPr>
            <p:cNvSpPr/>
            <p:nvPr/>
          </p:nvSpPr>
          <p:spPr>
            <a:xfrm>
              <a:off x="1271722" y="11637099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3B980E4-68DB-4AB0-A40C-A1DC98F6275C}"/>
                </a:ext>
              </a:extLst>
            </p:cNvPr>
            <p:cNvSpPr/>
            <p:nvPr/>
          </p:nvSpPr>
          <p:spPr>
            <a:xfrm>
              <a:off x="10210613" y="5805495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7BB634-9B1D-4019-BF80-93D3BD175C0E}"/>
                </a:ext>
              </a:extLst>
            </p:cNvPr>
            <p:cNvSpPr/>
            <p:nvPr/>
          </p:nvSpPr>
          <p:spPr>
            <a:xfrm>
              <a:off x="5751281" y="5998502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9F860FD-88E9-425C-AA04-269BDEE8236E}"/>
                </a:ext>
              </a:extLst>
            </p:cNvPr>
            <p:cNvSpPr/>
            <p:nvPr/>
          </p:nvSpPr>
          <p:spPr>
            <a:xfrm>
              <a:off x="5751281" y="1167391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DEFD837-2B04-456A-879E-E889D68C6282}"/>
                </a:ext>
              </a:extLst>
            </p:cNvPr>
            <p:cNvSpPr/>
            <p:nvPr/>
          </p:nvSpPr>
          <p:spPr>
            <a:xfrm>
              <a:off x="5698118" y="8560829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163E2E-F977-41DE-B88B-59CF95FB8DFE}"/>
                </a:ext>
              </a:extLst>
            </p:cNvPr>
            <p:cNvSpPr/>
            <p:nvPr/>
          </p:nvSpPr>
          <p:spPr>
            <a:xfrm>
              <a:off x="14463824" y="1167553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l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B3C57A-9B3D-46DB-9F5A-5B9553A0E927}"/>
                </a:ext>
              </a:extLst>
            </p:cNvPr>
            <p:cNvSpPr/>
            <p:nvPr/>
          </p:nvSpPr>
          <p:spPr>
            <a:xfrm>
              <a:off x="17835279" y="5769902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m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3D2F84-C1D5-4098-832E-25B2313BE1D8}"/>
                </a:ext>
              </a:extLst>
            </p:cNvPr>
            <p:cNvSpPr/>
            <p:nvPr/>
          </p:nvSpPr>
          <p:spPr>
            <a:xfrm>
              <a:off x="14510831" y="867339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k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5A6B0E-FCE8-456C-AA76-1E10F4192C9E}"/>
                </a:ext>
              </a:extLst>
            </p:cNvPr>
            <p:cNvSpPr/>
            <p:nvPr/>
          </p:nvSpPr>
          <p:spPr>
            <a:xfrm>
              <a:off x="17835279" y="872202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5E10950-B1CA-4AF3-AA08-4AE6543FE760}"/>
                </a:ext>
              </a:extLst>
            </p:cNvPr>
            <p:cNvSpPr/>
            <p:nvPr/>
          </p:nvSpPr>
          <p:spPr>
            <a:xfrm>
              <a:off x="17835279" y="1167553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0DE0D7B-763C-4573-B3EF-11BE82B02FA9}"/>
                </a:ext>
              </a:extLst>
            </p:cNvPr>
            <p:cNvSpPr/>
            <p:nvPr/>
          </p:nvSpPr>
          <p:spPr>
            <a:xfrm>
              <a:off x="14358243" y="5769902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j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1A4135-B230-4F22-A3CD-1B9881BBC4D1}"/>
                </a:ext>
              </a:extLst>
            </p:cNvPr>
            <p:cNvSpPr/>
            <p:nvPr/>
          </p:nvSpPr>
          <p:spPr>
            <a:xfrm>
              <a:off x="10118185" y="1167553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i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065D11-9484-4310-B651-E45CCBC9563F}"/>
                </a:ext>
              </a:extLst>
            </p:cNvPr>
            <p:cNvSpPr/>
            <p:nvPr/>
          </p:nvSpPr>
          <p:spPr>
            <a:xfrm>
              <a:off x="10187669" y="8661144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h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39B3548-F1FA-4985-9AB1-E8B978B6F480}"/>
                </a:ext>
              </a:extLst>
            </p:cNvPr>
            <p:cNvSpPr/>
            <p:nvPr/>
          </p:nvSpPr>
          <p:spPr>
            <a:xfrm>
              <a:off x="20524382" y="571658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A1018BB-220E-4E23-871D-151FE55E83FC}"/>
                </a:ext>
              </a:extLst>
            </p:cNvPr>
            <p:cNvSpPr/>
            <p:nvPr/>
          </p:nvSpPr>
          <p:spPr>
            <a:xfrm>
              <a:off x="20524382" y="872202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q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6591D5C-7381-480A-A760-545BF7556022}"/>
                </a:ext>
              </a:extLst>
            </p:cNvPr>
            <p:cNvSpPr/>
            <p:nvPr/>
          </p:nvSpPr>
          <p:spPr>
            <a:xfrm>
              <a:off x="20524382" y="1167391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r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27" name="Konektor Lurus 26">
              <a:extLst>
                <a:ext uri="{FF2B5EF4-FFF2-40B4-BE49-F238E27FC236}">
                  <a16:creationId xmlns:a16="http://schemas.microsoft.com/office/drawing/2014/main" id="{E055D311-51E5-47E3-B4FB-9CD48D90FA63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 flipV="1">
              <a:off x="1846521" y="6416868"/>
              <a:ext cx="3904760" cy="227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Konektor Lurus 27">
              <a:extLst>
                <a:ext uri="{FF2B5EF4-FFF2-40B4-BE49-F238E27FC236}">
                  <a16:creationId xmlns:a16="http://schemas.microsoft.com/office/drawing/2014/main" id="{6F776157-BD72-40CA-A4AC-20479D368DF2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1541721" y="6858000"/>
              <a:ext cx="38986" cy="170282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Konektor Lurus 28">
              <a:extLst>
                <a:ext uri="{FF2B5EF4-FFF2-40B4-BE49-F238E27FC236}">
                  <a16:creationId xmlns:a16="http://schemas.microsoft.com/office/drawing/2014/main" id="{6D5929DA-1A25-40BC-A8F9-8F4689F56B8D}"/>
                </a:ext>
              </a:extLst>
            </p:cNvPr>
            <p:cNvCxnSpPr>
              <a:stCxn id="13" idx="4"/>
              <a:endCxn id="15" idx="0"/>
            </p:cNvCxnSpPr>
            <p:nvPr/>
          </p:nvCxnSpPr>
          <p:spPr>
            <a:xfrm flipH="1">
              <a:off x="6017093" y="6835234"/>
              <a:ext cx="2" cy="17255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Konektor Lurus 29">
              <a:extLst>
                <a:ext uri="{FF2B5EF4-FFF2-40B4-BE49-F238E27FC236}">
                  <a16:creationId xmlns:a16="http://schemas.microsoft.com/office/drawing/2014/main" id="{FC205D21-2B62-45A6-95ED-D11E822E6BEA}"/>
                </a:ext>
              </a:extLst>
            </p:cNvPr>
            <p:cNvCxnSpPr>
              <a:cxnSpLocks/>
              <a:stCxn id="12" idx="4"/>
              <a:endCxn id="23" idx="0"/>
            </p:cNvCxnSpPr>
            <p:nvPr/>
          </p:nvCxnSpPr>
          <p:spPr>
            <a:xfrm flipH="1">
              <a:off x="10453483" y="6642227"/>
              <a:ext cx="22944" cy="20189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Konektor Lurus 30">
              <a:extLst>
                <a:ext uri="{FF2B5EF4-FFF2-40B4-BE49-F238E27FC236}">
                  <a16:creationId xmlns:a16="http://schemas.microsoft.com/office/drawing/2014/main" id="{03A2A1F1-3CE8-427E-A733-8F0B1B35DD24}"/>
                </a:ext>
              </a:extLst>
            </p:cNvPr>
            <p:cNvCxnSpPr>
              <a:cxnSpLocks/>
              <a:stCxn id="23" idx="4"/>
              <a:endCxn id="22" idx="0"/>
            </p:cNvCxnSpPr>
            <p:nvPr/>
          </p:nvCxnSpPr>
          <p:spPr>
            <a:xfrm flipH="1">
              <a:off x="10383999" y="9497876"/>
              <a:ext cx="69484" cy="21776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Konektor Lurus 31">
              <a:extLst>
                <a:ext uri="{FF2B5EF4-FFF2-40B4-BE49-F238E27FC236}">
                  <a16:creationId xmlns:a16="http://schemas.microsoft.com/office/drawing/2014/main" id="{9BD6031B-D84F-46C1-9DFE-66E3210055DB}"/>
                </a:ext>
              </a:extLst>
            </p:cNvPr>
            <p:cNvCxnSpPr>
              <a:stCxn id="9" idx="4"/>
              <a:endCxn id="11" idx="0"/>
            </p:cNvCxnSpPr>
            <p:nvPr/>
          </p:nvCxnSpPr>
          <p:spPr>
            <a:xfrm flipH="1">
              <a:off x="1537536" y="9413510"/>
              <a:ext cx="4185" cy="22235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Konektor Lurus 32">
              <a:extLst>
                <a:ext uri="{FF2B5EF4-FFF2-40B4-BE49-F238E27FC236}">
                  <a16:creationId xmlns:a16="http://schemas.microsoft.com/office/drawing/2014/main" id="{ECC12C2B-4B01-43D8-BCD2-96DD6FB4498B}"/>
                </a:ext>
              </a:extLst>
            </p:cNvPr>
            <p:cNvCxnSpPr>
              <a:cxnSpLocks/>
              <a:stCxn id="15" idx="4"/>
              <a:endCxn id="14" idx="0"/>
            </p:cNvCxnSpPr>
            <p:nvPr/>
          </p:nvCxnSpPr>
          <p:spPr>
            <a:xfrm>
              <a:off x="5963932" y="9397561"/>
              <a:ext cx="53163" cy="22763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Konektor Lurus 33">
              <a:extLst>
                <a:ext uri="{FF2B5EF4-FFF2-40B4-BE49-F238E27FC236}">
                  <a16:creationId xmlns:a16="http://schemas.microsoft.com/office/drawing/2014/main" id="{B54AE256-3C51-4A72-95AE-933F24D3DEEE}"/>
                </a:ext>
              </a:extLst>
            </p:cNvPr>
            <p:cNvCxnSpPr>
              <a:stCxn id="9" idx="6"/>
              <a:endCxn id="15" idx="2"/>
            </p:cNvCxnSpPr>
            <p:nvPr/>
          </p:nvCxnSpPr>
          <p:spPr>
            <a:xfrm flipV="1">
              <a:off x="1807535" y="8979195"/>
              <a:ext cx="3890583" cy="1594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Konektor Lurus 34">
              <a:extLst>
                <a:ext uri="{FF2B5EF4-FFF2-40B4-BE49-F238E27FC236}">
                  <a16:creationId xmlns:a16="http://schemas.microsoft.com/office/drawing/2014/main" id="{1DFE953C-F3F5-459B-92D3-267F59A8E89F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1846521" y="6416868"/>
              <a:ext cx="3904760" cy="25053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Konektor Lurus 35">
              <a:extLst>
                <a:ext uri="{FF2B5EF4-FFF2-40B4-BE49-F238E27FC236}">
                  <a16:creationId xmlns:a16="http://schemas.microsoft.com/office/drawing/2014/main" id="{74F42F22-AFAC-499D-A557-D6920512250E}"/>
                </a:ext>
              </a:extLst>
            </p:cNvPr>
            <p:cNvCxnSpPr>
              <a:stCxn id="11" idx="6"/>
              <a:endCxn id="14" idx="2"/>
            </p:cNvCxnSpPr>
            <p:nvPr/>
          </p:nvCxnSpPr>
          <p:spPr>
            <a:xfrm>
              <a:off x="1803350" y="12055465"/>
              <a:ext cx="3947931" cy="368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Kotak Teks 36">
              <a:extLst>
                <a:ext uri="{FF2B5EF4-FFF2-40B4-BE49-F238E27FC236}">
                  <a16:creationId xmlns:a16="http://schemas.microsoft.com/office/drawing/2014/main" id="{1F507520-BF9D-4119-BB5F-0338F95F50E5}"/>
                </a:ext>
              </a:extLst>
            </p:cNvPr>
            <p:cNvSpPr txBox="1"/>
            <p:nvPr/>
          </p:nvSpPr>
          <p:spPr>
            <a:xfrm>
              <a:off x="3327990" y="617557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4360</a:t>
              </a:r>
            </a:p>
          </p:txBody>
        </p:sp>
        <p:sp>
          <p:nvSpPr>
            <p:cNvPr id="38" name="Kotak Teks 37">
              <a:extLst>
                <a:ext uri="{FF2B5EF4-FFF2-40B4-BE49-F238E27FC236}">
                  <a16:creationId xmlns:a16="http://schemas.microsoft.com/office/drawing/2014/main" id="{25703F06-EB32-4B9B-B258-10FD360F9956}"/>
                </a:ext>
              </a:extLst>
            </p:cNvPr>
            <p:cNvSpPr txBox="1"/>
            <p:nvPr/>
          </p:nvSpPr>
          <p:spPr>
            <a:xfrm>
              <a:off x="1158949" y="7433589"/>
              <a:ext cx="836427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4370</a:t>
              </a:r>
            </a:p>
          </p:txBody>
        </p:sp>
        <p:cxnSp>
          <p:nvCxnSpPr>
            <p:cNvPr id="39" name="Konektor Lurus 38">
              <a:extLst>
                <a:ext uri="{FF2B5EF4-FFF2-40B4-BE49-F238E27FC236}">
                  <a16:creationId xmlns:a16="http://schemas.microsoft.com/office/drawing/2014/main" id="{52ADD906-7E9C-4903-A762-C50EF3948079}"/>
                </a:ext>
              </a:extLst>
            </p:cNvPr>
            <p:cNvCxnSpPr>
              <a:stCxn id="15" idx="7"/>
              <a:endCxn id="12" idx="2"/>
            </p:cNvCxnSpPr>
            <p:nvPr/>
          </p:nvCxnSpPr>
          <p:spPr>
            <a:xfrm flipV="1">
              <a:off x="6151891" y="6223861"/>
              <a:ext cx="4058722" cy="24595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Konektor Lurus 39">
              <a:extLst>
                <a:ext uri="{FF2B5EF4-FFF2-40B4-BE49-F238E27FC236}">
                  <a16:creationId xmlns:a16="http://schemas.microsoft.com/office/drawing/2014/main" id="{2B4FFECC-E8BF-4B11-A0D4-69C82BF9D77F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>
              <a:off x="6229746" y="8979195"/>
              <a:ext cx="3957923" cy="100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Konektor Lurus 40">
              <a:extLst>
                <a:ext uri="{FF2B5EF4-FFF2-40B4-BE49-F238E27FC236}">
                  <a16:creationId xmlns:a16="http://schemas.microsoft.com/office/drawing/2014/main" id="{CBB1FD7F-758C-4D17-B70A-19D93EE80B50}"/>
                </a:ext>
              </a:extLst>
            </p:cNvPr>
            <p:cNvCxnSpPr>
              <a:stCxn id="14" idx="6"/>
              <a:endCxn id="22" idx="2"/>
            </p:cNvCxnSpPr>
            <p:nvPr/>
          </p:nvCxnSpPr>
          <p:spPr>
            <a:xfrm>
              <a:off x="6282909" y="12092282"/>
              <a:ext cx="3835276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Konektor Lurus 41">
              <a:extLst>
                <a:ext uri="{FF2B5EF4-FFF2-40B4-BE49-F238E27FC236}">
                  <a16:creationId xmlns:a16="http://schemas.microsoft.com/office/drawing/2014/main" id="{CB9A45D4-4100-4A82-8D9B-E87A92A3F5C7}"/>
                </a:ext>
              </a:extLst>
            </p:cNvPr>
            <p:cNvCxnSpPr>
              <a:stCxn id="22" idx="6"/>
              <a:endCxn id="16" idx="2"/>
            </p:cNvCxnSpPr>
            <p:nvPr/>
          </p:nvCxnSpPr>
          <p:spPr>
            <a:xfrm>
              <a:off x="10649813" y="12093902"/>
              <a:ext cx="381401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Konektor Lurus 42">
              <a:extLst>
                <a:ext uri="{FF2B5EF4-FFF2-40B4-BE49-F238E27FC236}">
                  <a16:creationId xmlns:a16="http://schemas.microsoft.com/office/drawing/2014/main" id="{91FD3AB0-2CFC-4735-86C1-6E1A5439576E}"/>
                </a:ext>
              </a:extLst>
            </p:cNvPr>
            <p:cNvCxnSpPr>
              <a:stCxn id="16" idx="6"/>
              <a:endCxn id="20" idx="2"/>
            </p:cNvCxnSpPr>
            <p:nvPr/>
          </p:nvCxnSpPr>
          <p:spPr>
            <a:xfrm>
              <a:off x="14995452" y="12093902"/>
              <a:ext cx="283982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Konektor Lurus 43">
              <a:extLst>
                <a:ext uri="{FF2B5EF4-FFF2-40B4-BE49-F238E27FC236}">
                  <a16:creationId xmlns:a16="http://schemas.microsoft.com/office/drawing/2014/main" id="{54D263B0-9D31-4453-8422-3017A86AF22D}"/>
                </a:ext>
              </a:extLst>
            </p:cNvPr>
            <p:cNvCxnSpPr>
              <a:stCxn id="20" idx="6"/>
              <a:endCxn id="26" idx="2"/>
            </p:cNvCxnSpPr>
            <p:nvPr/>
          </p:nvCxnSpPr>
          <p:spPr>
            <a:xfrm flipV="1">
              <a:off x="18366907" y="12092282"/>
              <a:ext cx="2157475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Konektor Lurus 44">
              <a:extLst>
                <a:ext uri="{FF2B5EF4-FFF2-40B4-BE49-F238E27FC236}">
                  <a16:creationId xmlns:a16="http://schemas.microsoft.com/office/drawing/2014/main" id="{3279C8EF-ED0C-4EA6-A7A6-47ED1270CC2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>
              <a:off x="10719297" y="9387591"/>
              <a:ext cx="3869389" cy="26066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Konektor Lurus 45">
              <a:extLst>
                <a:ext uri="{FF2B5EF4-FFF2-40B4-BE49-F238E27FC236}">
                  <a16:creationId xmlns:a16="http://schemas.microsoft.com/office/drawing/2014/main" id="{4D1E0C24-CFF2-439C-96E2-997E7A19B663}"/>
                </a:ext>
              </a:extLst>
            </p:cNvPr>
            <p:cNvCxnSpPr>
              <a:cxnSpLocks/>
              <a:stCxn id="21" idx="4"/>
              <a:endCxn id="18" idx="0"/>
            </p:cNvCxnSpPr>
            <p:nvPr/>
          </p:nvCxnSpPr>
          <p:spPr>
            <a:xfrm>
              <a:off x="14624057" y="6606634"/>
              <a:ext cx="152588" cy="20667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Konektor Lurus 46">
              <a:extLst>
                <a:ext uri="{FF2B5EF4-FFF2-40B4-BE49-F238E27FC236}">
                  <a16:creationId xmlns:a16="http://schemas.microsoft.com/office/drawing/2014/main" id="{1268171A-416C-4AB1-B49F-C55FED6B57EC}"/>
                </a:ext>
              </a:extLst>
            </p:cNvPr>
            <p:cNvCxnSpPr>
              <a:stCxn id="21" idx="6"/>
              <a:endCxn id="17" idx="2"/>
            </p:cNvCxnSpPr>
            <p:nvPr/>
          </p:nvCxnSpPr>
          <p:spPr>
            <a:xfrm>
              <a:off x="14889871" y="6188268"/>
              <a:ext cx="294540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" name="Konektor Lurus 47">
              <a:extLst>
                <a:ext uri="{FF2B5EF4-FFF2-40B4-BE49-F238E27FC236}">
                  <a16:creationId xmlns:a16="http://schemas.microsoft.com/office/drawing/2014/main" id="{2D7BA39E-8B01-4F57-B32B-FBB6CBA441A4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 flipV="1">
              <a:off x="18366907" y="6134953"/>
              <a:ext cx="2157475" cy="53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Konektor Lurus 48">
              <a:extLst>
                <a:ext uri="{FF2B5EF4-FFF2-40B4-BE49-F238E27FC236}">
                  <a16:creationId xmlns:a16="http://schemas.microsoft.com/office/drawing/2014/main" id="{7C5C4B66-8734-46E0-AFF0-8D0930670465}"/>
                </a:ext>
              </a:extLst>
            </p:cNvPr>
            <p:cNvCxnSpPr>
              <a:stCxn id="24" idx="4"/>
              <a:endCxn id="25" idx="0"/>
            </p:cNvCxnSpPr>
            <p:nvPr/>
          </p:nvCxnSpPr>
          <p:spPr>
            <a:xfrm>
              <a:off x="20790196" y="6553319"/>
              <a:ext cx="0" cy="21687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Konektor Lurus 49">
              <a:extLst>
                <a:ext uri="{FF2B5EF4-FFF2-40B4-BE49-F238E27FC236}">
                  <a16:creationId xmlns:a16="http://schemas.microsoft.com/office/drawing/2014/main" id="{88205BCC-7864-42FE-B25A-02D0C3F33938}"/>
                </a:ext>
              </a:extLst>
            </p:cNvPr>
            <p:cNvCxnSpPr>
              <a:stCxn id="25" idx="4"/>
              <a:endCxn id="26" idx="0"/>
            </p:cNvCxnSpPr>
            <p:nvPr/>
          </p:nvCxnSpPr>
          <p:spPr>
            <a:xfrm>
              <a:off x="20790196" y="9558759"/>
              <a:ext cx="0" cy="21151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Konektor Lurus 50">
              <a:extLst>
                <a:ext uri="{FF2B5EF4-FFF2-40B4-BE49-F238E27FC236}">
                  <a16:creationId xmlns:a16="http://schemas.microsoft.com/office/drawing/2014/main" id="{9FFF3045-8307-43E5-89F7-4E36D688E91E}"/>
                </a:ext>
              </a:extLst>
            </p:cNvPr>
            <p:cNvCxnSpPr>
              <a:stCxn id="25" idx="3"/>
              <a:endCxn id="20" idx="7"/>
            </p:cNvCxnSpPr>
            <p:nvPr/>
          </p:nvCxnSpPr>
          <p:spPr>
            <a:xfrm flipH="1">
              <a:off x="18289052" y="9436222"/>
              <a:ext cx="2313185" cy="23618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Konektor Lurus 51">
              <a:extLst>
                <a:ext uri="{FF2B5EF4-FFF2-40B4-BE49-F238E27FC236}">
                  <a16:creationId xmlns:a16="http://schemas.microsoft.com/office/drawing/2014/main" id="{40F5C580-27D2-457C-BF2A-0B253658C282}"/>
                </a:ext>
              </a:extLst>
            </p:cNvPr>
            <p:cNvCxnSpPr>
              <a:stCxn id="19" idx="6"/>
              <a:endCxn id="25" idx="2"/>
            </p:cNvCxnSpPr>
            <p:nvPr/>
          </p:nvCxnSpPr>
          <p:spPr>
            <a:xfrm>
              <a:off x="18366907" y="9140393"/>
              <a:ext cx="215747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Konektor Lurus 52">
              <a:extLst>
                <a:ext uri="{FF2B5EF4-FFF2-40B4-BE49-F238E27FC236}">
                  <a16:creationId xmlns:a16="http://schemas.microsoft.com/office/drawing/2014/main" id="{DF70D143-2D49-45FF-98EB-4521D77AD0C2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15042459" y="9091762"/>
              <a:ext cx="2792820" cy="486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Konektor Lurus 53">
              <a:extLst>
                <a:ext uri="{FF2B5EF4-FFF2-40B4-BE49-F238E27FC236}">
                  <a16:creationId xmlns:a16="http://schemas.microsoft.com/office/drawing/2014/main" id="{4971BC08-2319-4F3A-A5E2-1868CB79CBF5}"/>
                </a:ext>
              </a:extLst>
            </p:cNvPr>
            <p:cNvCxnSpPr>
              <a:stCxn id="17" idx="4"/>
              <a:endCxn id="19" idx="0"/>
            </p:cNvCxnSpPr>
            <p:nvPr/>
          </p:nvCxnSpPr>
          <p:spPr>
            <a:xfrm>
              <a:off x="18101093" y="6606634"/>
              <a:ext cx="0" cy="21153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Konektor Lurus 54">
              <a:extLst>
                <a:ext uri="{FF2B5EF4-FFF2-40B4-BE49-F238E27FC236}">
                  <a16:creationId xmlns:a16="http://schemas.microsoft.com/office/drawing/2014/main" id="{B00953BF-AED3-4CBF-95E0-A592233133EA}"/>
                </a:ext>
              </a:extLst>
            </p:cNvPr>
            <p:cNvCxnSpPr>
              <a:cxnSpLocks/>
              <a:stCxn id="21" idx="5"/>
              <a:endCxn id="19" idx="1"/>
            </p:cNvCxnSpPr>
            <p:nvPr/>
          </p:nvCxnSpPr>
          <p:spPr>
            <a:xfrm>
              <a:off x="14812016" y="6484097"/>
              <a:ext cx="3101118" cy="23604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6" name="Konektor Lurus 55">
              <a:extLst>
                <a:ext uri="{FF2B5EF4-FFF2-40B4-BE49-F238E27FC236}">
                  <a16:creationId xmlns:a16="http://schemas.microsoft.com/office/drawing/2014/main" id="{4D8E6579-CFC5-420C-8EA9-476A8824E46A}"/>
                </a:ext>
              </a:extLst>
            </p:cNvPr>
            <p:cNvCxnSpPr>
              <a:cxnSpLocks/>
              <a:stCxn id="24" idx="3"/>
              <a:endCxn id="19" idx="7"/>
            </p:cNvCxnSpPr>
            <p:nvPr/>
          </p:nvCxnSpPr>
          <p:spPr>
            <a:xfrm flipH="1">
              <a:off x="18289052" y="6430782"/>
              <a:ext cx="2313185" cy="24137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Konektor: Melengkung 56">
              <a:extLst>
                <a:ext uri="{FF2B5EF4-FFF2-40B4-BE49-F238E27FC236}">
                  <a16:creationId xmlns:a16="http://schemas.microsoft.com/office/drawing/2014/main" id="{18DA341F-483C-4491-92E6-D3A34CB33604}"/>
                </a:ext>
              </a:extLst>
            </p:cNvPr>
            <p:cNvCxnSpPr>
              <a:stCxn id="12" idx="6"/>
              <a:endCxn id="22" idx="7"/>
            </p:cNvCxnSpPr>
            <p:nvPr/>
          </p:nvCxnSpPr>
          <p:spPr>
            <a:xfrm flipH="1">
              <a:off x="10571958" y="6223861"/>
              <a:ext cx="170283" cy="5574212"/>
            </a:xfrm>
            <a:prstGeom prst="curvedConnector4">
              <a:avLst>
                <a:gd name="adj1" fmla="val -346545"/>
                <a:gd name="adj2" fmla="val 98814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Konektor Lurus 57">
              <a:extLst>
                <a:ext uri="{FF2B5EF4-FFF2-40B4-BE49-F238E27FC236}">
                  <a16:creationId xmlns:a16="http://schemas.microsoft.com/office/drawing/2014/main" id="{26B9C90E-A1EB-49B6-AFC4-4071042A164E}"/>
                </a:ext>
              </a:extLst>
            </p:cNvPr>
            <p:cNvCxnSpPr>
              <a:stCxn id="9" idx="5"/>
              <a:endCxn id="14" idx="1"/>
            </p:cNvCxnSpPr>
            <p:nvPr/>
          </p:nvCxnSpPr>
          <p:spPr>
            <a:xfrm>
              <a:off x="1729680" y="9290973"/>
              <a:ext cx="4099456" cy="250548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Konektor Lurus 58">
              <a:extLst>
                <a:ext uri="{FF2B5EF4-FFF2-40B4-BE49-F238E27FC236}">
                  <a16:creationId xmlns:a16="http://schemas.microsoft.com/office/drawing/2014/main" id="{37694832-1303-40C7-BACC-88923A89BE21}"/>
                </a:ext>
              </a:extLst>
            </p:cNvPr>
            <p:cNvCxnSpPr>
              <a:stCxn id="12" idx="6"/>
              <a:endCxn id="21" idx="2"/>
            </p:cNvCxnSpPr>
            <p:nvPr/>
          </p:nvCxnSpPr>
          <p:spPr>
            <a:xfrm flipV="1">
              <a:off x="10742241" y="6188268"/>
              <a:ext cx="3616002" cy="355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0" name="Kotak Teks 59">
              <a:extLst>
                <a:ext uri="{FF2B5EF4-FFF2-40B4-BE49-F238E27FC236}">
                  <a16:creationId xmlns:a16="http://schemas.microsoft.com/office/drawing/2014/main" id="{FD559EC0-7942-4B32-83DB-0E42D51339C1}"/>
                </a:ext>
              </a:extLst>
            </p:cNvPr>
            <p:cNvSpPr txBox="1"/>
            <p:nvPr/>
          </p:nvSpPr>
          <p:spPr>
            <a:xfrm rot="19477780">
              <a:off x="3278318" y="747213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5660</a:t>
              </a:r>
            </a:p>
          </p:txBody>
        </p:sp>
        <p:sp>
          <p:nvSpPr>
            <p:cNvPr id="61" name="Kotak Teks 60">
              <a:extLst>
                <a:ext uri="{FF2B5EF4-FFF2-40B4-BE49-F238E27FC236}">
                  <a16:creationId xmlns:a16="http://schemas.microsoft.com/office/drawing/2014/main" id="{A425C6A0-3F06-47B6-912E-8CC98026A207}"/>
                </a:ext>
              </a:extLst>
            </p:cNvPr>
            <p:cNvSpPr txBox="1"/>
            <p:nvPr/>
          </p:nvSpPr>
          <p:spPr>
            <a:xfrm>
              <a:off x="5643360" y="7430780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5790</a:t>
              </a:r>
            </a:p>
          </p:txBody>
        </p:sp>
        <p:sp>
          <p:nvSpPr>
            <p:cNvPr id="62" name="Kotak Teks 61">
              <a:extLst>
                <a:ext uri="{FF2B5EF4-FFF2-40B4-BE49-F238E27FC236}">
                  <a16:creationId xmlns:a16="http://schemas.microsoft.com/office/drawing/2014/main" id="{7C7953F8-0BA7-41AC-875A-904177D07D29}"/>
                </a:ext>
              </a:extLst>
            </p:cNvPr>
            <p:cNvSpPr txBox="1"/>
            <p:nvPr/>
          </p:nvSpPr>
          <p:spPr>
            <a:xfrm>
              <a:off x="10118185" y="7597131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/>
                <a:t>4680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63" name="Kotak Teks 62">
              <a:extLst>
                <a:ext uri="{FF2B5EF4-FFF2-40B4-BE49-F238E27FC236}">
                  <a16:creationId xmlns:a16="http://schemas.microsoft.com/office/drawing/2014/main" id="{52497862-77BF-4842-A36B-65A95C2DF133}"/>
                </a:ext>
              </a:extLst>
            </p:cNvPr>
            <p:cNvSpPr txBox="1"/>
            <p:nvPr/>
          </p:nvSpPr>
          <p:spPr>
            <a:xfrm rot="19523692">
              <a:off x="7953153" y="7174768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7020</a:t>
              </a:r>
            </a:p>
          </p:txBody>
        </p:sp>
        <p:sp>
          <p:nvSpPr>
            <p:cNvPr id="64" name="Kotak Teks 63">
              <a:extLst>
                <a:ext uri="{FF2B5EF4-FFF2-40B4-BE49-F238E27FC236}">
                  <a16:creationId xmlns:a16="http://schemas.microsoft.com/office/drawing/2014/main" id="{C881C69B-8457-4111-89D9-35212C75BF4C}"/>
                </a:ext>
              </a:extLst>
            </p:cNvPr>
            <p:cNvSpPr txBox="1"/>
            <p:nvPr/>
          </p:nvSpPr>
          <p:spPr>
            <a:xfrm>
              <a:off x="3359071" y="8785931"/>
              <a:ext cx="104908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10390</a:t>
              </a:r>
            </a:p>
          </p:txBody>
        </p:sp>
        <p:sp>
          <p:nvSpPr>
            <p:cNvPr id="65" name="Kotak Teks 64">
              <a:extLst>
                <a:ext uri="{FF2B5EF4-FFF2-40B4-BE49-F238E27FC236}">
                  <a16:creationId xmlns:a16="http://schemas.microsoft.com/office/drawing/2014/main" id="{8FF64E2C-148C-4FAF-B960-320A2C0A09E6}"/>
                </a:ext>
              </a:extLst>
            </p:cNvPr>
            <p:cNvSpPr txBox="1"/>
            <p:nvPr/>
          </p:nvSpPr>
          <p:spPr>
            <a:xfrm>
              <a:off x="7655442" y="8838590"/>
              <a:ext cx="117953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3570</a:t>
              </a:r>
            </a:p>
          </p:txBody>
        </p:sp>
        <p:sp>
          <p:nvSpPr>
            <p:cNvPr id="66" name="Kotak Teks 65">
              <a:extLst>
                <a:ext uri="{FF2B5EF4-FFF2-40B4-BE49-F238E27FC236}">
                  <a16:creationId xmlns:a16="http://schemas.microsoft.com/office/drawing/2014/main" id="{8CE869AC-573C-4A7E-83DB-823446E76850}"/>
                </a:ext>
              </a:extLst>
            </p:cNvPr>
            <p:cNvSpPr txBox="1"/>
            <p:nvPr/>
          </p:nvSpPr>
          <p:spPr>
            <a:xfrm>
              <a:off x="10118185" y="10121157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6160</a:t>
              </a:r>
            </a:p>
          </p:txBody>
        </p:sp>
        <p:sp>
          <p:nvSpPr>
            <p:cNvPr id="67" name="Kotak Teks 66">
              <a:extLst>
                <a:ext uri="{FF2B5EF4-FFF2-40B4-BE49-F238E27FC236}">
                  <a16:creationId xmlns:a16="http://schemas.microsoft.com/office/drawing/2014/main" id="{715AEFA5-800E-41B8-9E54-FD8D6C8FCBC7}"/>
                </a:ext>
              </a:extLst>
            </p:cNvPr>
            <p:cNvSpPr txBox="1"/>
            <p:nvPr/>
          </p:nvSpPr>
          <p:spPr>
            <a:xfrm>
              <a:off x="10938569" y="8505570"/>
              <a:ext cx="113342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5870</a:t>
              </a:r>
            </a:p>
          </p:txBody>
        </p:sp>
        <p:sp>
          <p:nvSpPr>
            <p:cNvPr id="68" name="Kotak Teks 67">
              <a:extLst>
                <a:ext uri="{FF2B5EF4-FFF2-40B4-BE49-F238E27FC236}">
                  <a16:creationId xmlns:a16="http://schemas.microsoft.com/office/drawing/2014/main" id="{4C046FB2-0F98-4859-A246-72C53B3A2968}"/>
                </a:ext>
              </a:extLst>
            </p:cNvPr>
            <p:cNvSpPr txBox="1"/>
            <p:nvPr/>
          </p:nvSpPr>
          <p:spPr>
            <a:xfrm>
              <a:off x="1275907" y="10366399"/>
              <a:ext cx="80259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6480</a:t>
              </a:r>
            </a:p>
          </p:txBody>
        </p:sp>
        <p:sp>
          <p:nvSpPr>
            <p:cNvPr id="69" name="Kotak Teks 68">
              <a:extLst>
                <a:ext uri="{FF2B5EF4-FFF2-40B4-BE49-F238E27FC236}">
                  <a16:creationId xmlns:a16="http://schemas.microsoft.com/office/drawing/2014/main" id="{9DDD79BB-F9A4-47E1-8A48-C51E90543563}"/>
                </a:ext>
              </a:extLst>
            </p:cNvPr>
            <p:cNvSpPr txBox="1"/>
            <p:nvPr/>
          </p:nvSpPr>
          <p:spPr>
            <a:xfrm>
              <a:off x="3228646" y="11843732"/>
              <a:ext cx="853205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3060</a:t>
              </a:r>
            </a:p>
          </p:txBody>
        </p:sp>
        <p:sp>
          <p:nvSpPr>
            <p:cNvPr id="70" name="Kotak Teks 69">
              <a:extLst>
                <a:ext uri="{FF2B5EF4-FFF2-40B4-BE49-F238E27FC236}">
                  <a16:creationId xmlns:a16="http://schemas.microsoft.com/office/drawing/2014/main" id="{6D6C4DF4-2EAF-4B78-98FD-6C08F6B0AB5B}"/>
                </a:ext>
              </a:extLst>
            </p:cNvPr>
            <p:cNvSpPr txBox="1"/>
            <p:nvPr/>
          </p:nvSpPr>
          <p:spPr>
            <a:xfrm>
              <a:off x="7795134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6500</a:t>
              </a:r>
            </a:p>
          </p:txBody>
        </p:sp>
        <p:sp>
          <p:nvSpPr>
            <p:cNvPr id="71" name="Kotak Teks 70">
              <a:extLst>
                <a:ext uri="{FF2B5EF4-FFF2-40B4-BE49-F238E27FC236}">
                  <a16:creationId xmlns:a16="http://schemas.microsoft.com/office/drawing/2014/main" id="{74300928-B2F4-4B95-B410-4F21390C4416}"/>
                </a:ext>
              </a:extLst>
            </p:cNvPr>
            <p:cNvSpPr txBox="1"/>
            <p:nvPr/>
          </p:nvSpPr>
          <p:spPr>
            <a:xfrm>
              <a:off x="3223415" y="10316574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6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310</a:t>
              </a:r>
            </a:p>
          </p:txBody>
        </p:sp>
        <p:sp>
          <p:nvSpPr>
            <p:cNvPr id="72" name="Kotak Teks 71">
              <a:extLst>
                <a:ext uri="{FF2B5EF4-FFF2-40B4-BE49-F238E27FC236}">
                  <a16:creationId xmlns:a16="http://schemas.microsoft.com/office/drawing/2014/main" id="{49524569-6612-4C9C-984A-2169322B14BB}"/>
                </a:ext>
              </a:extLst>
            </p:cNvPr>
            <p:cNvSpPr txBox="1"/>
            <p:nvPr/>
          </p:nvSpPr>
          <p:spPr>
            <a:xfrm>
              <a:off x="5733677" y="1059768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9520</a:t>
              </a:r>
            </a:p>
          </p:txBody>
        </p:sp>
        <p:sp>
          <p:nvSpPr>
            <p:cNvPr id="73" name="Kotak Teks 72">
              <a:extLst>
                <a:ext uri="{FF2B5EF4-FFF2-40B4-BE49-F238E27FC236}">
                  <a16:creationId xmlns:a16="http://schemas.microsoft.com/office/drawing/2014/main" id="{7255F624-4317-4AB0-B0D4-94389C6330F7}"/>
                </a:ext>
              </a:extLst>
            </p:cNvPr>
            <p:cNvSpPr txBox="1"/>
            <p:nvPr/>
          </p:nvSpPr>
          <p:spPr>
            <a:xfrm>
              <a:off x="12279347" y="1183454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6950</a:t>
              </a:r>
            </a:p>
          </p:txBody>
        </p:sp>
        <p:sp>
          <p:nvSpPr>
            <p:cNvPr id="74" name="Kotak Teks 73">
              <a:extLst>
                <a:ext uri="{FF2B5EF4-FFF2-40B4-BE49-F238E27FC236}">
                  <a16:creationId xmlns:a16="http://schemas.microsoft.com/office/drawing/2014/main" id="{0C0C980B-8C7A-4A1E-86C8-27297CF23D0B}"/>
                </a:ext>
              </a:extLst>
            </p:cNvPr>
            <p:cNvSpPr txBox="1"/>
            <p:nvPr/>
          </p:nvSpPr>
          <p:spPr>
            <a:xfrm>
              <a:off x="16000930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5280</a:t>
              </a:r>
            </a:p>
          </p:txBody>
        </p:sp>
        <p:sp>
          <p:nvSpPr>
            <p:cNvPr id="75" name="Kotak Teks 74">
              <a:extLst>
                <a:ext uri="{FF2B5EF4-FFF2-40B4-BE49-F238E27FC236}">
                  <a16:creationId xmlns:a16="http://schemas.microsoft.com/office/drawing/2014/main" id="{AB6A4171-4B0F-4B9E-BF5C-B89FE1C644B9}"/>
                </a:ext>
              </a:extLst>
            </p:cNvPr>
            <p:cNvSpPr txBox="1"/>
            <p:nvPr/>
          </p:nvSpPr>
          <p:spPr>
            <a:xfrm>
              <a:off x="19128626" y="119183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9040</a:t>
              </a:r>
            </a:p>
          </p:txBody>
        </p:sp>
        <p:sp>
          <p:nvSpPr>
            <p:cNvPr id="76" name="Kotak Teks 75">
              <a:extLst>
                <a:ext uri="{FF2B5EF4-FFF2-40B4-BE49-F238E27FC236}">
                  <a16:creationId xmlns:a16="http://schemas.microsoft.com/office/drawing/2014/main" id="{8316CAD3-7E0E-48B2-94CD-F29E2427AB73}"/>
                </a:ext>
              </a:extLst>
            </p:cNvPr>
            <p:cNvSpPr txBox="1"/>
            <p:nvPr/>
          </p:nvSpPr>
          <p:spPr>
            <a:xfrm>
              <a:off x="20420819" y="1055253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4710</a:t>
              </a:r>
            </a:p>
          </p:txBody>
        </p:sp>
        <p:sp>
          <p:nvSpPr>
            <p:cNvPr id="77" name="Kotak Teks 76">
              <a:extLst>
                <a:ext uri="{FF2B5EF4-FFF2-40B4-BE49-F238E27FC236}">
                  <a16:creationId xmlns:a16="http://schemas.microsoft.com/office/drawing/2014/main" id="{E4277A16-11B6-41EB-B882-89006F229452}"/>
                </a:ext>
              </a:extLst>
            </p:cNvPr>
            <p:cNvSpPr txBox="1"/>
            <p:nvPr/>
          </p:nvSpPr>
          <p:spPr>
            <a:xfrm>
              <a:off x="12083435" y="5865190"/>
              <a:ext cx="106004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11070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78" name="Kotak Teks 77">
              <a:extLst>
                <a:ext uri="{FF2B5EF4-FFF2-40B4-BE49-F238E27FC236}">
                  <a16:creationId xmlns:a16="http://schemas.microsoft.com/office/drawing/2014/main" id="{4B4A3C10-EF27-49E0-90D8-9B8FD6E3DD64}"/>
                </a:ext>
              </a:extLst>
            </p:cNvPr>
            <p:cNvSpPr txBox="1"/>
            <p:nvPr/>
          </p:nvSpPr>
          <p:spPr>
            <a:xfrm>
              <a:off x="15850868" y="737904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6910</a:t>
              </a:r>
            </a:p>
          </p:txBody>
        </p:sp>
        <p:sp>
          <p:nvSpPr>
            <p:cNvPr id="79" name="Kotak Teks 78">
              <a:extLst>
                <a:ext uri="{FF2B5EF4-FFF2-40B4-BE49-F238E27FC236}">
                  <a16:creationId xmlns:a16="http://schemas.microsoft.com/office/drawing/2014/main" id="{C70C3143-03D8-4943-AB6B-F151890D5FF5}"/>
                </a:ext>
              </a:extLst>
            </p:cNvPr>
            <p:cNvSpPr txBox="1"/>
            <p:nvPr/>
          </p:nvSpPr>
          <p:spPr>
            <a:xfrm>
              <a:off x="19247523" y="8907097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883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  <p:sp>
          <p:nvSpPr>
            <p:cNvPr id="80" name="Kotak Teks 79">
              <a:extLst>
                <a:ext uri="{FF2B5EF4-FFF2-40B4-BE49-F238E27FC236}">
                  <a16:creationId xmlns:a16="http://schemas.microsoft.com/office/drawing/2014/main" id="{A9334B01-C929-4F8A-AEDE-4913D93B282B}"/>
                </a:ext>
              </a:extLst>
            </p:cNvPr>
            <p:cNvSpPr txBox="1"/>
            <p:nvPr/>
          </p:nvSpPr>
          <p:spPr>
            <a:xfrm>
              <a:off x="19107435" y="5896325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4270</a:t>
              </a:r>
            </a:p>
          </p:txBody>
        </p:sp>
        <p:sp>
          <p:nvSpPr>
            <p:cNvPr id="81" name="Kotak Teks 80">
              <a:extLst>
                <a:ext uri="{FF2B5EF4-FFF2-40B4-BE49-F238E27FC236}">
                  <a16:creationId xmlns:a16="http://schemas.microsoft.com/office/drawing/2014/main" id="{4F040284-48FB-402F-AB9B-9D129AE400A7}"/>
                </a:ext>
              </a:extLst>
            </p:cNvPr>
            <p:cNvSpPr txBox="1"/>
            <p:nvPr/>
          </p:nvSpPr>
          <p:spPr>
            <a:xfrm>
              <a:off x="20397059" y="7361137"/>
              <a:ext cx="864129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9460</a:t>
              </a:r>
            </a:p>
          </p:txBody>
        </p:sp>
        <p:sp>
          <p:nvSpPr>
            <p:cNvPr id="82" name="Kotak Teks 81">
              <a:extLst>
                <a:ext uri="{FF2B5EF4-FFF2-40B4-BE49-F238E27FC236}">
                  <a16:creationId xmlns:a16="http://schemas.microsoft.com/office/drawing/2014/main" id="{0F4E1666-EE7D-400F-A273-7410A3942D1E}"/>
                </a:ext>
              </a:extLst>
            </p:cNvPr>
            <p:cNvSpPr txBox="1"/>
            <p:nvPr/>
          </p:nvSpPr>
          <p:spPr>
            <a:xfrm>
              <a:off x="18985698" y="742836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6570</a:t>
              </a:r>
            </a:p>
          </p:txBody>
        </p:sp>
        <p:sp>
          <p:nvSpPr>
            <p:cNvPr id="83" name="Kotak Teks 82">
              <a:extLst>
                <a:ext uri="{FF2B5EF4-FFF2-40B4-BE49-F238E27FC236}">
                  <a16:creationId xmlns:a16="http://schemas.microsoft.com/office/drawing/2014/main" id="{AADCB836-ECC1-4640-8560-D0A496CEF10B}"/>
                </a:ext>
              </a:extLst>
            </p:cNvPr>
            <p:cNvSpPr txBox="1"/>
            <p:nvPr/>
          </p:nvSpPr>
          <p:spPr>
            <a:xfrm>
              <a:off x="17772710" y="74008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4150</a:t>
              </a:r>
            </a:p>
          </p:txBody>
        </p:sp>
        <p:sp>
          <p:nvSpPr>
            <p:cNvPr id="84" name="Kotak Teks 83">
              <a:extLst>
                <a:ext uri="{FF2B5EF4-FFF2-40B4-BE49-F238E27FC236}">
                  <a16:creationId xmlns:a16="http://schemas.microsoft.com/office/drawing/2014/main" id="{16B4BD76-CE4E-441C-9A1D-22AC66BB366E}"/>
                </a:ext>
              </a:extLst>
            </p:cNvPr>
            <p:cNvSpPr txBox="1"/>
            <p:nvPr/>
          </p:nvSpPr>
          <p:spPr>
            <a:xfrm>
              <a:off x="16153330" y="8977169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5160</a:t>
              </a:r>
            </a:p>
          </p:txBody>
        </p:sp>
        <p:sp>
          <p:nvSpPr>
            <p:cNvPr id="85" name="Kotak Teks 84">
              <a:extLst>
                <a:ext uri="{FF2B5EF4-FFF2-40B4-BE49-F238E27FC236}">
                  <a16:creationId xmlns:a16="http://schemas.microsoft.com/office/drawing/2014/main" id="{D97C823C-5DC4-4A8D-AFAC-393C263460DC}"/>
                </a:ext>
              </a:extLst>
            </p:cNvPr>
            <p:cNvSpPr txBox="1"/>
            <p:nvPr/>
          </p:nvSpPr>
          <p:spPr>
            <a:xfrm>
              <a:off x="16083654" y="597010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5470</a:t>
              </a:r>
            </a:p>
          </p:txBody>
        </p:sp>
        <p:sp>
          <p:nvSpPr>
            <p:cNvPr id="86" name="Kotak Teks 85">
              <a:extLst>
                <a:ext uri="{FF2B5EF4-FFF2-40B4-BE49-F238E27FC236}">
                  <a16:creationId xmlns:a16="http://schemas.microsoft.com/office/drawing/2014/main" id="{6674615B-115F-4FE0-A2C6-8A8E6E4C1F30}"/>
                </a:ext>
              </a:extLst>
            </p:cNvPr>
            <p:cNvSpPr txBox="1"/>
            <p:nvPr/>
          </p:nvSpPr>
          <p:spPr>
            <a:xfrm>
              <a:off x="14059605" y="7339056"/>
              <a:ext cx="1085582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11850</a:t>
              </a:r>
            </a:p>
          </p:txBody>
        </p:sp>
        <p:sp>
          <p:nvSpPr>
            <p:cNvPr id="87" name="Kotak Teks 86">
              <a:extLst>
                <a:ext uri="{FF2B5EF4-FFF2-40B4-BE49-F238E27FC236}">
                  <a16:creationId xmlns:a16="http://schemas.microsoft.com/office/drawing/2014/main" id="{EA488B11-C570-4242-9002-C6F036996921}"/>
                </a:ext>
              </a:extLst>
            </p:cNvPr>
            <p:cNvSpPr txBox="1"/>
            <p:nvPr/>
          </p:nvSpPr>
          <p:spPr>
            <a:xfrm>
              <a:off x="12447413" y="1035439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4650</a:t>
              </a:r>
            </a:p>
          </p:txBody>
        </p:sp>
        <p:sp>
          <p:nvSpPr>
            <p:cNvPr id="88" name="Kotak Teks 87">
              <a:extLst>
                <a:ext uri="{FF2B5EF4-FFF2-40B4-BE49-F238E27FC236}">
                  <a16:creationId xmlns:a16="http://schemas.microsoft.com/office/drawing/2014/main" id="{96DF8651-734A-40AF-9F09-C8A12F8D06C4}"/>
                </a:ext>
              </a:extLst>
            </p:cNvPr>
            <p:cNvSpPr txBox="1"/>
            <p:nvPr/>
          </p:nvSpPr>
          <p:spPr>
            <a:xfrm>
              <a:off x="18868318" y="10614153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178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</p:grpSp>
      <p:sp>
        <p:nvSpPr>
          <p:cNvPr id="90" name="Kotak Teks 89">
            <a:extLst>
              <a:ext uri="{FF2B5EF4-FFF2-40B4-BE49-F238E27FC236}">
                <a16:creationId xmlns:a16="http://schemas.microsoft.com/office/drawing/2014/main" id="{1EFCF3D6-6424-482F-86DB-0A161B71B311}"/>
              </a:ext>
            </a:extLst>
          </p:cNvPr>
          <p:cNvSpPr txBox="1"/>
          <p:nvPr/>
        </p:nvSpPr>
        <p:spPr>
          <a:xfrm>
            <a:off x="14246872" y="2692168"/>
            <a:ext cx="8513276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id-ID" sz="3200" b="1" dirty="0">
                <a:solidFill>
                  <a:srgbClr val="000000"/>
                </a:solidFill>
              </a:rPr>
              <a:t>Nama kota diubah menjadi huruf</a:t>
            </a:r>
          </a:p>
          <a:p>
            <a:pPr algn="l"/>
            <a:r>
              <a:rPr lang="id-ID" sz="3200" b="1" dirty="0">
                <a:solidFill>
                  <a:srgbClr val="000000"/>
                </a:solidFill>
              </a:rPr>
              <a:t>Mencari jarak terdekat dari titik a ke titik p</a:t>
            </a:r>
          </a:p>
        </p:txBody>
      </p:sp>
    </p:spTree>
    <p:extLst>
      <p:ext uri="{BB962C8B-B14F-4D97-AF65-F5344CB8AC3E}">
        <p14:creationId xmlns:p14="http://schemas.microsoft.com/office/powerpoint/2010/main" val="165949129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C02AFDE-CF06-415E-A777-D80FC113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25" y="522956"/>
            <a:ext cx="2982042" cy="895676"/>
          </a:xfrm>
        </p:spPr>
        <p:txBody>
          <a:bodyPr>
            <a:normAutofit fontScale="90000"/>
          </a:bodyPr>
          <a:lstStyle/>
          <a:p>
            <a:r>
              <a:rPr lang="id-ID" dirty="0"/>
              <a:t>CODE</a:t>
            </a: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B30FA946-B73C-4192-88E0-894386D42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116635"/>
              </p:ext>
            </p:extLst>
          </p:nvPr>
        </p:nvGraphicFramePr>
        <p:xfrm>
          <a:off x="234493" y="1882605"/>
          <a:ext cx="4771806" cy="98538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91153">
                  <a:extLst>
                    <a:ext uri="{9D8B030D-6E8A-4147-A177-3AD203B41FA5}">
                      <a16:colId xmlns:a16="http://schemas.microsoft.com/office/drawing/2014/main" val="1404076237"/>
                    </a:ext>
                  </a:extLst>
                </a:gridCol>
                <a:gridCol w="3380653">
                  <a:extLst>
                    <a:ext uri="{9D8B030D-6E8A-4147-A177-3AD203B41FA5}">
                      <a16:colId xmlns:a16="http://schemas.microsoft.com/office/drawing/2014/main" val="5635166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id-ID" sz="3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060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00010</a:t>
                      </a:r>
                      <a:endParaRPr lang="id-ID" sz="3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27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00011</a:t>
                      </a:r>
                      <a:endParaRPr lang="id-ID" sz="3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3483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174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0011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0524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0228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id-ID" sz="3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39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011000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7899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011001</a:t>
                      </a:r>
                      <a:endParaRPr lang="id-ID" sz="3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095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011010</a:t>
                      </a:r>
                      <a:endParaRPr lang="id-ID" sz="3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6439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011011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592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01110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938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01111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53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587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2374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734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7964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id-ID" sz="3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3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id-ID" sz="3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3210755"/>
                  </a:ext>
                </a:extLst>
              </a:tr>
            </a:tbl>
          </a:graphicData>
        </a:graphic>
      </p:graphicFrame>
      <p:sp>
        <p:nvSpPr>
          <p:cNvPr id="7" name="Kotak Teks 6">
            <a:extLst>
              <a:ext uri="{FF2B5EF4-FFF2-40B4-BE49-F238E27FC236}">
                <a16:creationId xmlns:a16="http://schemas.microsoft.com/office/drawing/2014/main" id="{D13EDF7F-FD76-47E7-9C35-DE10AF73944A}"/>
              </a:ext>
            </a:extLst>
          </p:cNvPr>
          <p:cNvSpPr txBox="1"/>
          <p:nvPr/>
        </p:nvSpPr>
        <p:spPr>
          <a:xfrm>
            <a:off x="16118831" y="3189865"/>
            <a:ext cx="771284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600" b="1" noProof="1">
                <a:solidFill>
                  <a:srgbClr val="000000"/>
                </a:solidFill>
              </a:rPr>
              <a:t>pesan yang harus</a:t>
            </a:r>
            <a:r>
              <a:rPr lang="id-ID" sz="3600" b="1" noProof="1">
                <a:solidFill>
                  <a:srgbClr val="000000"/>
                </a:solidFill>
              </a:rPr>
              <a:t> </a:t>
            </a:r>
            <a:r>
              <a:rPr lang="en-US" sz="3600" b="1" noProof="1">
                <a:solidFill>
                  <a:srgbClr val="000000"/>
                </a:solidFill>
              </a:rPr>
              <a:t>dikirim</a:t>
            </a:r>
            <a:endParaRPr lang="id-ID" sz="3600" b="1" dirty="0">
              <a:solidFill>
                <a:srgbClr val="000000"/>
              </a:solidFill>
            </a:endParaRP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F8FB17BC-7645-4ED7-9C2C-4EBF1223B23E}"/>
              </a:ext>
            </a:extLst>
          </p:cNvPr>
          <p:cNvSpPr txBox="1"/>
          <p:nvPr/>
        </p:nvSpPr>
        <p:spPr>
          <a:xfrm>
            <a:off x="15727860" y="4392922"/>
            <a:ext cx="8817492" cy="452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1000 1001  1010 11  00010 11</a:t>
            </a:r>
          </a:p>
          <a:p>
            <a:pPr algn="l"/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id-ID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id-ID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011000 011001  0000  0011  1011</a:t>
            </a:r>
          </a:p>
          <a:p>
            <a:pPr marL="742950" indent="-742950" algn="l">
              <a:buAutoNum type="arabicPlain" startAt="1110"/>
            </a:pPr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011010  1010  11  0010 0100 1001</a:t>
            </a:r>
          </a:p>
          <a:p>
            <a:pPr algn="l"/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0000  0011  0101  0000 0101 0011  11</a:t>
            </a:r>
          </a:p>
          <a:p>
            <a:pPr algn="l"/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0000</a:t>
            </a:r>
            <a:r>
              <a:rPr lang="id-ID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0101</a:t>
            </a:r>
            <a:r>
              <a:rPr lang="id-ID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0100</a:t>
            </a:r>
            <a:r>
              <a:rPr lang="id-ID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1001</a:t>
            </a:r>
            <a:r>
              <a:rPr lang="id-ID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1010</a:t>
            </a:r>
            <a:r>
              <a:rPr lang="id-ID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00010</a:t>
            </a:r>
            <a:r>
              <a:rPr lang="id-ID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</a:t>
            </a:r>
          </a:p>
          <a:p>
            <a:pPr algn="l"/>
            <a:r>
              <a:rPr lang="id-ID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0100 </a:t>
            </a:r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0011</a:t>
            </a:r>
            <a:r>
              <a:rPr lang="id-ID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</a:t>
            </a:r>
            <a:r>
              <a:rPr lang="id-ID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0010</a:t>
            </a:r>
            <a:r>
              <a:rPr lang="id-ID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0100</a:t>
            </a:r>
            <a:r>
              <a:rPr lang="id-ID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11  </a:t>
            </a:r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0010</a:t>
            </a:r>
            <a:endParaRPr lang="id-ID" sz="3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00011 00011 11  1011 1011 11 011011</a:t>
            </a:r>
          </a:p>
          <a:p>
            <a:pPr algn="l"/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0101</a:t>
            </a:r>
            <a:r>
              <a:rPr lang="id-ID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0000</a:t>
            </a:r>
            <a:r>
              <a:rPr lang="id-ID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0010</a:t>
            </a:r>
            <a:r>
              <a:rPr lang="id-ID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id-ID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01111</a:t>
            </a:r>
            <a:r>
              <a:rPr lang="id-ID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11</a:t>
            </a:r>
            <a:endParaRPr lang="id-ID" sz="3600" dirty="0">
              <a:solidFill>
                <a:srgbClr val="000000"/>
              </a:solidFill>
            </a:endParaRPr>
          </a:p>
        </p:txBody>
      </p:sp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2FE6E16A-9491-4E8C-A860-AF9030B6A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306133"/>
              </p:ext>
            </p:extLst>
          </p:nvPr>
        </p:nvGraphicFramePr>
        <p:xfrm>
          <a:off x="5679011" y="1456489"/>
          <a:ext cx="9348432" cy="103971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1635">
                  <a:extLst>
                    <a:ext uri="{9D8B030D-6E8A-4147-A177-3AD203B41FA5}">
                      <a16:colId xmlns:a16="http://schemas.microsoft.com/office/drawing/2014/main" val="2426765212"/>
                    </a:ext>
                  </a:extLst>
                </a:gridCol>
                <a:gridCol w="3843620">
                  <a:extLst>
                    <a:ext uri="{9D8B030D-6E8A-4147-A177-3AD203B41FA5}">
                      <a16:colId xmlns:a16="http://schemas.microsoft.com/office/drawing/2014/main" val="3322628717"/>
                    </a:ext>
                  </a:extLst>
                </a:gridCol>
                <a:gridCol w="1663802">
                  <a:extLst>
                    <a:ext uri="{9D8B030D-6E8A-4147-A177-3AD203B41FA5}">
                      <a16:colId xmlns:a16="http://schemas.microsoft.com/office/drawing/2014/main" val="3091007157"/>
                    </a:ext>
                  </a:extLst>
                </a:gridCol>
                <a:gridCol w="1809375">
                  <a:extLst>
                    <a:ext uri="{9D8B030D-6E8A-4147-A177-3AD203B41FA5}">
                      <a16:colId xmlns:a16="http://schemas.microsoft.com/office/drawing/2014/main" val="804457916"/>
                    </a:ext>
                  </a:extLst>
                </a:gridCol>
              </a:tblGrid>
              <a:tr h="934029"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SIMBOL</a:t>
                      </a:r>
                      <a:endParaRPr lang="id-ID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PROBABILITAS</a:t>
                      </a:r>
                      <a:endParaRPr lang="id-ID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jumlah bit</a:t>
                      </a:r>
                      <a:endParaRPr lang="id-ID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average bit length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6017890"/>
                  </a:ext>
                </a:extLst>
              </a:tr>
              <a:tr h="483694"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0,018518519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0,111111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9825912"/>
                  </a:ext>
                </a:extLst>
              </a:tr>
              <a:tr h="483694"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0,018518519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0,111111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4532452"/>
                  </a:ext>
                </a:extLst>
              </a:tr>
              <a:tr h="483694"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K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0,018518519</a:t>
                      </a:r>
                      <a:endParaRPr lang="id-ID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0,111111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6171549"/>
                  </a:ext>
                </a:extLst>
              </a:tr>
              <a:tr h="483694"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0,018518519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0,111111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831087"/>
                  </a:ext>
                </a:extLst>
              </a:tr>
              <a:tr h="483694"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0,018518519</a:t>
                      </a:r>
                      <a:endParaRPr lang="id-ID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0,092593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1956682"/>
                  </a:ext>
                </a:extLst>
              </a:tr>
              <a:tr h="483694"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U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0,037037037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0,185185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125663"/>
                  </a:ext>
                </a:extLst>
              </a:tr>
              <a:tr h="483694"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0,037037037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0,185185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6361838"/>
                  </a:ext>
                </a:extLst>
              </a:tr>
              <a:tr h="483694"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0,037037037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0,185185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9000435"/>
                  </a:ext>
                </a:extLst>
              </a:tr>
              <a:tr h="483694"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S 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0,055555556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0,222222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8355393"/>
                  </a:ext>
                </a:extLst>
              </a:tr>
              <a:tr h="483694"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0,055555556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0,222222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0728871"/>
                  </a:ext>
                </a:extLst>
              </a:tr>
              <a:tr h="483694"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0,055555556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0,222222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12113234"/>
                  </a:ext>
                </a:extLst>
              </a:tr>
              <a:tr h="483694"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0,055555556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0,222222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4050870"/>
                  </a:ext>
                </a:extLst>
              </a:tr>
              <a:tr h="483694"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0,074074074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0,296296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37462216"/>
                  </a:ext>
                </a:extLst>
              </a:tr>
              <a:tr h="483694"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0,074074074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0,296296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8412889"/>
                  </a:ext>
                </a:extLst>
              </a:tr>
              <a:tr h="483694"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0,074074074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0,296296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7148364"/>
                  </a:ext>
                </a:extLst>
              </a:tr>
              <a:tr h="522932"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0,074074074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0,296296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6293925"/>
                  </a:ext>
                </a:extLst>
              </a:tr>
              <a:tr h="483694"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0,092592593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0,37037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6917742"/>
                  </a:ext>
                </a:extLst>
              </a:tr>
              <a:tr h="483694"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0,185185185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0,37037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1056725"/>
                  </a:ext>
                </a:extLst>
              </a:tr>
              <a:tr h="483694"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Jumlah 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id-ID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3,907407</a:t>
                      </a:r>
                      <a:endParaRPr lang="id-ID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8952859"/>
                  </a:ext>
                </a:extLst>
              </a:tr>
            </a:tbl>
          </a:graphicData>
        </a:graphic>
      </p:graphicFrame>
      <p:sp>
        <p:nvSpPr>
          <p:cNvPr id="13" name="Kotak Teks 12">
            <a:extLst>
              <a:ext uri="{FF2B5EF4-FFF2-40B4-BE49-F238E27FC236}">
                <a16:creationId xmlns:a16="http://schemas.microsoft.com/office/drawing/2014/main" id="{B3342FD0-87EA-4AEE-890C-7EE18B007CB1}"/>
              </a:ext>
            </a:extLst>
          </p:cNvPr>
          <p:cNvSpPr txBox="1"/>
          <p:nvPr/>
        </p:nvSpPr>
        <p:spPr>
          <a:xfrm>
            <a:off x="13440839" y="9826482"/>
            <a:ext cx="12211664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000" b="1" i="1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bit length</a:t>
            </a:r>
            <a:r>
              <a:rPr lang="id-ID" sz="4000" b="1" i="1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sebesar 3,907407</a:t>
            </a:r>
            <a:r>
              <a:rPr lang="en-US" sz="4000" b="1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d-ID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273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up 152">
            <a:extLst>
              <a:ext uri="{FF2B5EF4-FFF2-40B4-BE49-F238E27FC236}">
                <a16:creationId xmlns:a16="http://schemas.microsoft.com/office/drawing/2014/main" id="{6EF9ACC5-7E33-4113-9ED5-A77EF61636B2}"/>
              </a:ext>
            </a:extLst>
          </p:cNvPr>
          <p:cNvGrpSpPr/>
          <p:nvPr/>
        </p:nvGrpSpPr>
        <p:grpSpPr>
          <a:xfrm>
            <a:off x="1280195" y="1456249"/>
            <a:ext cx="21516818" cy="10256853"/>
            <a:chOff x="1158949" y="5716587"/>
            <a:chExt cx="20125998" cy="679568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A260B1A-B0A6-46ED-8921-C8D9B11F0F07}"/>
                </a:ext>
              </a:extLst>
            </p:cNvPr>
            <p:cNvSpPr/>
            <p:nvPr/>
          </p:nvSpPr>
          <p:spPr>
            <a:xfrm>
              <a:off x="1275907" y="8576778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CCA743-A6D2-4A0F-B6DD-6D1ADEE9A943}"/>
                </a:ext>
              </a:extLst>
            </p:cNvPr>
            <p:cNvSpPr/>
            <p:nvPr/>
          </p:nvSpPr>
          <p:spPr>
            <a:xfrm>
              <a:off x="1314893" y="6021268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851066-8713-4546-9D74-D19E4BB1B049}"/>
                </a:ext>
              </a:extLst>
            </p:cNvPr>
            <p:cNvSpPr/>
            <p:nvPr/>
          </p:nvSpPr>
          <p:spPr>
            <a:xfrm>
              <a:off x="1271722" y="11637099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EB41B4-8FCF-4B17-9331-AA1613B6C955}"/>
                </a:ext>
              </a:extLst>
            </p:cNvPr>
            <p:cNvSpPr/>
            <p:nvPr/>
          </p:nvSpPr>
          <p:spPr>
            <a:xfrm>
              <a:off x="10210613" y="5805495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BE99B1-AF9D-4BED-9B94-5237E1DC1408}"/>
                </a:ext>
              </a:extLst>
            </p:cNvPr>
            <p:cNvSpPr/>
            <p:nvPr/>
          </p:nvSpPr>
          <p:spPr>
            <a:xfrm>
              <a:off x="5751281" y="5998502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0B2FEB-9082-4709-9B5A-ED2BBD516E1C}"/>
                </a:ext>
              </a:extLst>
            </p:cNvPr>
            <p:cNvSpPr/>
            <p:nvPr/>
          </p:nvSpPr>
          <p:spPr>
            <a:xfrm>
              <a:off x="5751281" y="1167391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104F85-17C5-47C5-9F88-DDFEC04E6896}"/>
                </a:ext>
              </a:extLst>
            </p:cNvPr>
            <p:cNvSpPr/>
            <p:nvPr/>
          </p:nvSpPr>
          <p:spPr>
            <a:xfrm>
              <a:off x="5698118" y="8560829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869F98-15B1-4385-8464-ED603F9D52C5}"/>
                </a:ext>
              </a:extLst>
            </p:cNvPr>
            <p:cNvSpPr/>
            <p:nvPr/>
          </p:nvSpPr>
          <p:spPr>
            <a:xfrm>
              <a:off x="14463824" y="1167553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l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0E524F-1FB7-43DD-ABF6-C857011DA83C}"/>
                </a:ext>
              </a:extLst>
            </p:cNvPr>
            <p:cNvSpPr/>
            <p:nvPr/>
          </p:nvSpPr>
          <p:spPr>
            <a:xfrm>
              <a:off x="17835279" y="5769902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m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19852DA-406F-4B33-9260-790C4D158013}"/>
                </a:ext>
              </a:extLst>
            </p:cNvPr>
            <p:cNvSpPr/>
            <p:nvPr/>
          </p:nvSpPr>
          <p:spPr>
            <a:xfrm>
              <a:off x="14510831" y="867339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k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C8CBDCC-7060-44CA-81DE-F49F194AD35F}"/>
                </a:ext>
              </a:extLst>
            </p:cNvPr>
            <p:cNvSpPr/>
            <p:nvPr/>
          </p:nvSpPr>
          <p:spPr>
            <a:xfrm>
              <a:off x="17835279" y="872202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F1CB41-A22D-41BB-A658-2CE4D08E02E5}"/>
                </a:ext>
              </a:extLst>
            </p:cNvPr>
            <p:cNvSpPr/>
            <p:nvPr/>
          </p:nvSpPr>
          <p:spPr>
            <a:xfrm>
              <a:off x="17835279" y="1167553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AF302A-0196-4C77-9FD8-F34E79248A73}"/>
                </a:ext>
              </a:extLst>
            </p:cNvPr>
            <p:cNvSpPr/>
            <p:nvPr/>
          </p:nvSpPr>
          <p:spPr>
            <a:xfrm>
              <a:off x="14358243" y="5769902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j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0BA797-72BD-4DAA-9D8D-44FD0FB1D81A}"/>
                </a:ext>
              </a:extLst>
            </p:cNvPr>
            <p:cNvSpPr/>
            <p:nvPr/>
          </p:nvSpPr>
          <p:spPr>
            <a:xfrm>
              <a:off x="10118185" y="1167553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i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4FC8A5-7694-4470-8AAB-7C73E7B58CB6}"/>
                </a:ext>
              </a:extLst>
            </p:cNvPr>
            <p:cNvSpPr/>
            <p:nvPr/>
          </p:nvSpPr>
          <p:spPr>
            <a:xfrm>
              <a:off x="10187669" y="8661144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h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2E7161-22F2-47FA-8D71-5A0DF54EB3AA}"/>
                </a:ext>
              </a:extLst>
            </p:cNvPr>
            <p:cNvSpPr/>
            <p:nvPr/>
          </p:nvSpPr>
          <p:spPr>
            <a:xfrm>
              <a:off x="20524382" y="571658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44B9EE-719F-4839-9705-E6CC9AA03742}"/>
                </a:ext>
              </a:extLst>
            </p:cNvPr>
            <p:cNvSpPr/>
            <p:nvPr/>
          </p:nvSpPr>
          <p:spPr>
            <a:xfrm>
              <a:off x="20524382" y="872202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q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52721AB-565B-4FEE-B941-BA591E4F4632}"/>
                </a:ext>
              </a:extLst>
            </p:cNvPr>
            <p:cNvSpPr/>
            <p:nvPr/>
          </p:nvSpPr>
          <p:spPr>
            <a:xfrm>
              <a:off x="20524382" y="1167391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r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26" name="Konektor Lurus 25">
              <a:extLst>
                <a:ext uri="{FF2B5EF4-FFF2-40B4-BE49-F238E27FC236}">
                  <a16:creationId xmlns:a16="http://schemas.microsoft.com/office/drawing/2014/main" id="{9BFAD80D-C416-4251-A661-93731439AECF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 flipV="1">
              <a:off x="1846521" y="6416868"/>
              <a:ext cx="3904760" cy="227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Konektor Lurus 29">
              <a:extLst>
                <a:ext uri="{FF2B5EF4-FFF2-40B4-BE49-F238E27FC236}">
                  <a16:creationId xmlns:a16="http://schemas.microsoft.com/office/drawing/2014/main" id="{62E3516A-5831-4B6D-88B9-8EC6EA510C87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1541721" y="6858000"/>
              <a:ext cx="38986" cy="170282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Konektor Lurus 31">
              <a:extLst>
                <a:ext uri="{FF2B5EF4-FFF2-40B4-BE49-F238E27FC236}">
                  <a16:creationId xmlns:a16="http://schemas.microsoft.com/office/drawing/2014/main" id="{C4FE9F19-3A1D-4DE3-BD6F-C85122F34A5C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 flipH="1">
              <a:off x="6017093" y="6835234"/>
              <a:ext cx="2" cy="17255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Konektor Lurus 33">
              <a:extLst>
                <a:ext uri="{FF2B5EF4-FFF2-40B4-BE49-F238E27FC236}">
                  <a16:creationId xmlns:a16="http://schemas.microsoft.com/office/drawing/2014/main" id="{DEE9E91D-FE97-46F9-A028-08514690F9A0}"/>
                </a:ext>
              </a:extLst>
            </p:cNvPr>
            <p:cNvCxnSpPr>
              <a:cxnSpLocks/>
              <a:stCxn id="9" idx="4"/>
              <a:endCxn id="21" idx="0"/>
            </p:cNvCxnSpPr>
            <p:nvPr/>
          </p:nvCxnSpPr>
          <p:spPr>
            <a:xfrm flipH="1">
              <a:off x="10453483" y="6642227"/>
              <a:ext cx="22944" cy="20189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Konektor Lurus 35">
              <a:extLst>
                <a:ext uri="{FF2B5EF4-FFF2-40B4-BE49-F238E27FC236}">
                  <a16:creationId xmlns:a16="http://schemas.microsoft.com/office/drawing/2014/main" id="{0A06DD88-8585-4E2B-AEF0-FB44298DD8A9}"/>
                </a:ext>
              </a:extLst>
            </p:cNvPr>
            <p:cNvCxnSpPr>
              <a:cxnSpLocks/>
              <a:stCxn id="21" idx="4"/>
              <a:endCxn id="20" idx="0"/>
            </p:cNvCxnSpPr>
            <p:nvPr/>
          </p:nvCxnSpPr>
          <p:spPr>
            <a:xfrm flipH="1">
              <a:off x="10383999" y="9497876"/>
              <a:ext cx="69484" cy="21776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Konektor Lurus 38">
              <a:extLst>
                <a:ext uri="{FF2B5EF4-FFF2-40B4-BE49-F238E27FC236}">
                  <a16:creationId xmlns:a16="http://schemas.microsoft.com/office/drawing/2014/main" id="{EAC115A7-215E-40C2-AD3A-CD55B558243B}"/>
                </a:ext>
              </a:extLst>
            </p:cNvPr>
            <p:cNvCxnSpPr>
              <a:stCxn id="2" idx="4"/>
              <a:endCxn id="8" idx="0"/>
            </p:cNvCxnSpPr>
            <p:nvPr/>
          </p:nvCxnSpPr>
          <p:spPr>
            <a:xfrm flipH="1">
              <a:off x="1537536" y="9413510"/>
              <a:ext cx="4185" cy="22235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Konektor Lurus 40">
              <a:extLst>
                <a:ext uri="{FF2B5EF4-FFF2-40B4-BE49-F238E27FC236}">
                  <a16:creationId xmlns:a16="http://schemas.microsoft.com/office/drawing/2014/main" id="{EF6BA7C4-F3D4-440B-9B6E-5F0E460B6979}"/>
                </a:ext>
              </a:extLst>
            </p:cNvPr>
            <p:cNvCxnSpPr>
              <a:cxnSpLocks/>
              <a:stCxn id="12" idx="4"/>
              <a:endCxn id="11" idx="0"/>
            </p:cNvCxnSpPr>
            <p:nvPr/>
          </p:nvCxnSpPr>
          <p:spPr>
            <a:xfrm>
              <a:off x="5963932" y="9397561"/>
              <a:ext cx="53163" cy="22763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Konektor Lurus 42">
              <a:extLst>
                <a:ext uri="{FF2B5EF4-FFF2-40B4-BE49-F238E27FC236}">
                  <a16:creationId xmlns:a16="http://schemas.microsoft.com/office/drawing/2014/main" id="{565765EB-CB54-4CA4-8959-7A1AC3577408}"/>
                </a:ext>
              </a:extLst>
            </p:cNvPr>
            <p:cNvCxnSpPr>
              <a:stCxn id="2" idx="6"/>
              <a:endCxn id="12" idx="2"/>
            </p:cNvCxnSpPr>
            <p:nvPr/>
          </p:nvCxnSpPr>
          <p:spPr>
            <a:xfrm flipV="1">
              <a:off x="1807535" y="8979195"/>
              <a:ext cx="3890583" cy="1594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Konektor Lurus 44">
              <a:extLst>
                <a:ext uri="{FF2B5EF4-FFF2-40B4-BE49-F238E27FC236}">
                  <a16:creationId xmlns:a16="http://schemas.microsoft.com/office/drawing/2014/main" id="{857E576D-5B27-4EE2-B24C-A10D8F58DBC4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1846521" y="6416868"/>
              <a:ext cx="3904760" cy="25053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Konektor Lurus 46">
              <a:extLst>
                <a:ext uri="{FF2B5EF4-FFF2-40B4-BE49-F238E27FC236}">
                  <a16:creationId xmlns:a16="http://schemas.microsoft.com/office/drawing/2014/main" id="{887DEC2E-DEBE-4EBD-BACE-E983DF58F370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1803350" y="12055465"/>
              <a:ext cx="3947931" cy="368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Kotak Teks 47">
              <a:extLst>
                <a:ext uri="{FF2B5EF4-FFF2-40B4-BE49-F238E27FC236}">
                  <a16:creationId xmlns:a16="http://schemas.microsoft.com/office/drawing/2014/main" id="{D155D42B-9320-4DBE-9EAD-0AD31685E4BB}"/>
                </a:ext>
              </a:extLst>
            </p:cNvPr>
            <p:cNvSpPr txBox="1"/>
            <p:nvPr/>
          </p:nvSpPr>
          <p:spPr>
            <a:xfrm>
              <a:off x="3327990" y="617557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4360</a:t>
              </a:r>
            </a:p>
          </p:txBody>
        </p:sp>
        <p:sp>
          <p:nvSpPr>
            <p:cNvPr id="49" name="Kotak Teks 48">
              <a:extLst>
                <a:ext uri="{FF2B5EF4-FFF2-40B4-BE49-F238E27FC236}">
                  <a16:creationId xmlns:a16="http://schemas.microsoft.com/office/drawing/2014/main" id="{8C2FFD14-71FD-4E8E-A221-23525F44B72F}"/>
                </a:ext>
              </a:extLst>
            </p:cNvPr>
            <p:cNvSpPr txBox="1"/>
            <p:nvPr/>
          </p:nvSpPr>
          <p:spPr>
            <a:xfrm>
              <a:off x="1158949" y="7433589"/>
              <a:ext cx="836427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4370</a:t>
              </a:r>
            </a:p>
          </p:txBody>
        </p:sp>
        <p:cxnSp>
          <p:nvCxnSpPr>
            <p:cNvPr id="51" name="Konektor Lurus 50">
              <a:extLst>
                <a:ext uri="{FF2B5EF4-FFF2-40B4-BE49-F238E27FC236}">
                  <a16:creationId xmlns:a16="http://schemas.microsoft.com/office/drawing/2014/main" id="{764DD6AA-CD64-4E04-A2A3-6A080792176E}"/>
                </a:ext>
              </a:extLst>
            </p:cNvPr>
            <p:cNvCxnSpPr>
              <a:stCxn id="12" idx="7"/>
              <a:endCxn id="9" idx="2"/>
            </p:cNvCxnSpPr>
            <p:nvPr/>
          </p:nvCxnSpPr>
          <p:spPr>
            <a:xfrm flipV="1">
              <a:off x="6151891" y="6223861"/>
              <a:ext cx="4058722" cy="24595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Konektor Lurus 52">
              <a:extLst>
                <a:ext uri="{FF2B5EF4-FFF2-40B4-BE49-F238E27FC236}">
                  <a16:creationId xmlns:a16="http://schemas.microsoft.com/office/drawing/2014/main" id="{A1BDCACD-2060-4EED-A1FF-A7B8DC2AA525}"/>
                </a:ext>
              </a:extLst>
            </p:cNvPr>
            <p:cNvCxnSpPr>
              <a:stCxn id="12" idx="6"/>
              <a:endCxn id="21" idx="2"/>
            </p:cNvCxnSpPr>
            <p:nvPr/>
          </p:nvCxnSpPr>
          <p:spPr>
            <a:xfrm>
              <a:off x="6229746" y="8979195"/>
              <a:ext cx="3957923" cy="100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Konektor Lurus 54">
              <a:extLst>
                <a:ext uri="{FF2B5EF4-FFF2-40B4-BE49-F238E27FC236}">
                  <a16:creationId xmlns:a16="http://schemas.microsoft.com/office/drawing/2014/main" id="{415ECC34-9EEA-4032-A43F-676BB6240B2C}"/>
                </a:ext>
              </a:extLst>
            </p:cNvPr>
            <p:cNvCxnSpPr>
              <a:stCxn id="11" idx="6"/>
              <a:endCxn id="20" idx="2"/>
            </p:cNvCxnSpPr>
            <p:nvPr/>
          </p:nvCxnSpPr>
          <p:spPr>
            <a:xfrm>
              <a:off x="6282909" y="12092282"/>
              <a:ext cx="3835276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Konektor Lurus 56">
              <a:extLst>
                <a:ext uri="{FF2B5EF4-FFF2-40B4-BE49-F238E27FC236}">
                  <a16:creationId xmlns:a16="http://schemas.microsoft.com/office/drawing/2014/main" id="{43D510E1-6CC4-4562-A66B-2943022A8F8F}"/>
                </a:ext>
              </a:extLst>
            </p:cNvPr>
            <p:cNvCxnSpPr>
              <a:stCxn id="20" idx="6"/>
              <a:endCxn id="13" idx="2"/>
            </p:cNvCxnSpPr>
            <p:nvPr/>
          </p:nvCxnSpPr>
          <p:spPr>
            <a:xfrm>
              <a:off x="10649813" y="12093902"/>
              <a:ext cx="381401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Konektor Lurus 58">
              <a:extLst>
                <a:ext uri="{FF2B5EF4-FFF2-40B4-BE49-F238E27FC236}">
                  <a16:creationId xmlns:a16="http://schemas.microsoft.com/office/drawing/2014/main" id="{563BC35E-7DCE-4812-8AD5-9488CD58383A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>
              <a:off x="14995452" y="12093902"/>
              <a:ext cx="283982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Konektor Lurus 60">
              <a:extLst>
                <a:ext uri="{FF2B5EF4-FFF2-40B4-BE49-F238E27FC236}">
                  <a16:creationId xmlns:a16="http://schemas.microsoft.com/office/drawing/2014/main" id="{3EB8822F-793E-4565-AE39-7CF315278B20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 flipV="1">
              <a:off x="18366907" y="12092282"/>
              <a:ext cx="2157475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Konektor Lurus 62">
              <a:extLst>
                <a:ext uri="{FF2B5EF4-FFF2-40B4-BE49-F238E27FC236}">
                  <a16:creationId xmlns:a16="http://schemas.microsoft.com/office/drawing/2014/main" id="{5D6DAE1B-00C0-4B0D-8CF0-AB52455C9B00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>
              <a:off x="10719297" y="9387591"/>
              <a:ext cx="3869389" cy="26066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Konektor Lurus 64">
              <a:extLst>
                <a:ext uri="{FF2B5EF4-FFF2-40B4-BE49-F238E27FC236}">
                  <a16:creationId xmlns:a16="http://schemas.microsoft.com/office/drawing/2014/main" id="{8F31BD8A-1349-469D-A974-743BCF468793}"/>
                </a:ext>
              </a:extLst>
            </p:cNvPr>
            <p:cNvCxnSpPr>
              <a:cxnSpLocks/>
              <a:stCxn id="19" idx="4"/>
              <a:endCxn id="15" idx="0"/>
            </p:cNvCxnSpPr>
            <p:nvPr/>
          </p:nvCxnSpPr>
          <p:spPr>
            <a:xfrm>
              <a:off x="14624057" y="6606634"/>
              <a:ext cx="152588" cy="20667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Konektor Lurus 66">
              <a:extLst>
                <a:ext uri="{FF2B5EF4-FFF2-40B4-BE49-F238E27FC236}">
                  <a16:creationId xmlns:a16="http://schemas.microsoft.com/office/drawing/2014/main" id="{4C20F149-0E2F-4C62-BE5B-45A43B17776F}"/>
                </a:ext>
              </a:extLst>
            </p:cNvPr>
            <p:cNvCxnSpPr>
              <a:stCxn id="19" idx="6"/>
              <a:endCxn id="14" idx="2"/>
            </p:cNvCxnSpPr>
            <p:nvPr/>
          </p:nvCxnSpPr>
          <p:spPr>
            <a:xfrm>
              <a:off x="14889871" y="6188268"/>
              <a:ext cx="294540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Konektor Lurus 69">
              <a:extLst>
                <a:ext uri="{FF2B5EF4-FFF2-40B4-BE49-F238E27FC236}">
                  <a16:creationId xmlns:a16="http://schemas.microsoft.com/office/drawing/2014/main" id="{4AEC6922-A578-420A-A567-CF8BD1CCF070}"/>
                </a:ext>
              </a:extLst>
            </p:cNvPr>
            <p:cNvCxnSpPr>
              <a:stCxn id="14" idx="6"/>
              <a:endCxn id="23" idx="2"/>
            </p:cNvCxnSpPr>
            <p:nvPr/>
          </p:nvCxnSpPr>
          <p:spPr>
            <a:xfrm flipV="1">
              <a:off x="18366907" y="6134953"/>
              <a:ext cx="2157475" cy="53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Konektor Lurus 71">
              <a:extLst>
                <a:ext uri="{FF2B5EF4-FFF2-40B4-BE49-F238E27FC236}">
                  <a16:creationId xmlns:a16="http://schemas.microsoft.com/office/drawing/2014/main" id="{629CE37B-023E-4A6C-9360-8FE4CEE8DE16}"/>
                </a:ext>
              </a:extLst>
            </p:cNvPr>
            <p:cNvCxnSpPr>
              <a:stCxn id="23" idx="4"/>
              <a:endCxn id="24" idx="0"/>
            </p:cNvCxnSpPr>
            <p:nvPr/>
          </p:nvCxnSpPr>
          <p:spPr>
            <a:xfrm>
              <a:off x="20790196" y="6553319"/>
              <a:ext cx="0" cy="21687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Konektor Lurus 73">
              <a:extLst>
                <a:ext uri="{FF2B5EF4-FFF2-40B4-BE49-F238E27FC236}">
                  <a16:creationId xmlns:a16="http://schemas.microsoft.com/office/drawing/2014/main" id="{6C5572B4-D978-47D2-B5BA-51E214CAB6A5}"/>
                </a:ext>
              </a:extLst>
            </p:cNvPr>
            <p:cNvCxnSpPr>
              <a:stCxn id="24" idx="4"/>
              <a:endCxn id="25" idx="0"/>
            </p:cNvCxnSpPr>
            <p:nvPr/>
          </p:nvCxnSpPr>
          <p:spPr>
            <a:xfrm>
              <a:off x="20790196" y="9558759"/>
              <a:ext cx="0" cy="21151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Konektor Lurus 75">
              <a:extLst>
                <a:ext uri="{FF2B5EF4-FFF2-40B4-BE49-F238E27FC236}">
                  <a16:creationId xmlns:a16="http://schemas.microsoft.com/office/drawing/2014/main" id="{9686FDD2-C9C1-4A63-8294-394D93BEBC4E}"/>
                </a:ext>
              </a:extLst>
            </p:cNvPr>
            <p:cNvCxnSpPr>
              <a:stCxn id="24" idx="3"/>
              <a:endCxn id="18" idx="7"/>
            </p:cNvCxnSpPr>
            <p:nvPr/>
          </p:nvCxnSpPr>
          <p:spPr>
            <a:xfrm flipH="1">
              <a:off x="18289052" y="9436222"/>
              <a:ext cx="2313185" cy="23618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Konektor Lurus 77">
              <a:extLst>
                <a:ext uri="{FF2B5EF4-FFF2-40B4-BE49-F238E27FC236}">
                  <a16:creationId xmlns:a16="http://schemas.microsoft.com/office/drawing/2014/main" id="{1A769D94-7AF7-4BA6-9321-1CB24B07D6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18366907" y="9140393"/>
              <a:ext cx="215747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Konektor Lurus 79">
              <a:extLst>
                <a:ext uri="{FF2B5EF4-FFF2-40B4-BE49-F238E27FC236}">
                  <a16:creationId xmlns:a16="http://schemas.microsoft.com/office/drawing/2014/main" id="{0C54457B-71FD-4F5C-A20B-40AD5FE78C88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15042459" y="9091762"/>
              <a:ext cx="2792820" cy="486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Konektor Lurus 81">
              <a:extLst>
                <a:ext uri="{FF2B5EF4-FFF2-40B4-BE49-F238E27FC236}">
                  <a16:creationId xmlns:a16="http://schemas.microsoft.com/office/drawing/2014/main" id="{2602B2A7-692E-4525-AC69-D115757D5E9E}"/>
                </a:ext>
              </a:extLst>
            </p:cNvPr>
            <p:cNvCxnSpPr>
              <a:stCxn id="14" idx="4"/>
              <a:endCxn id="17" idx="0"/>
            </p:cNvCxnSpPr>
            <p:nvPr/>
          </p:nvCxnSpPr>
          <p:spPr>
            <a:xfrm>
              <a:off x="18101093" y="6606634"/>
              <a:ext cx="0" cy="21153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Konektor Lurus 83">
              <a:extLst>
                <a:ext uri="{FF2B5EF4-FFF2-40B4-BE49-F238E27FC236}">
                  <a16:creationId xmlns:a16="http://schemas.microsoft.com/office/drawing/2014/main" id="{D132FF02-0C91-46A3-B4B6-4A351B4F063C}"/>
                </a:ext>
              </a:extLst>
            </p:cNvPr>
            <p:cNvCxnSpPr>
              <a:cxnSpLocks/>
              <a:stCxn id="19" idx="5"/>
              <a:endCxn id="17" idx="1"/>
            </p:cNvCxnSpPr>
            <p:nvPr/>
          </p:nvCxnSpPr>
          <p:spPr>
            <a:xfrm>
              <a:off x="14812016" y="6484097"/>
              <a:ext cx="3101118" cy="23604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6" name="Konektor Lurus 85">
              <a:extLst>
                <a:ext uri="{FF2B5EF4-FFF2-40B4-BE49-F238E27FC236}">
                  <a16:creationId xmlns:a16="http://schemas.microsoft.com/office/drawing/2014/main" id="{B9696C8A-B853-4EA8-9BF5-5F687F405FE3}"/>
                </a:ext>
              </a:extLst>
            </p:cNvPr>
            <p:cNvCxnSpPr>
              <a:cxnSpLocks/>
              <a:stCxn id="23" idx="3"/>
              <a:endCxn id="17" idx="7"/>
            </p:cNvCxnSpPr>
            <p:nvPr/>
          </p:nvCxnSpPr>
          <p:spPr>
            <a:xfrm flipH="1">
              <a:off x="18289052" y="6430782"/>
              <a:ext cx="2313185" cy="24137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Konektor: Melengkung 108">
              <a:extLst>
                <a:ext uri="{FF2B5EF4-FFF2-40B4-BE49-F238E27FC236}">
                  <a16:creationId xmlns:a16="http://schemas.microsoft.com/office/drawing/2014/main" id="{D453E09E-1A5C-46F5-939C-E15B98A28A52}"/>
                </a:ext>
              </a:extLst>
            </p:cNvPr>
            <p:cNvCxnSpPr>
              <a:stCxn id="9" idx="6"/>
              <a:endCxn id="20" idx="7"/>
            </p:cNvCxnSpPr>
            <p:nvPr/>
          </p:nvCxnSpPr>
          <p:spPr>
            <a:xfrm flipH="1">
              <a:off x="10571958" y="6223861"/>
              <a:ext cx="170283" cy="5574212"/>
            </a:xfrm>
            <a:prstGeom prst="curvedConnector4">
              <a:avLst>
                <a:gd name="adj1" fmla="val -346545"/>
                <a:gd name="adj2" fmla="val 98814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3" name="Konektor Lurus 112">
              <a:extLst>
                <a:ext uri="{FF2B5EF4-FFF2-40B4-BE49-F238E27FC236}">
                  <a16:creationId xmlns:a16="http://schemas.microsoft.com/office/drawing/2014/main" id="{2F6BAAE4-04A1-4A84-9008-1031D1D35049}"/>
                </a:ext>
              </a:extLst>
            </p:cNvPr>
            <p:cNvCxnSpPr>
              <a:stCxn id="2" idx="5"/>
              <a:endCxn id="11" idx="1"/>
            </p:cNvCxnSpPr>
            <p:nvPr/>
          </p:nvCxnSpPr>
          <p:spPr>
            <a:xfrm>
              <a:off x="1729680" y="9290973"/>
              <a:ext cx="4099456" cy="250548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5" name="Konektor Lurus 114">
              <a:extLst>
                <a:ext uri="{FF2B5EF4-FFF2-40B4-BE49-F238E27FC236}">
                  <a16:creationId xmlns:a16="http://schemas.microsoft.com/office/drawing/2014/main" id="{AAD5E2A3-1A6F-42F8-9A16-85005E32232D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10742241" y="6188268"/>
              <a:ext cx="3616002" cy="355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6" name="Kotak Teks 115">
              <a:extLst>
                <a:ext uri="{FF2B5EF4-FFF2-40B4-BE49-F238E27FC236}">
                  <a16:creationId xmlns:a16="http://schemas.microsoft.com/office/drawing/2014/main" id="{7A2889C8-EDEE-48D3-B32C-DD8B1DC707D7}"/>
                </a:ext>
              </a:extLst>
            </p:cNvPr>
            <p:cNvSpPr txBox="1"/>
            <p:nvPr/>
          </p:nvSpPr>
          <p:spPr>
            <a:xfrm rot="19477780">
              <a:off x="3278318" y="747213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5660</a:t>
              </a:r>
            </a:p>
          </p:txBody>
        </p:sp>
        <p:sp>
          <p:nvSpPr>
            <p:cNvPr id="117" name="Kotak Teks 116">
              <a:extLst>
                <a:ext uri="{FF2B5EF4-FFF2-40B4-BE49-F238E27FC236}">
                  <a16:creationId xmlns:a16="http://schemas.microsoft.com/office/drawing/2014/main" id="{77A15FEC-7324-48D1-AFF3-39D432B8D0E9}"/>
                </a:ext>
              </a:extLst>
            </p:cNvPr>
            <p:cNvSpPr txBox="1"/>
            <p:nvPr/>
          </p:nvSpPr>
          <p:spPr>
            <a:xfrm>
              <a:off x="5643360" y="7430780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5790</a:t>
              </a:r>
            </a:p>
          </p:txBody>
        </p:sp>
        <p:sp>
          <p:nvSpPr>
            <p:cNvPr id="121" name="Kotak Teks 120">
              <a:extLst>
                <a:ext uri="{FF2B5EF4-FFF2-40B4-BE49-F238E27FC236}">
                  <a16:creationId xmlns:a16="http://schemas.microsoft.com/office/drawing/2014/main" id="{DF6AA13D-582A-4248-91B3-EF0B7CD9125C}"/>
                </a:ext>
              </a:extLst>
            </p:cNvPr>
            <p:cNvSpPr txBox="1"/>
            <p:nvPr/>
          </p:nvSpPr>
          <p:spPr>
            <a:xfrm>
              <a:off x="10118185" y="7597131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/>
                <a:t>4680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22" name="Kotak Teks 121">
              <a:extLst>
                <a:ext uri="{FF2B5EF4-FFF2-40B4-BE49-F238E27FC236}">
                  <a16:creationId xmlns:a16="http://schemas.microsoft.com/office/drawing/2014/main" id="{05CD9E73-705E-4B87-B024-A19A382D754F}"/>
                </a:ext>
              </a:extLst>
            </p:cNvPr>
            <p:cNvSpPr txBox="1"/>
            <p:nvPr/>
          </p:nvSpPr>
          <p:spPr>
            <a:xfrm rot="19523692">
              <a:off x="7953153" y="7174768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7020</a:t>
              </a:r>
            </a:p>
          </p:txBody>
        </p:sp>
        <p:sp>
          <p:nvSpPr>
            <p:cNvPr id="123" name="Kotak Teks 122">
              <a:extLst>
                <a:ext uri="{FF2B5EF4-FFF2-40B4-BE49-F238E27FC236}">
                  <a16:creationId xmlns:a16="http://schemas.microsoft.com/office/drawing/2014/main" id="{93D2FFAF-87C0-4236-B86F-04EA656FA6F4}"/>
                </a:ext>
              </a:extLst>
            </p:cNvPr>
            <p:cNvSpPr txBox="1"/>
            <p:nvPr/>
          </p:nvSpPr>
          <p:spPr>
            <a:xfrm>
              <a:off x="3359071" y="8785931"/>
              <a:ext cx="104908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10390</a:t>
              </a:r>
            </a:p>
          </p:txBody>
        </p:sp>
        <p:sp>
          <p:nvSpPr>
            <p:cNvPr id="124" name="Kotak Teks 123">
              <a:extLst>
                <a:ext uri="{FF2B5EF4-FFF2-40B4-BE49-F238E27FC236}">
                  <a16:creationId xmlns:a16="http://schemas.microsoft.com/office/drawing/2014/main" id="{7C5070E3-4AA4-44C2-B7C1-444BA014A5A1}"/>
                </a:ext>
              </a:extLst>
            </p:cNvPr>
            <p:cNvSpPr txBox="1"/>
            <p:nvPr/>
          </p:nvSpPr>
          <p:spPr>
            <a:xfrm>
              <a:off x="7655442" y="8838590"/>
              <a:ext cx="117953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3570</a:t>
              </a:r>
            </a:p>
          </p:txBody>
        </p:sp>
        <p:sp>
          <p:nvSpPr>
            <p:cNvPr id="125" name="Kotak Teks 124">
              <a:extLst>
                <a:ext uri="{FF2B5EF4-FFF2-40B4-BE49-F238E27FC236}">
                  <a16:creationId xmlns:a16="http://schemas.microsoft.com/office/drawing/2014/main" id="{DEBC1869-5E1B-4C93-B4DE-D468926ECB46}"/>
                </a:ext>
              </a:extLst>
            </p:cNvPr>
            <p:cNvSpPr txBox="1"/>
            <p:nvPr/>
          </p:nvSpPr>
          <p:spPr>
            <a:xfrm>
              <a:off x="10118185" y="10121157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6160</a:t>
              </a:r>
            </a:p>
          </p:txBody>
        </p:sp>
        <p:sp>
          <p:nvSpPr>
            <p:cNvPr id="126" name="Kotak Teks 125">
              <a:extLst>
                <a:ext uri="{FF2B5EF4-FFF2-40B4-BE49-F238E27FC236}">
                  <a16:creationId xmlns:a16="http://schemas.microsoft.com/office/drawing/2014/main" id="{E6A3409D-B581-4824-9B30-FBEAEE1AAB6F}"/>
                </a:ext>
              </a:extLst>
            </p:cNvPr>
            <p:cNvSpPr txBox="1"/>
            <p:nvPr/>
          </p:nvSpPr>
          <p:spPr>
            <a:xfrm>
              <a:off x="10938569" y="8505570"/>
              <a:ext cx="113342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5870</a:t>
              </a:r>
            </a:p>
          </p:txBody>
        </p:sp>
        <p:sp>
          <p:nvSpPr>
            <p:cNvPr id="127" name="Kotak Teks 126">
              <a:extLst>
                <a:ext uri="{FF2B5EF4-FFF2-40B4-BE49-F238E27FC236}">
                  <a16:creationId xmlns:a16="http://schemas.microsoft.com/office/drawing/2014/main" id="{23C2DBCE-AA9B-4845-A706-0465EEB6FDE6}"/>
                </a:ext>
              </a:extLst>
            </p:cNvPr>
            <p:cNvSpPr txBox="1"/>
            <p:nvPr/>
          </p:nvSpPr>
          <p:spPr>
            <a:xfrm>
              <a:off x="1275907" y="10366399"/>
              <a:ext cx="80259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6480</a:t>
              </a:r>
            </a:p>
          </p:txBody>
        </p:sp>
        <p:sp>
          <p:nvSpPr>
            <p:cNvPr id="128" name="Kotak Teks 127">
              <a:extLst>
                <a:ext uri="{FF2B5EF4-FFF2-40B4-BE49-F238E27FC236}">
                  <a16:creationId xmlns:a16="http://schemas.microsoft.com/office/drawing/2014/main" id="{48C2CEFF-9B8E-4DB9-A4C3-ADE43464E43B}"/>
                </a:ext>
              </a:extLst>
            </p:cNvPr>
            <p:cNvSpPr txBox="1"/>
            <p:nvPr/>
          </p:nvSpPr>
          <p:spPr>
            <a:xfrm>
              <a:off x="3228646" y="11843732"/>
              <a:ext cx="853205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3060</a:t>
              </a:r>
            </a:p>
          </p:txBody>
        </p:sp>
        <p:sp>
          <p:nvSpPr>
            <p:cNvPr id="133" name="Kotak Teks 132">
              <a:extLst>
                <a:ext uri="{FF2B5EF4-FFF2-40B4-BE49-F238E27FC236}">
                  <a16:creationId xmlns:a16="http://schemas.microsoft.com/office/drawing/2014/main" id="{E5F6806C-0D12-4E47-A72F-81926CD7158C}"/>
                </a:ext>
              </a:extLst>
            </p:cNvPr>
            <p:cNvSpPr txBox="1"/>
            <p:nvPr/>
          </p:nvSpPr>
          <p:spPr>
            <a:xfrm>
              <a:off x="7795134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6500</a:t>
              </a:r>
            </a:p>
          </p:txBody>
        </p:sp>
        <p:sp>
          <p:nvSpPr>
            <p:cNvPr id="134" name="Kotak Teks 133">
              <a:extLst>
                <a:ext uri="{FF2B5EF4-FFF2-40B4-BE49-F238E27FC236}">
                  <a16:creationId xmlns:a16="http://schemas.microsoft.com/office/drawing/2014/main" id="{56F94BE8-8F7D-459E-9FEA-75D2C60BE226}"/>
                </a:ext>
              </a:extLst>
            </p:cNvPr>
            <p:cNvSpPr txBox="1"/>
            <p:nvPr/>
          </p:nvSpPr>
          <p:spPr>
            <a:xfrm>
              <a:off x="3223415" y="10316574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6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310</a:t>
              </a:r>
            </a:p>
          </p:txBody>
        </p:sp>
        <p:sp>
          <p:nvSpPr>
            <p:cNvPr id="135" name="Kotak Teks 134">
              <a:extLst>
                <a:ext uri="{FF2B5EF4-FFF2-40B4-BE49-F238E27FC236}">
                  <a16:creationId xmlns:a16="http://schemas.microsoft.com/office/drawing/2014/main" id="{806C7235-570C-425B-9677-7B348C9735E1}"/>
                </a:ext>
              </a:extLst>
            </p:cNvPr>
            <p:cNvSpPr txBox="1"/>
            <p:nvPr/>
          </p:nvSpPr>
          <p:spPr>
            <a:xfrm>
              <a:off x="5733677" y="1059768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9520</a:t>
              </a:r>
            </a:p>
          </p:txBody>
        </p:sp>
        <p:sp>
          <p:nvSpPr>
            <p:cNvPr id="136" name="Kotak Teks 135">
              <a:extLst>
                <a:ext uri="{FF2B5EF4-FFF2-40B4-BE49-F238E27FC236}">
                  <a16:creationId xmlns:a16="http://schemas.microsoft.com/office/drawing/2014/main" id="{327E137A-7DD5-4859-93F1-CAA8F14EE9E4}"/>
                </a:ext>
              </a:extLst>
            </p:cNvPr>
            <p:cNvSpPr txBox="1"/>
            <p:nvPr/>
          </p:nvSpPr>
          <p:spPr>
            <a:xfrm>
              <a:off x="12279347" y="1183454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6950</a:t>
              </a:r>
            </a:p>
          </p:txBody>
        </p:sp>
        <p:sp>
          <p:nvSpPr>
            <p:cNvPr id="137" name="Kotak Teks 136">
              <a:extLst>
                <a:ext uri="{FF2B5EF4-FFF2-40B4-BE49-F238E27FC236}">
                  <a16:creationId xmlns:a16="http://schemas.microsoft.com/office/drawing/2014/main" id="{AB389087-D1EF-4FE7-A21F-02412788EE31}"/>
                </a:ext>
              </a:extLst>
            </p:cNvPr>
            <p:cNvSpPr txBox="1"/>
            <p:nvPr/>
          </p:nvSpPr>
          <p:spPr>
            <a:xfrm>
              <a:off x="16000930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5280</a:t>
              </a:r>
            </a:p>
          </p:txBody>
        </p:sp>
        <p:sp>
          <p:nvSpPr>
            <p:cNvPr id="138" name="Kotak Teks 137">
              <a:extLst>
                <a:ext uri="{FF2B5EF4-FFF2-40B4-BE49-F238E27FC236}">
                  <a16:creationId xmlns:a16="http://schemas.microsoft.com/office/drawing/2014/main" id="{10ED4BC4-64E6-4246-9398-F90F49A2901A}"/>
                </a:ext>
              </a:extLst>
            </p:cNvPr>
            <p:cNvSpPr txBox="1"/>
            <p:nvPr/>
          </p:nvSpPr>
          <p:spPr>
            <a:xfrm>
              <a:off x="19128626" y="119183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9040</a:t>
              </a:r>
            </a:p>
          </p:txBody>
        </p:sp>
        <p:sp>
          <p:nvSpPr>
            <p:cNvPr id="139" name="Kotak Teks 138">
              <a:extLst>
                <a:ext uri="{FF2B5EF4-FFF2-40B4-BE49-F238E27FC236}">
                  <a16:creationId xmlns:a16="http://schemas.microsoft.com/office/drawing/2014/main" id="{F879B8E8-435B-4A0C-BC37-7F90216A9E25}"/>
                </a:ext>
              </a:extLst>
            </p:cNvPr>
            <p:cNvSpPr txBox="1"/>
            <p:nvPr/>
          </p:nvSpPr>
          <p:spPr>
            <a:xfrm>
              <a:off x="20420819" y="1055253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4710</a:t>
              </a:r>
            </a:p>
          </p:txBody>
        </p:sp>
        <p:sp>
          <p:nvSpPr>
            <p:cNvPr id="140" name="Kotak Teks 139">
              <a:extLst>
                <a:ext uri="{FF2B5EF4-FFF2-40B4-BE49-F238E27FC236}">
                  <a16:creationId xmlns:a16="http://schemas.microsoft.com/office/drawing/2014/main" id="{8184153B-9600-4670-BBED-83F225B97B4F}"/>
                </a:ext>
              </a:extLst>
            </p:cNvPr>
            <p:cNvSpPr txBox="1"/>
            <p:nvPr/>
          </p:nvSpPr>
          <p:spPr>
            <a:xfrm>
              <a:off x="12083435" y="5865190"/>
              <a:ext cx="106004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11070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41" name="Kotak Teks 140">
              <a:extLst>
                <a:ext uri="{FF2B5EF4-FFF2-40B4-BE49-F238E27FC236}">
                  <a16:creationId xmlns:a16="http://schemas.microsoft.com/office/drawing/2014/main" id="{0B135C24-CBF8-4B74-A24A-00E127C37DF5}"/>
                </a:ext>
              </a:extLst>
            </p:cNvPr>
            <p:cNvSpPr txBox="1"/>
            <p:nvPr/>
          </p:nvSpPr>
          <p:spPr>
            <a:xfrm>
              <a:off x="15850868" y="737904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6910</a:t>
              </a:r>
            </a:p>
          </p:txBody>
        </p:sp>
        <p:sp>
          <p:nvSpPr>
            <p:cNvPr id="143" name="Kotak Teks 142">
              <a:extLst>
                <a:ext uri="{FF2B5EF4-FFF2-40B4-BE49-F238E27FC236}">
                  <a16:creationId xmlns:a16="http://schemas.microsoft.com/office/drawing/2014/main" id="{5DBFA862-FCD5-4CB1-9F52-923B93CD0C08}"/>
                </a:ext>
              </a:extLst>
            </p:cNvPr>
            <p:cNvSpPr txBox="1"/>
            <p:nvPr/>
          </p:nvSpPr>
          <p:spPr>
            <a:xfrm>
              <a:off x="19247523" y="8907097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883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  <p:sp>
          <p:nvSpPr>
            <p:cNvPr id="144" name="Kotak Teks 143">
              <a:extLst>
                <a:ext uri="{FF2B5EF4-FFF2-40B4-BE49-F238E27FC236}">
                  <a16:creationId xmlns:a16="http://schemas.microsoft.com/office/drawing/2014/main" id="{59EF8A6C-E3E2-46FA-9169-571D771282BB}"/>
                </a:ext>
              </a:extLst>
            </p:cNvPr>
            <p:cNvSpPr txBox="1"/>
            <p:nvPr/>
          </p:nvSpPr>
          <p:spPr>
            <a:xfrm>
              <a:off x="19107435" y="5896325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4270</a:t>
              </a:r>
            </a:p>
          </p:txBody>
        </p:sp>
        <p:sp>
          <p:nvSpPr>
            <p:cNvPr id="145" name="Kotak Teks 144">
              <a:extLst>
                <a:ext uri="{FF2B5EF4-FFF2-40B4-BE49-F238E27FC236}">
                  <a16:creationId xmlns:a16="http://schemas.microsoft.com/office/drawing/2014/main" id="{0A6446D0-0B69-474D-B28D-9F90C6DDE620}"/>
                </a:ext>
              </a:extLst>
            </p:cNvPr>
            <p:cNvSpPr txBox="1"/>
            <p:nvPr/>
          </p:nvSpPr>
          <p:spPr>
            <a:xfrm>
              <a:off x="20397059" y="7361137"/>
              <a:ext cx="864129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9460</a:t>
              </a:r>
            </a:p>
          </p:txBody>
        </p:sp>
        <p:sp>
          <p:nvSpPr>
            <p:cNvPr id="146" name="Kotak Teks 145">
              <a:extLst>
                <a:ext uri="{FF2B5EF4-FFF2-40B4-BE49-F238E27FC236}">
                  <a16:creationId xmlns:a16="http://schemas.microsoft.com/office/drawing/2014/main" id="{2E92D420-5D7A-498B-8BBF-66A829AA7C79}"/>
                </a:ext>
              </a:extLst>
            </p:cNvPr>
            <p:cNvSpPr txBox="1"/>
            <p:nvPr/>
          </p:nvSpPr>
          <p:spPr>
            <a:xfrm>
              <a:off x="18985698" y="742836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6570</a:t>
              </a:r>
            </a:p>
          </p:txBody>
        </p:sp>
        <p:sp>
          <p:nvSpPr>
            <p:cNvPr id="147" name="Kotak Teks 146">
              <a:extLst>
                <a:ext uri="{FF2B5EF4-FFF2-40B4-BE49-F238E27FC236}">
                  <a16:creationId xmlns:a16="http://schemas.microsoft.com/office/drawing/2014/main" id="{3333D2F7-5998-4F6C-AF1A-D381EC4D3524}"/>
                </a:ext>
              </a:extLst>
            </p:cNvPr>
            <p:cNvSpPr txBox="1"/>
            <p:nvPr/>
          </p:nvSpPr>
          <p:spPr>
            <a:xfrm>
              <a:off x="17772710" y="74008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4150</a:t>
              </a:r>
            </a:p>
          </p:txBody>
        </p:sp>
        <p:sp>
          <p:nvSpPr>
            <p:cNvPr id="148" name="Kotak Teks 147">
              <a:extLst>
                <a:ext uri="{FF2B5EF4-FFF2-40B4-BE49-F238E27FC236}">
                  <a16:creationId xmlns:a16="http://schemas.microsoft.com/office/drawing/2014/main" id="{B7AC97A1-051A-47FC-B8DB-64F7B1033E56}"/>
                </a:ext>
              </a:extLst>
            </p:cNvPr>
            <p:cNvSpPr txBox="1"/>
            <p:nvPr/>
          </p:nvSpPr>
          <p:spPr>
            <a:xfrm>
              <a:off x="16153330" y="8977169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5160</a:t>
              </a:r>
            </a:p>
          </p:txBody>
        </p:sp>
        <p:sp>
          <p:nvSpPr>
            <p:cNvPr id="149" name="Kotak Teks 148">
              <a:extLst>
                <a:ext uri="{FF2B5EF4-FFF2-40B4-BE49-F238E27FC236}">
                  <a16:creationId xmlns:a16="http://schemas.microsoft.com/office/drawing/2014/main" id="{8A6FE555-25EC-4388-AEF1-89F0B8DFE6EA}"/>
                </a:ext>
              </a:extLst>
            </p:cNvPr>
            <p:cNvSpPr txBox="1"/>
            <p:nvPr/>
          </p:nvSpPr>
          <p:spPr>
            <a:xfrm>
              <a:off x="16083654" y="597010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5470</a:t>
              </a:r>
            </a:p>
          </p:txBody>
        </p:sp>
        <p:sp>
          <p:nvSpPr>
            <p:cNvPr id="150" name="Kotak Teks 149">
              <a:extLst>
                <a:ext uri="{FF2B5EF4-FFF2-40B4-BE49-F238E27FC236}">
                  <a16:creationId xmlns:a16="http://schemas.microsoft.com/office/drawing/2014/main" id="{B0971719-65AD-4150-A450-78A7CB698AED}"/>
                </a:ext>
              </a:extLst>
            </p:cNvPr>
            <p:cNvSpPr txBox="1"/>
            <p:nvPr/>
          </p:nvSpPr>
          <p:spPr>
            <a:xfrm>
              <a:off x="14059605" y="7339056"/>
              <a:ext cx="1085582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11850</a:t>
              </a:r>
            </a:p>
          </p:txBody>
        </p:sp>
        <p:sp>
          <p:nvSpPr>
            <p:cNvPr id="151" name="Kotak Teks 150">
              <a:extLst>
                <a:ext uri="{FF2B5EF4-FFF2-40B4-BE49-F238E27FC236}">
                  <a16:creationId xmlns:a16="http://schemas.microsoft.com/office/drawing/2014/main" id="{312094D6-1105-436E-92AA-F17F6AB7BCA7}"/>
                </a:ext>
              </a:extLst>
            </p:cNvPr>
            <p:cNvSpPr txBox="1"/>
            <p:nvPr/>
          </p:nvSpPr>
          <p:spPr>
            <a:xfrm>
              <a:off x="12447413" y="1035439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4650</a:t>
              </a:r>
            </a:p>
          </p:txBody>
        </p:sp>
        <p:sp>
          <p:nvSpPr>
            <p:cNvPr id="152" name="Kotak Teks 151">
              <a:extLst>
                <a:ext uri="{FF2B5EF4-FFF2-40B4-BE49-F238E27FC236}">
                  <a16:creationId xmlns:a16="http://schemas.microsoft.com/office/drawing/2014/main" id="{C1B2998A-89E5-4165-8746-C4D5C39C4FC1}"/>
                </a:ext>
              </a:extLst>
            </p:cNvPr>
            <p:cNvSpPr txBox="1"/>
            <p:nvPr/>
          </p:nvSpPr>
          <p:spPr>
            <a:xfrm>
              <a:off x="18868318" y="10614153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178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</p:grpSp>
      <p:sp>
        <p:nvSpPr>
          <p:cNvPr id="154" name="Kotak Teks 153">
            <a:extLst>
              <a:ext uri="{FF2B5EF4-FFF2-40B4-BE49-F238E27FC236}">
                <a16:creationId xmlns:a16="http://schemas.microsoft.com/office/drawing/2014/main" id="{55E1ED0D-408E-462F-8AE3-7E3AFB89F16D}"/>
              </a:ext>
            </a:extLst>
          </p:cNvPr>
          <p:cNvSpPr txBox="1"/>
          <p:nvPr/>
        </p:nvSpPr>
        <p:spPr>
          <a:xfrm>
            <a:off x="5456819" y="1049434"/>
            <a:ext cx="197765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4360(a)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5" name="Kotak Teks 154">
            <a:extLst>
              <a:ext uri="{FF2B5EF4-FFF2-40B4-BE49-F238E27FC236}">
                <a16:creationId xmlns:a16="http://schemas.microsoft.com/office/drawing/2014/main" id="{B0F6F610-B641-4393-A251-55A2D0DD2589}"/>
              </a:ext>
            </a:extLst>
          </p:cNvPr>
          <p:cNvSpPr txBox="1"/>
          <p:nvPr/>
        </p:nvSpPr>
        <p:spPr>
          <a:xfrm>
            <a:off x="-283663" y="6120615"/>
            <a:ext cx="197765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4370(a)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131199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up 152">
            <a:extLst>
              <a:ext uri="{FF2B5EF4-FFF2-40B4-BE49-F238E27FC236}">
                <a16:creationId xmlns:a16="http://schemas.microsoft.com/office/drawing/2014/main" id="{6EF9ACC5-7E33-4113-9ED5-A77EF61636B2}"/>
              </a:ext>
            </a:extLst>
          </p:cNvPr>
          <p:cNvGrpSpPr/>
          <p:nvPr/>
        </p:nvGrpSpPr>
        <p:grpSpPr>
          <a:xfrm>
            <a:off x="1280195" y="1456249"/>
            <a:ext cx="21516818" cy="10256853"/>
            <a:chOff x="1158949" y="5716587"/>
            <a:chExt cx="20125998" cy="679568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A260B1A-B0A6-46ED-8921-C8D9B11F0F07}"/>
                </a:ext>
              </a:extLst>
            </p:cNvPr>
            <p:cNvSpPr/>
            <p:nvPr/>
          </p:nvSpPr>
          <p:spPr>
            <a:xfrm>
              <a:off x="1275907" y="8576778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CCA743-A6D2-4A0F-B6DD-6D1ADEE9A943}"/>
                </a:ext>
              </a:extLst>
            </p:cNvPr>
            <p:cNvSpPr/>
            <p:nvPr/>
          </p:nvSpPr>
          <p:spPr>
            <a:xfrm>
              <a:off x="1314893" y="6021268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851066-8713-4546-9D74-D19E4BB1B049}"/>
                </a:ext>
              </a:extLst>
            </p:cNvPr>
            <p:cNvSpPr/>
            <p:nvPr/>
          </p:nvSpPr>
          <p:spPr>
            <a:xfrm>
              <a:off x="1271722" y="11637099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EB41B4-8FCF-4B17-9331-AA1613B6C955}"/>
                </a:ext>
              </a:extLst>
            </p:cNvPr>
            <p:cNvSpPr/>
            <p:nvPr/>
          </p:nvSpPr>
          <p:spPr>
            <a:xfrm>
              <a:off x="10210613" y="5805495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BE99B1-AF9D-4BED-9B94-5237E1DC1408}"/>
                </a:ext>
              </a:extLst>
            </p:cNvPr>
            <p:cNvSpPr/>
            <p:nvPr/>
          </p:nvSpPr>
          <p:spPr>
            <a:xfrm>
              <a:off x="5751281" y="5998502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0B2FEB-9082-4709-9B5A-ED2BBD516E1C}"/>
                </a:ext>
              </a:extLst>
            </p:cNvPr>
            <p:cNvSpPr/>
            <p:nvPr/>
          </p:nvSpPr>
          <p:spPr>
            <a:xfrm>
              <a:off x="5751281" y="1167391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104F85-17C5-47C5-9F88-DDFEC04E6896}"/>
                </a:ext>
              </a:extLst>
            </p:cNvPr>
            <p:cNvSpPr/>
            <p:nvPr/>
          </p:nvSpPr>
          <p:spPr>
            <a:xfrm>
              <a:off x="5698118" y="8560829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869F98-15B1-4385-8464-ED603F9D52C5}"/>
                </a:ext>
              </a:extLst>
            </p:cNvPr>
            <p:cNvSpPr/>
            <p:nvPr/>
          </p:nvSpPr>
          <p:spPr>
            <a:xfrm>
              <a:off x="14463824" y="1167553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l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0E524F-1FB7-43DD-ABF6-C857011DA83C}"/>
                </a:ext>
              </a:extLst>
            </p:cNvPr>
            <p:cNvSpPr/>
            <p:nvPr/>
          </p:nvSpPr>
          <p:spPr>
            <a:xfrm>
              <a:off x="17835279" y="5769902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m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19852DA-406F-4B33-9260-790C4D158013}"/>
                </a:ext>
              </a:extLst>
            </p:cNvPr>
            <p:cNvSpPr/>
            <p:nvPr/>
          </p:nvSpPr>
          <p:spPr>
            <a:xfrm>
              <a:off x="14510831" y="867339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k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C8CBDCC-7060-44CA-81DE-F49F194AD35F}"/>
                </a:ext>
              </a:extLst>
            </p:cNvPr>
            <p:cNvSpPr/>
            <p:nvPr/>
          </p:nvSpPr>
          <p:spPr>
            <a:xfrm>
              <a:off x="17835279" y="872202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F1CB41-A22D-41BB-A658-2CE4D08E02E5}"/>
                </a:ext>
              </a:extLst>
            </p:cNvPr>
            <p:cNvSpPr/>
            <p:nvPr/>
          </p:nvSpPr>
          <p:spPr>
            <a:xfrm>
              <a:off x="17835279" y="1167553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AF302A-0196-4C77-9FD8-F34E79248A73}"/>
                </a:ext>
              </a:extLst>
            </p:cNvPr>
            <p:cNvSpPr/>
            <p:nvPr/>
          </p:nvSpPr>
          <p:spPr>
            <a:xfrm>
              <a:off x="14358243" y="5769902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j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0BA797-72BD-4DAA-9D8D-44FD0FB1D81A}"/>
                </a:ext>
              </a:extLst>
            </p:cNvPr>
            <p:cNvSpPr/>
            <p:nvPr/>
          </p:nvSpPr>
          <p:spPr>
            <a:xfrm>
              <a:off x="10118185" y="1167553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i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4FC8A5-7694-4470-8AAB-7C73E7B58CB6}"/>
                </a:ext>
              </a:extLst>
            </p:cNvPr>
            <p:cNvSpPr/>
            <p:nvPr/>
          </p:nvSpPr>
          <p:spPr>
            <a:xfrm>
              <a:off x="10187669" y="8661144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h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2E7161-22F2-47FA-8D71-5A0DF54EB3AA}"/>
                </a:ext>
              </a:extLst>
            </p:cNvPr>
            <p:cNvSpPr/>
            <p:nvPr/>
          </p:nvSpPr>
          <p:spPr>
            <a:xfrm>
              <a:off x="20524382" y="571658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44B9EE-719F-4839-9705-E6CC9AA03742}"/>
                </a:ext>
              </a:extLst>
            </p:cNvPr>
            <p:cNvSpPr/>
            <p:nvPr/>
          </p:nvSpPr>
          <p:spPr>
            <a:xfrm>
              <a:off x="20524382" y="872202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q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52721AB-565B-4FEE-B941-BA591E4F4632}"/>
                </a:ext>
              </a:extLst>
            </p:cNvPr>
            <p:cNvSpPr/>
            <p:nvPr/>
          </p:nvSpPr>
          <p:spPr>
            <a:xfrm>
              <a:off x="20524382" y="1167391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r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26" name="Konektor Lurus 25">
              <a:extLst>
                <a:ext uri="{FF2B5EF4-FFF2-40B4-BE49-F238E27FC236}">
                  <a16:creationId xmlns:a16="http://schemas.microsoft.com/office/drawing/2014/main" id="{9BFAD80D-C416-4251-A661-93731439AECF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 flipV="1">
              <a:off x="1846521" y="6416868"/>
              <a:ext cx="3904760" cy="227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Konektor Lurus 29">
              <a:extLst>
                <a:ext uri="{FF2B5EF4-FFF2-40B4-BE49-F238E27FC236}">
                  <a16:creationId xmlns:a16="http://schemas.microsoft.com/office/drawing/2014/main" id="{62E3516A-5831-4B6D-88B9-8EC6EA510C87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1541721" y="6858000"/>
              <a:ext cx="38986" cy="170282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Konektor Lurus 31">
              <a:extLst>
                <a:ext uri="{FF2B5EF4-FFF2-40B4-BE49-F238E27FC236}">
                  <a16:creationId xmlns:a16="http://schemas.microsoft.com/office/drawing/2014/main" id="{C4FE9F19-3A1D-4DE3-BD6F-C85122F34A5C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 flipH="1">
              <a:off x="6017093" y="6835234"/>
              <a:ext cx="2" cy="17255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Konektor Lurus 33">
              <a:extLst>
                <a:ext uri="{FF2B5EF4-FFF2-40B4-BE49-F238E27FC236}">
                  <a16:creationId xmlns:a16="http://schemas.microsoft.com/office/drawing/2014/main" id="{DEE9E91D-FE97-46F9-A028-08514690F9A0}"/>
                </a:ext>
              </a:extLst>
            </p:cNvPr>
            <p:cNvCxnSpPr>
              <a:cxnSpLocks/>
              <a:stCxn id="9" idx="4"/>
              <a:endCxn id="21" idx="0"/>
            </p:cNvCxnSpPr>
            <p:nvPr/>
          </p:nvCxnSpPr>
          <p:spPr>
            <a:xfrm flipH="1">
              <a:off x="10453483" y="6642227"/>
              <a:ext cx="22944" cy="20189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Konektor Lurus 35">
              <a:extLst>
                <a:ext uri="{FF2B5EF4-FFF2-40B4-BE49-F238E27FC236}">
                  <a16:creationId xmlns:a16="http://schemas.microsoft.com/office/drawing/2014/main" id="{0A06DD88-8585-4E2B-AEF0-FB44298DD8A9}"/>
                </a:ext>
              </a:extLst>
            </p:cNvPr>
            <p:cNvCxnSpPr>
              <a:cxnSpLocks/>
              <a:stCxn id="21" idx="4"/>
              <a:endCxn id="20" idx="0"/>
            </p:cNvCxnSpPr>
            <p:nvPr/>
          </p:nvCxnSpPr>
          <p:spPr>
            <a:xfrm flipH="1">
              <a:off x="10383999" y="9497876"/>
              <a:ext cx="69484" cy="21776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Konektor Lurus 38">
              <a:extLst>
                <a:ext uri="{FF2B5EF4-FFF2-40B4-BE49-F238E27FC236}">
                  <a16:creationId xmlns:a16="http://schemas.microsoft.com/office/drawing/2014/main" id="{EAC115A7-215E-40C2-AD3A-CD55B558243B}"/>
                </a:ext>
              </a:extLst>
            </p:cNvPr>
            <p:cNvCxnSpPr>
              <a:stCxn id="2" idx="4"/>
              <a:endCxn id="8" idx="0"/>
            </p:cNvCxnSpPr>
            <p:nvPr/>
          </p:nvCxnSpPr>
          <p:spPr>
            <a:xfrm flipH="1">
              <a:off x="1537536" y="9413510"/>
              <a:ext cx="4185" cy="22235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Konektor Lurus 40">
              <a:extLst>
                <a:ext uri="{FF2B5EF4-FFF2-40B4-BE49-F238E27FC236}">
                  <a16:creationId xmlns:a16="http://schemas.microsoft.com/office/drawing/2014/main" id="{EF6BA7C4-F3D4-440B-9B6E-5F0E460B6979}"/>
                </a:ext>
              </a:extLst>
            </p:cNvPr>
            <p:cNvCxnSpPr>
              <a:cxnSpLocks/>
              <a:stCxn id="12" idx="4"/>
              <a:endCxn id="11" idx="0"/>
            </p:cNvCxnSpPr>
            <p:nvPr/>
          </p:nvCxnSpPr>
          <p:spPr>
            <a:xfrm>
              <a:off x="5963932" y="9397561"/>
              <a:ext cx="53163" cy="22763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Konektor Lurus 42">
              <a:extLst>
                <a:ext uri="{FF2B5EF4-FFF2-40B4-BE49-F238E27FC236}">
                  <a16:creationId xmlns:a16="http://schemas.microsoft.com/office/drawing/2014/main" id="{565765EB-CB54-4CA4-8959-7A1AC3577408}"/>
                </a:ext>
              </a:extLst>
            </p:cNvPr>
            <p:cNvCxnSpPr>
              <a:stCxn id="2" idx="6"/>
              <a:endCxn id="12" idx="2"/>
            </p:cNvCxnSpPr>
            <p:nvPr/>
          </p:nvCxnSpPr>
          <p:spPr>
            <a:xfrm flipV="1">
              <a:off x="1807535" y="8979195"/>
              <a:ext cx="3890583" cy="1594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Konektor Lurus 44">
              <a:extLst>
                <a:ext uri="{FF2B5EF4-FFF2-40B4-BE49-F238E27FC236}">
                  <a16:creationId xmlns:a16="http://schemas.microsoft.com/office/drawing/2014/main" id="{857E576D-5B27-4EE2-B24C-A10D8F58DBC4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1846521" y="6416868"/>
              <a:ext cx="3904760" cy="25053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Konektor Lurus 46">
              <a:extLst>
                <a:ext uri="{FF2B5EF4-FFF2-40B4-BE49-F238E27FC236}">
                  <a16:creationId xmlns:a16="http://schemas.microsoft.com/office/drawing/2014/main" id="{887DEC2E-DEBE-4EBD-BACE-E983DF58F370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1803350" y="12055465"/>
              <a:ext cx="3947931" cy="368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Kotak Teks 47">
              <a:extLst>
                <a:ext uri="{FF2B5EF4-FFF2-40B4-BE49-F238E27FC236}">
                  <a16:creationId xmlns:a16="http://schemas.microsoft.com/office/drawing/2014/main" id="{D155D42B-9320-4DBE-9EAD-0AD31685E4BB}"/>
                </a:ext>
              </a:extLst>
            </p:cNvPr>
            <p:cNvSpPr txBox="1"/>
            <p:nvPr/>
          </p:nvSpPr>
          <p:spPr>
            <a:xfrm>
              <a:off x="3327990" y="617557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4360</a:t>
              </a:r>
            </a:p>
          </p:txBody>
        </p:sp>
        <p:sp>
          <p:nvSpPr>
            <p:cNvPr id="49" name="Kotak Teks 48">
              <a:extLst>
                <a:ext uri="{FF2B5EF4-FFF2-40B4-BE49-F238E27FC236}">
                  <a16:creationId xmlns:a16="http://schemas.microsoft.com/office/drawing/2014/main" id="{8C2FFD14-71FD-4E8E-A221-23525F44B72F}"/>
                </a:ext>
              </a:extLst>
            </p:cNvPr>
            <p:cNvSpPr txBox="1"/>
            <p:nvPr/>
          </p:nvSpPr>
          <p:spPr>
            <a:xfrm>
              <a:off x="1158949" y="7433589"/>
              <a:ext cx="836427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4370</a:t>
              </a:r>
            </a:p>
          </p:txBody>
        </p:sp>
        <p:cxnSp>
          <p:nvCxnSpPr>
            <p:cNvPr id="51" name="Konektor Lurus 50">
              <a:extLst>
                <a:ext uri="{FF2B5EF4-FFF2-40B4-BE49-F238E27FC236}">
                  <a16:creationId xmlns:a16="http://schemas.microsoft.com/office/drawing/2014/main" id="{764DD6AA-CD64-4E04-A2A3-6A080792176E}"/>
                </a:ext>
              </a:extLst>
            </p:cNvPr>
            <p:cNvCxnSpPr>
              <a:stCxn id="12" idx="7"/>
              <a:endCxn id="9" idx="2"/>
            </p:cNvCxnSpPr>
            <p:nvPr/>
          </p:nvCxnSpPr>
          <p:spPr>
            <a:xfrm flipV="1">
              <a:off x="6151891" y="6223861"/>
              <a:ext cx="4058722" cy="24595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Konektor Lurus 52">
              <a:extLst>
                <a:ext uri="{FF2B5EF4-FFF2-40B4-BE49-F238E27FC236}">
                  <a16:creationId xmlns:a16="http://schemas.microsoft.com/office/drawing/2014/main" id="{A1BDCACD-2060-4EED-A1FF-A7B8DC2AA525}"/>
                </a:ext>
              </a:extLst>
            </p:cNvPr>
            <p:cNvCxnSpPr>
              <a:stCxn id="12" idx="6"/>
              <a:endCxn id="21" idx="2"/>
            </p:cNvCxnSpPr>
            <p:nvPr/>
          </p:nvCxnSpPr>
          <p:spPr>
            <a:xfrm>
              <a:off x="6229746" y="8979195"/>
              <a:ext cx="3957923" cy="100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Konektor Lurus 54">
              <a:extLst>
                <a:ext uri="{FF2B5EF4-FFF2-40B4-BE49-F238E27FC236}">
                  <a16:creationId xmlns:a16="http://schemas.microsoft.com/office/drawing/2014/main" id="{415ECC34-9EEA-4032-A43F-676BB6240B2C}"/>
                </a:ext>
              </a:extLst>
            </p:cNvPr>
            <p:cNvCxnSpPr>
              <a:stCxn id="11" idx="6"/>
              <a:endCxn id="20" idx="2"/>
            </p:cNvCxnSpPr>
            <p:nvPr/>
          </p:nvCxnSpPr>
          <p:spPr>
            <a:xfrm>
              <a:off x="6282909" y="12092282"/>
              <a:ext cx="3835276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Konektor Lurus 56">
              <a:extLst>
                <a:ext uri="{FF2B5EF4-FFF2-40B4-BE49-F238E27FC236}">
                  <a16:creationId xmlns:a16="http://schemas.microsoft.com/office/drawing/2014/main" id="{43D510E1-6CC4-4562-A66B-2943022A8F8F}"/>
                </a:ext>
              </a:extLst>
            </p:cNvPr>
            <p:cNvCxnSpPr>
              <a:stCxn id="20" idx="6"/>
              <a:endCxn id="13" idx="2"/>
            </p:cNvCxnSpPr>
            <p:nvPr/>
          </p:nvCxnSpPr>
          <p:spPr>
            <a:xfrm>
              <a:off x="10649813" y="12093902"/>
              <a:ext cx="381401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Konektor Lurus 58">
              <a:extLst>
                <a:ext uri="{FF2B5EF4-FFF2-40B4-BE49-F238E27FC236}">
                  <a16:creationId xmlns:a16="http://schemas.microsoft.com/office/drawing/2014/main" id="{563BC35E-7DCE-4812-8AD5-9488CD58383A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>
              <a:off x="14995452" y="12093902"/>
              <a:ext cx="283982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Konektor Lurus 60">
              <a:extLst>
                <a:ext uri="{FF2B5EF4-FFF2-40B4-BE49-F238E27FC236}">
                  <a16:creationId xmlns:a16="http://schemas.microsoft.com/office/drawing/2014/main" id="{3EB8822F-793E-4565-AE39-7CF315278B20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 flipV="1">
              <a:off x="18366907" y="12092282"/>
              <a:ext cx="2157475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Konektor Lurus 62">
              <a:extLst>
                <a:ext uri="{FF2B5EF4-FFF2-40B4-BE49-F238E27FC236}">
                  <a16:creationId xmlns:a16="http://schemas.microsoft.com/office/drawing/2014/main" id="{5D6DAE1B-00C0-4B0D-8CF0-AB52455C9B00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>
              <a:off x="10719297" y="9387591"/>
              <a:ext cx="3869389" cy="26066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Konektor Lurus 64">
              <a:extLst>
                <a:ext uri="{FF2B5EF4-FFF2-40B4-BE49-F238E27FC236}">
                  <a16:creationId xmlns:a16="http://schemas.microsoft.com/office/drawing/2014/main" id="{8F31BD8A-1349-469D-A974-743BCF468793}"/>
                </a:ext>
              </a:extLst>
            </p:cNvPr>
            <p:cNvCxnSpPr>
              <a:cxnSpLocks/>
              <a:stCxn id="19" idx="4"/>
              <a:endCxn id="15" idx="0"/>
            </p:cNvCxnSpPr>
            <p:nvPr/>
          </p:nvCxnSpPr>
          <p:spPr>
            <a:xfrm>
              <a:off x="14624057" y="6606634"/>
              <a:ext cx="152588" cy="20667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Konektor Lurus 66">
              <a:extLst>
                <a:ext uri="{FF2B5EF4-FFF2-40B4-BE49-F238E27FC236}">
                  <a16:creationId xmlns:a16="http://schemas.microsoft.com/office/drawing/2014/main" id="{4C20F149-0E2F-4C62-BE5B-45A43B17776F}"/>
                </a:ext>
              </a:extLst>
            </p:cNvPr>
            <p:cNvCxnSpPr>
              <a:stCxn id="19" idx="6"/>
              <a:endCxn id="14" idx="2"/>
            </p:cNvCxnSpPr>
            <p:nvPr/>
          </p:nvCxnSpPr>
          <p:spPr>
            <a:xfrm>
              <a:off x="14889871" y="6188268"/>
              <a:ext cx="294540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Konektor Lurus 69">
              <a:extLst>
                <a:ext uri="{FF2B5EF4-FFF2-40B4-BE49-F238E27FC236}">
                  <a16:creationId xmlns:a16="http://schemas.microsoft.com/office/drawing/2014/main" id="{4AEC6922-A578-420A-A567-CF8BD1CCF070}"/>
                </a:ext>
              </a:extLst>
            </p:cNvPr>
            <p:cNvCxnSpPr>
              <a:stCxn id="14" idx="6"/>
              <a:endCxn id="23" idx="2"/>
            </p:cNvCxnSpPr>
            <p:nvPr/>
          </p:nvCxnSpPr>
          <p:spPr>
            <a:xfrm flipV="1">
              <a:off x="18366907" y="6134953"/>
              <a:ext cx="2157475" cy="53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Konektor Lurus 71">
              <a:extLst>
                <a:ext uri="{FF2B5EF4-FFF2-40B4-BE49-F238E27FC236}">
                  <a16:creationId xmlns:a16="http://schemas.microsoft.com/office/drawing/2014/main" id="{629CE37B-023E-4A6C-9360-8FE4CEE8DE16}"/>
                </a:ext>
              </a:extLst>
            </p:cNvPr>
            <p:cNvCxnSpPr>
              <a:stCxn id="23" idx="4"/>
              <a:endCxn id="24" idx="0"/>
            </p:cNvCxnSpPr>
            <p:nvPr/>
          </p:nvCxnSpPr>
          <p:spPr>
            <a:xfrm>
              <a:off x="20790196" y="6553319"/>
              <a:ext cx="0" cy="21687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Konektor Lurus 73">
              <a:extLst>
                <a:ext uri="{FF2B5EF4-FFF2-40B4-BE49-F238E27FC236}">
                  <a16:creationId xmlns:a16="http://schemas.microsoft.com/office/drawing/2014/main" id="{6C5572B4-D978-47D2-B5BA-51E214CAB6A5}"/>
                </a:ext>
              </a:extLst>
            </p:cNvPr>
            <p:cNvCxnSpPr>
              <a:stCxn id="24" idx="4"/>
              <a:endCxn id="25" idx="0"/>
            </p:cNvCxnSpPr>
            <p:nvPr/>
          </p:nvCxnSpPr>
          <p:spPr>
            <a:xfrm>
              <a:off x="20790196" y="9558759"/>
              <a:ext cx="0" cy="21151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Konektor Lurus 75">
              <a:extLst>
                <a:ext uri="{FF2B5EF4-FFF2-40B4-BE49-F238E27FC236}">
                  <a16:creationId xmlns:a16="http://schemas.microsoft.com/office/drawing/2014/main" id="{9686FDD2-C9C1-4A63-8294-394D93BEBC4E}"/>
                </a:ext>
              </a:extLst>
            </p:cNvPr>
            <p:cNvCxnSpPr>
              <a:stCxn id="24" idx="3"/>
              <a:endCxn id="18" idx="7"/>
            </p:cNvCxnSpPr>
            <p:nvPr/>
          </p:nvCxnSpPr>
          <p:spPr>
            <a:xfrm flipH="1">
              <a:off x="18289052" y="9436222"/>
              <a:ext cx="2313185" cy="23618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Konektor Lurus 77">
              <a:extLst>
                <a:ext uri="{FF2B5EF4-FFF2-40B4-BE49-F238E27FC236}">
                  <a16:creationId xmlns:a16="http://schemas.microsoft.com/office/drawing/2014/main" id="{1A769D94-7AF7-4BA6-9321-1CB24B07D6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18366907" y="9140393"/>
              <a:ext cx="215747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Konektor Lurus 79">
              <a:extLst>
                <a:ext uri="{FF2B5EF4-FFF2-40B4-BE49-F238E27FC236}">
                  <a16:creationId xmlns:a16="http://schemas.microsoft.com/office/drawing/2014/main" id="{0C54457B-71FD-4F5C-A20B-40AD5FE78C88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15042459" y="9091762"/>
              <a:ext cx="2792820" cy="486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Konektor Lurus 81">
              <a:extLst>
                <a:ext uri="{FF2B5EF4-FFF2-40B4-BE49-F238E27FC236}">
                  <a16:creationId xmlns:a16="http://schemas.microsoft.com/office/drawing/2014/main" id="{2602B2A7-692E-4525-AC69-D115757D5E9E}"/>
                </a:ext>
              </a:extLst>
            </p:cNvPr>
            <p:cNvCxnSpPr>
              <a:stCxn id="14" idx="4"/>
              <a:endCxn id="17" idx="0"/>
            </p:cNvCxnSpPr>
            <p:nvPr/>
          </p:nvCxnSpPr>
          <p:spPr>
            <a:xfrm>
              <a:off x="18101093" y="6606634"/>
              <a:ext cx="0" cy="21153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Konektor Lurus 83">
              <a:extLst>
                <a:ext uri="{FF2B5EF4-FFF2-40B4-BE49-F238E27FC236}">
                  <a16:creationId xmlns:a16="http://schemas.microsoft.com/office/drawing/2014/main" id="{D132FF02-0C91-46A3-B4B6-4A351B4F063C}"/>
                </a:ext>
              </a:extLst>
            </p:cNvPr>
            <p:cNvCxnSpPr>
              <a:cxnSpLocks/>
              <a:stCxn id="19" idx="5"/>
              <a:endCxn id="17" idx="1"/>
            </p:cNvCxnSpPr>
            <p:nvPr/>
          </p:nvCxnSpPr>
          <p:spPr>
            <a:xfrm>
              <a:off x="14812016" y="6484097"/>
              <a:ext cx="3101118" cy="23604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6" name="Konektor Lurus 85">
              <a:extLst>
                <a:ext uri="{FF2B5EF4-FFF2-40B4-BE49-F238E27FC236}">
                  <a16:creationId xmlns:a16="http://schemas.microsoft.com/office/drawing/2014/main" id="{B9696C8A-B853-4EA8-9BF5-5F687F405FE3}"/>
                </a:ext>
              </a:extLst>
            </p:cNvPr>
            <p:cNvCxnSpPr>
              <a:cxnSpLocks/>
              <a:stCxn id="23" idx="3"/>
              <a:endCxn id="17" idx="7"/>
            </p:cNvCxnSpPr>
            <p:nvPr/>
          </p:nvCxnSpPr>
          <p:spPr>
            <a:xfrm flipH="1">
              <a:off x="18289052" y="6430782"/>
              <a:ext cx="2313185" cy="24137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Konektor: Melengkung 108">
              <a:extLst>
                <a:ext uri="{FF2B5EF4-FFF2-40B4-BE49-F238E27FC236}">
                  <a16:creationId xmlns:a16="http://schemas.microsoft.com/office/drawing/2014/main" id="{D453E09E-1A5C-46F5-939C-E15B98A28A52}"/>
                </a:ext>
              </a:extLst>
            </p:cNvPr>
            <p:cNvCxnSpPr>
              <a:stCxn id="9" idx="6"/>
              <a:endCxn id="20" idx="7"/>
            </p:cNvCxnSpPr>
            <p:nvPr/>
          </p:nvCxnSpPr>
          <p:spPr>
            <a:xfrm flipH="1">
              <a:off x="10571958" y="6223861"/>
              <a:ext cx="170283" cy="5574212"/>
            </a:xfrm>
            <a:prstGeom prst="curvedConnector4">
              <a:avLst>
                <a:gd name="adj1" fmla="val -346545"/>
                <a:gd name="adj2" fmla="val 98814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3" name="Konektor Lurus 112">
              <a:extLst>
                <a:ext uri="{FF2B5EF4-FFF2-40B4-BE49-F238E27FC236}">
                  <a16:creationId xmlns:a16="http://schemas.microsoft.com/office/drawing/2014/main" id="{2F6BAAE4-04A1-4A84-9008-1031D1D35049}"/>
                </a:ext>
              </a:extLst>
            </p:cNvPr>
            <p:cNvCxnSpPr>
              <a:stCxn id="2" idx="5"/>
              <a:endCxn id="11" idx="1"/>
            </p:cNvCxnSpPr>
            <p:nvPr/>
          </p:nvCxnSpPr>
          <p:spPr>
            <a:xfrm>
              <a:off x="1729680" y="9290973"/>
              <a:ext cx="4099456" cy="250548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5" name="Konektor Lurus 114">
              <a:extLst>
                <a:ext uri="{FF2B5EF4-FFF2-40B4-BE49-F238E27FC236}">
                  <a16:creationId xmlns:a16="http://schemas.microsoft.com/office/drawing/2014/main" id="{AAD5E2A3-1A6F-42F8-9A16-85005E32232D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10742241" y="6188268"/>
              <a:ext cx="3616002" cy="355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6" name="Kotak Teks 115">
              <a:extLst>
                <a:ext uri="{FF2B5EF4-FFF2-40B4-BE49-F238E27FC236}">
                  <a16:creationId xmlns:a16="http://schemas.microsoft.com/office/drawing/2014/main" id="{7A2889C8-EDEE-48D3-B32C-DD8B1DC707D7}"/>
                </a:ext>
              </a:extLst>
            </p:cNvPr>
            <p:cNvSpPr txBox="1"/>
            <p:nvPr/>
          </p:nvSpPr>
          <p:spPr>
            <a:xfrm rot="19477780">
              <a:off x="3278318" y="747213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5660</a:t>
              </a:r>
            </a:p>
          </p:txBody>
        </p:sp>
        <p:sp>
          <p:nvSpPr>
            <p:cNvPr id="117" name="Kotak Teks 116">
              <a:extLst>
                <a:ext uri="{FF2B5EF4-FFF2-40B4-BE49-F238E27FC236}">
                  <a16:creationId xmlns:a16="http://schemas.microsoft.com/office/drawing/2014/main" id="{77A15FEC-7324-48D1-AFF3-39D432B8D0E9}"/>
                </a:ext>
              </a:extLst>
            </p:cNvPr>
            <p:cNvSpPr txBox="1"/>
            <p:nvPr/>
          </p:nvSpPr>
          <p:spPr>
            <a:xfrm>
              <a:off x="5643360" y="7430780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5790</a:t>
              </a:r>
            </a:p>
          </p:txBody>
        </p:sp>
        <p:sp>
          <p:nvSpPr>
            <p:cNvPr id="121" name="Kotak Teks 120">
              <a:extLst>
                <a:ext uri="{FF2B5EF4-FFF2-40B4-BE49-F238E27FC236}">
                  <a16:creationId xmlns:a16="http://schemas.microsoft.com/office/drawing/2014/main" id="{DF6AA13D-582A-4248-91B3-EF0B7CD9125C}"/>
                </a:ext>
              </a:extLst>
            </p:cNvPr>
            <p:cNvSpPr txBox="1"/>
            <p:nvPr/>
          </p:nvSpPr>
          <p:spPr>
            <a:xfrm>
              <a:off x="10118185" y="7597131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/>
                <a:t>4680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22" name="Kotak Teks 121">
              <a:extLst>
                <a:ext uri="{FF2B5EF4-FFF2-40B4-BE49-F238E27FC236}">
                  <a16:creationId xmlns:a16="http://schemas.microsoft.com/office/drawing/2014/main" id="{05CD9E73-705E-4B87-B024-A19A382D754F}"/>
                </a:ext>
              </a:extLst>
            </p:cNvPr>
            <p:cNvSpPr txBox="1"/>
            <p:nvPr/>
          </p:nvSpPr>
          <p:spPr>
            <a:xfrm rot="19523692">
              <a:off x="7953153" y="7174768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7020</a:t>
              </a:r>
            </a:p>
          </p:txBody>
        </p:sp>
        <p:sp>
          <p:nvSpPr>
            <p:cNvPr id="123" name="Kotak Teks 122">
              <a:extLst>
                <a:ext uri="{FF2B5EF4-FFF2-40B4-BE49-F238E27FC236}">
                  <a16:creationId xmlns:a16="http://schemas.microsoft.com/office/drawing/2014/main" id="{93D2FFAF-87C0-4236-B86F-04EA656FA6F4}"/>
                </a:ext>
              </a:extLst>
            </p:cNvPr>
            <p:cNvSpPr txBox="1"/>
            <p:nvPr/>
          </p:nvSpPr>
          <p:spPr>
            <a:xfrm>
              <a:off x="3359071" y="8785931"/>
              <a:ext cx="104908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10390</a:t>
              </a:r>
            </a:p>
          </p:txBody>
        </p:sp>
        <p:sp>
          <p:nvSpPr>
            <p:cNvPr id="124" name="Kotak Teks 123">
              <a:extLst>
                <a:ext uri="{FF2B5EF4-FFF2-40B4-BE49-F238E27FC236}">
                  <a16:creationId xmlns:a16="http://schemas.microsoft.com/office/drawing/2014/main" id="{7C5070E3-4AA4-44C2-B7C1-444BA014A5A1}"/>
                </a:ext>
              </a:extLst>
            </p:cNvPr>
            <p:cNvSpPr txBox="1"/>
            <p:nvPr/>
          </p:nvSpPr>
          <p:spPr>
            <a:xfrm>
              <a:off x="7655442" y="8838590"/>
              <a:ext cx="117953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3570</a:t>
              </a:r>
            </a:p>
          </p:txBody>
        </p:sp>
        <p:sp>
          <p:nvSpPr>
            <p:cNvPr id="125" name="Kotak Teks 124">
              <a:extLst>
                <a:ext uri="{FF2B5EF4-FFF2-40B4-BE49-F238E27FC236}">
                  <a16:creationId xmlns:a16="http://schemas.microsoft.com/office/drawing/2014/main" id="{DEBC1869-5E1B-4C93-B4DE-D468926ECB46}"/>
                </a:ext>
              </a:extLst>
            </p:cNvPr>
            <p:cNvSpPr txBox="1"/>
            <p:nvPr/>
          </p:nvSpPr>
          <p:spPr>
            <a:xfrm>
              <a:off x="10118185" y="10121157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6160</a:t>
              </a:r>
            </a:p>
          </p:txBody>
        </p:sp>
        <p:sp>
          <p:nvSpPr>
            <p:cNvPr id="126" name="Kotak Teks 125">
              <a:extLst>
                <a:ext uri="{FF2B5EF4-FFF2-40B4-BE49-F238E27FC236}">
                  <a16:creationId xmlns:a16="http://schemas.microsoft.com/office/drawing/2014/main" id="{E6A3409D-B581-4824-9B30-FBEAEE1AAB6F}"/>
                </a:ext>
              </a:extLst>
            </p:cNvPr>
            <p:cNvSpPr txBox="1"/>
            <p:nvPr/>
          </p:nvSpPr>
          <p:spPr>
            <a:xfrm>
              <a:off x="10938569" y="8505570"/>
              <a:ext cx="113342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5870</a:t>
              </a:r>
            </a:p>
          </p:txBody>
        </p:sp>
        <p:sp>
          <p:nvSpPr>
            <p:cNvPr id="127" name="Kotak Teks 126">
              <a:extLst>
                <a:ext uri="{FF2B5EF4-FFF2-40B4-BE49-F238E27FC236}">
                  <a16:creationId xmlns:a16="http://schemas.microsoft.com/office/drawing/2014/main" id="{23C2DBCE-AA9B-4845-A706-0465EEB6FDE6}"/>
                </a:ext>
              </a:extLst>
            </p:cNvPr>
            <p:cNvSpPr txBox="1"/>
            <p:nvPr/>
          </p:nvSpPr>
          <p:spPr>
            <a:xfrm>
              <a:off x="1275907" y="10366399"/>
              <a:ext cx="80259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6480</a:t>
              </a:r>
            </a:p>
          </p:txBody>
        </p:sp>
        <p:sp>
          <p:nvSpPr>
            <p:cNvPr id="128" name="Kotak Teks 127">
              <a:extLst>
                <a:ext uri="{FF2B5EF4-FFF2-40B4-BE49-F238E27FC236}">
                  <a16:creationId xmlns:a16="http://schemas.microsoft.com/office/drawing/2014/main" id="{48C2CEFF-9B8E-4DB9-A4C3-ADE43464E43B}"/>
                </a:ext>
              </a:extLst>
            </p:cNvPr>
            <p:cNvSpPr txBox="1"/>
            <p:nvPr/>
          </p:nvSpPr>
          <p:spPr>
            <a:xfrm>
              <a:off x="3228646" y="11843732"/>
              <a:ext cx="853205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3060</a:t>
              </a:r>
            </a:p>
          </p:txBody>
        </p:sp>
        <p:sp>
          <p:nvSpPr>
            <p:cNvPr id="133" name="Kotak Teks 132">
              <a:extLst>
                <a:ext uri="{FF2B5EF4-FFF2-40B4-BE49-F238E27FC236}">
                  <a16:creationId xmlns:a16="http://schemas.microsoft.com/office/drawing/2014/main" id="{E5F6806C-0D12-4E47-A72F-81926CD7158C}"/>
                </a:ext>
              </a:extLst>
            </p:cNvPr>
            <p:cNvSpPr txBox="1"/>
            <p:nvPr/>
          </p:nvSpPr>
          <p:spPr>
            <a:xfrm>
              <a:off x="7795134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6500</a:t>
              </a:r>
            </a:p>
          </p:txBody>
        </p:sp>
        <p:sp>
          <p:nvSpPr>
            <p:cNvPr id="134" name="Kotak Teks 133">
              <a:extLst>
                <a:ext uri="{FF2B5EF4-FFF2-40B4-BE49-F238E27FC236}">
                  <a16:creationId xmlns:a16="http://schemas.microsoft.com/office/drawing/2014/main" id="{56F94BE8-8F7D-459E-9FEA-75D2C60BE226}"/>
                </a:ext>
              </a:extLst>
            </p:cNvPr>
            <p:cNvSpPr txBox="1"/>
            <p:nvPr/>
          </p:nvSpPr>
          <p:spPr>
            <a:xfrm>
              <a:off x="3223415" y="10316574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6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310</a:t>
              </a:r>
            </a:p>
          </p:txBody>
        </p:sp>
        <p:sp>
          <p:nvSpPr>
            <p:cNvPr id="135" name="Kotak Teks 134">
              <a:extLst>
                <a:ext uri="{FF2B5EF4-FFF2-40B4-BE49-F238E27FC236}">
                  <a16:creationId xmlns:a16="http://schemas.microsoft.com/office/drawing/2014/main" id="{806C7235-570C-425B-9677-7B348C9735E1}"/>
                </a:ext>
              </a:extLst>
            </p:cNvPr>
            <p:cNvSpPr txBox="1"/>
            <p:nvPr/>
          </p:nvSpPr>
          <p:spPr>
            <a:xfrm>
              <a:off x="5733677" y="1059768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9520</a:t>
              </a:r>
            </a:p>
          </p:txBody>
        </p:sp>
        <p:sp>
          <p:nvSpPr>
            <p:cNvPr id="136" name="Kotak Teks 135">
              <a:extLst>
                <a:ext uri="{FF2B5EF4-FFF2-40B4-BE49-F238E27FC236}">
                  <a16:creationId xmlns:a16="http://schemas.microsoft.com/office/drawing/2014/main" id="{327E137A-7DD5-4859-93F1-CAA8F14EE9E4}"/>
                </a:ext>
              </a:extLst>
            </p:cNvPr>
            <p:cNvSpPr txBox="1"/>
            <p:nvPr/>
          </p:nvSpPr>
          <p:spPr>
            <a:xfrm>
              <a:off x="12279347" y="1183454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6950</a:t>
              </a:r>
            </a:p>
          </p:txBody>
        </p:sp>
        <p:sp>
          <p:nvSpPr>
            <p:cNvPr id="137" name="Kotak Teks 136">
              <a:extLst>
                <a:ext uri="{FF2B5EF4-FFF2-40B4-BE49-F238E27FC236}">
                  <a16:creationId xmlns:a16="http://schemas.microsoft.com/office/drawing/2014/main" id="{AB389087-D1EF-4FE7-A21F-02412788EE31}"/>
                </a:ext>
              </a:extLst>
            </p:cNvPr>
            <p:cNvSpPr txBox="1"/>
            <p:nvPr/>
          </p:nvSpPr>
          <p:spPr>
            <a:xfrm>
              <a:off x="16000930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5280</a:t>
              </a:r>
            </a:p>
          </p:txBody>
        </p:sp>
        <p:sp>
          <p:nvSpPr>
            <p:cNvPr id="138" name="Kotak Teks 137">
              <a:extLst>
                <a:ext uri="{FF2B5EF4-FFF2-40B4-BE49-F238E27FC236}">
                  <a16:creationId xmlns:a16="http://schemas.microsoft.com/office/drawing/2014/main" id="{10ED4BC4-64E6-4246-9398-F90F49A2901A}"/>
                </a:ext>
              </a:extLst>
            </p:cNvPr>
            <p:cNvSpPr txBox="1"/>
            <p:nvPr/>
          </p:nvSpPr>
          <p:spPr>
            <a:xfrm>
              <a:off x="19128626" y="119183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9040</a:t>
              </a:r>
            </a:p>
          </p:txBody>
        </p:sp>
        <p:sp>
          <p:nvSpPr>
            <p:cNvPr id="139" name="Kotak Teks 138">
              <a:extLst>
                <a:ext uri="{FF2B5EF4-FFF2-40B4-BE49-F238E27FC236}">
                  <a16:creationId xmlns:a16="http://schemas.microsoft.com/office/drawing/2014/main" id="{F879B8E8-435B-4A0C-BC37-7F90216A9E25}"/>
                </a:ext>
              </a:extLst>
            </p:cNvPr>
            <p:cNvSpPr txBox="1"/>
            <p:nvPr/>
          </p:nvSpPr>
          <p:spPr>
            <a:xfrm>
              <a:off x="20420819" y="1055253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4710</a:t>
              </a:r>
            </a:p>
          </p:txBody>
        </p:sp>
        <p:sp>
          <p:nvSpPr>
            <p:cNvPr id="140" name="Kotak Teks 139">
              <a:extLst>
                <a:ext uri="{FF2B5EF4-FFF2-40B4-BE49-F238E27FC236}">
                  <a16:creationId xmlns:a16="http://schemas.microsoft.com/office/drawing/2014/main" id="{8184153B-9600-4670-BBED-83F225B97B4F}"/>
                </a:ext>
              </a:extLst>
            </p:cNvPr>
            <p:cNvSpPr txBox="1"/>
            <p:nvPr/>
          </p:nvSpPr>
          <p:spPr>
            <a:xfrm>
              <a:off x="12083435" y="5865190"/>
              <a:ext cx="106004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11070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41" name="Kotak Teks 140">
              <a:extLst>
                <a:ext uri="{FF2B5EF4-FFF2-40B4-BE49-F238E27FC236}">
                  <a16:creationId xmlns:a16="http://schemas.microsoft.com/office/drawing/2014/main" id="{0B135C24-CBF8-4B74-A24A-00E127C37DF5}"/>
                </a:ext>
              </a:extLst>
            </p:cNvPr>
            <p:cNvSpPr txBox="1"/>
            <p:nvPr/>
          </p:nvSpPr>
          <p:spPr>
            <a:xfrm>
              <a:off x="15850868" y="737904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6910</a:t>
              </a:r>
            </a:p>
          </p:txBody>
        </p:sp>
        <p:sp>
          <p:nvSpPr>
            <p:cNvPr id="143" name="Kotak Teks 142">
              <a:extLst>
                <a:ext uri="{FF2B5EF4-FFF2-40B4-BE49-F238E27FC236}">
                  <a16:creationId xmlns:a16="http://schemas.microsoft.com/office/drawing/2014/main" id="{5DBFA862-FCD5-4CB1-9F52-923B93CD0C08}"/>
                </a:ext>
              </a:extLst>
            </p:cNvPr>
            <p:cNvSpPr txBox="1"/>
            <p:nvPr/>
          </p:nvSpPr>
          <p:spPr>
            <a:xfrm>
              <a:off x="19247523" y="8907097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883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  <p:sp>
          <p:nvSpPr>
            <p:cNvPr id="144" name="Kotak Teks 143">
              <a:extLst>
                <a:ext uri="{FF2B5EF4-FFF2-40B4-BE49-F238E27FC236}">
                  <a16:creationId xmlns:a16="http://schemas.microsoft.com/office/drawing/2014/main" id="{59EF8A6C-E3E2-46FA-9169-571D771282BB}"/>
                </a:ext>
              </a:extLst>
            </p:cNvPr>
            <p:cNvSpPr txBox="1"/>
            <p:nvPr/>
          </p:nvSpPr>
          <p:spPr>
            <a:xfrm>
              <a:off x="19107435" y="5896325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4270</a:t>
              </a:r>
            </a:p>
          </p:txBody>
        </p:sp>
        <p:sp>
          <p:nvSpPr>
            <p:cNvPr id="145" name="Kotak Teks 144">
              <a:extLst>
                <a:ext uri="{FF2B5EF4-FFF2-40B4-BE49-F238E27FC236}">
                  <a16:creationId xmlns:a16="http://schemas.microsoft.com/office/drawing/2014/main" id="{0A6446D0-0B69-474D-B28D-9F90C6DDE620}"/>
                </a:ext>
              </a:extLst>
            </p:cNvPr>
            <p:cNvSpPr txBox="1"/>
            <p:nvPr/>
          </p:nvSpPr>
          <p:spPr>
            <a:xfrm>
              <a:off x="20397059" y="7361137"/>
              <a:ext cx="864129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9460</a:t>
              </a:r>
            </a:p>
          </p:txBody>
        </p:sp>
        <p:sp>
          <p:nvSpPr>
            <p:cNvPr id="146" name="Kotak Teks 145">
              <a:extLst>
                <a:ext uri="{FF2B5EF4-FFF2-40B4-BE49-F238E27FC236}">
                  <a16:creationId xmlns:a16="http://schemas.microsoft.com/office/drawing/2014/main" id="{2E92D420-5D7A-498B-8BBF-66A829AA7C79}"/>
                </a:ext>
              </a:extLst>
            </p:cNvPr>
            <p:cNvSpPr txBox="1"/>
            <p:nvPr/>
          </p:nvSpPr>
          <p:spPr>
            <a:xfrm>
              <a:off x="18985698" y="742836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6570</a:t>
              </a:r>
            </a:p>
          </p:txBody>
        </p:sp>
        <p:sp>
          <p:nvSpPr>
            <p:cNvPr id="147" name="Kotak Teks 146">
              <a:extLst>
                <a:ext uri="{FF2B5EF4-FFF2-40B4-BE49-F238E27FC236}">
                  <a16:creationId xmlns:a16="http://schemas.microsoft.com/office/drawing/2014/main" id="{3333D2F7-5998-4F6C-AF1A-D381EC4D3524}"/>
                </a:ext>
              </a:extLst>
            </p:cNvPr>
            <p:cNvSpPr txBox="1"/>
            <p:nvPr/>
          </p:nvSpPr>
          <p:spPr>
            <a:xfrm>
              <a:off x="17772710" y="74008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4150</a:t>
              </a:r>
            </a:p>
          </p:txBody>
        </p:sp>
        <p:sp>
          <p:nvSpPr>
            <p:cNvPr id="148" name="Kotak Teks 147">
              <a:extLst>
                <a:ext uri="{FF2B5EF4-FFF2-40B4-BE49-F238E27FC236}">
                  <a16:creationId xmlns:a16="http://schemas.microsoft.com/office/drawing/2014/main" id="{B7AC97A1-051A-47FC-B8DB-64F7B1033E56}"/>
                </a:ext>
              </a:extLst>
            </p:cNvPr>
            <p:cNvSpPr txBox="1"/>
            <p:nvPr/>
          </p:nvSpPr>
          <p:spPr>
            <a:xfrm>
              <a:off x="16153330" y="8977169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5160</a:t>
              </a:r>
            </a:p>
          </p:txBody>
        </p:sp>
        <p:sp>
          <p:nvSpPr>
            <p:cNvPr id="149" name="Kotak Teks 148">
              <a:extLst>
                <a:ext uri="{FF2B5EF4-FFF2-40B4-BE49-F238E27FC236}">
                  <a16:creationId xmlns:a16="http://schemas.microsoft.com/office/drawing/2014/main" id="{8A6FE555-25EC-4388-AEF1-89F0B8DFE6EA}"/>
                </a:ext>
              </a:extLst>
            </p:cNvPr>
            <p:cNvSpPr txBox="1"/>
            <p:nvPr/>
          </p:nvSpPr>
          <p:spPr>
            <a:xfrm>
              <a:off x="16083654" y="597010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5470</a:t>
              </a:r>
            </a:p>
          </p:txBody>
        </p:sp>
        <p:sp>
          <p:nvSpPr>
            <p:cNvPr id="150" name="Kotak Teks 149">
              <a:extLst>
                <a:ext uri="{FF2B5EF4-FFF2-40B4-BE49-F238E27FC236}">
                  <a16:creationId xmlns:a16="http://schemas.microsoft.com/office/drawing/2014/main" id="{B0971719-65AD-4150-A450-78A7CB698AED}"/>
                </a:ext>
              </a:extLst>
            </p:cNvPr>
            <p:cNvSpPr txBox="1"/>
            <p:nvPr/>
          </p:nvSpPr>
          <p:spPr>
            <a:xfrm>
              <a:off x="14059605" y="7339056"/>
              <a:ext cx="1085582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11850</a:t>
              </a:r>
            </a:p>
          </p:txBody>
        </p:sp>
        <p:sp>
          <p:nvSpPr>
            <p:cNvPr id="151" name="Kotak Teks 150">
              <a:extLst>
                <a:ext uri="{FF2B5EF4-FFF2-40B4-BE49-F238E27FC236}">
                  <a16:creationId xmlns:a16="http://schemas.microsoft.com/office/drawing/2014/main" id="{312094D6-1105-436E-92AA-F17F6AB7BCA7}"/>
                </a:ext>
              </a:extLst>
            </p:cNvPr>
            <p:cNvSpPr txBox="1"/>
            <p:nvPr/>
          </p:nvSpPr>
          <p:spPr>
            <a:xfrm>
              <a:off x="12447413" y="1035439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4650</a:t>
              </a:r>
            </a:p>
          </p:txBody>
        </p:sp>
        <p:sp>
          <p:nvSpPr>
            <p:cNvPr id="152" name="Kotak Teks 151">
              <a:extLst>
                <a:ext uri="{FF2B5EF4-FFF2-40B4-BE49-F238E27FC236}">
                  <a16:creationId xmlns:a16="http://schemas.microsoft.com/office/drawing/2014/main" id="{C1B2998A-89E5-4165-8746-C4D5C39C4FC1}"/>
                </a:ext>
              </a:extLst>
            </p:cNvPr>
            <p:cNvSpPr txBox="1"/>
            <p:nvPr/>
          </p:nvSpPr>
          <p:spPr>
            <a:xfrm>
              <a:off x="18868318" y="10614153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178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</p:grpSp>
      <p:sp>
        <p:nvSpPr>
          <p:cNvPr id="154" name="Kotak Teks 153">
            <a:extLst>
              <a:ext uri="{FF2B5EF4-FFF2-40B4-BE49-F238E27FC236}">
                <a16:creationId xmlns:a16="http://schemas.microsoft.com/office/drawing/2014/main" id="{55E1ED0D-408E-462F-8AE3-7E3AFB89F16D}"/>
              </a:ext>
            </a:extLst>
          </p:cNvPr>
          <p:cNvSpPr txBox="1"/>
          <p:nvPr/>
        </p:nvSpPr>
        <p:spPr>
          <a:xfrm>
            <a:off x="5456819" y="803213"/>
            <a:ext cx="1977656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4360(a)</a:t>
            </a:r>
          </a:p>
          <a:p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10030(</a:t>
            </a:r>
            <a:r>
              <a:rPr lang="id-ID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5" name="Kotak Teks 154">
            <a:extLst>
              <a:ext uri="{FF2B5EF4-FFF2-40B4-BE49-F238E27FC236}">
                <a16:creationId xmlns:a16="http://schemas.microsoft.com/office/drawing/2014/main" id="{B0F6F610-B641-4393-A251-55A2D0DD2589}"/>
              </a:ext>
            </a:extLst>
          </p:cNvPr>
          <p:cNvSpPr txBox="1"/>
          <p:nvPr/>
        </p:nvSpPr>
        <p:spPr>
          <a:xfrm>
            <a:off x="-283663" y="6120615"/>
            <a:ext cx="197765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4370(a)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5" name="Kotak Teks 84">
            <a:extLst>
              <a:ext uri="{FF2B5EF4-FFF2-40B4-BE49-F238E27FC236}">
                <a16:creationId xmlns:a16="http://schemas.microsoft.com/office/drawing/2014/main" id="{25180C14-16C9-4E9F-8DB3-B5245AD24539}"/>
              </a:ext>
            </a:extLst>
          </p:cNvPr>
          <p:cNvSpPr txBox="1"/>
          <p:nvPr/>
        </p:nvSpPr>
        <p:spPr>
          <a:xfrm>
            <a:off x="845436" y="11799890"/>
            <a:ext cx="197765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10850(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7" name="Kotak Teks 86">
            <a:extLst>
              <a:ext uri="{FF2B5EF4-FFF2-40B4-BE49-F238E27FC236}">
                <a16:creationId xmlns:a16="http://schemas.microsoft.com/office/drawing/2014/main" id="{F8796CC2-790A-4389-A284-156CEE37F367}"/>
              </a:ext>
            </a:extLst>
          </p:cNvPr>
          <p:cNvSpPr txBox="1"/>
          <p:nvPr/>
        </p:nvSpPr>
        <p:spPr>
          <a:xfrm>
            <a:off x="6325848" y="6824710"/>
            <a:ext cx="2457108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14760(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15820(</a:t>
            </a:r>
            <a:r>
              <a:rPr lang="id-ID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8" name="Kotak Teks 87">
            <a:extLst>
              <a:ext uri="{FF2B5EF4-FFF2-40B4-BE49-F238E27FC236}">
                <a16:creationId xmlns:a16="http://schemas.microsoft.com/office/drawing/2014/main" id="{E41615D8-63C8-47A3-A1BD-F78EC9959B40}"/>
              </a:ext>
            </a:extLst>
          </p:cNvPr>
          <p:cNvSpPr txBox="1"/>
          <p:nvPr/>
        </p:nvSpPr>
        <p:spPr>
          <a:xfrm>
            <a:off x="5450298" y="11864388"/>
            <a:ext cx="197765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10680(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8750613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up 152">
            <a:extLst>
              <a:ext uri="{FF2B5EF4-FFF2-40B4-BE49-F238E27FC236}">
                <a16:creationId xmlns:a16="http://schemas.microsoft.com/office/drawing/2014/main" id="{6EF9ACC5-7E33-4113-9ED5-A77EF61636B2}"/>
              </a:ext>
            </a:extLst>
          </p:cNvPr>
          <p:cNvGrpSpPr/>
          <p:nvPr/>
        </p:nvGrpSpPr>
        <p:grpSpPr>
          <a:xfrm>
            <a:off x="1280195" y="1456249"/>
            <a:ext cx="21516818" cy="10256853"/>
            <a:chOff x="1158949" y="5716587"/>
            <a:chExt cx="20125998" cy="679568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A260B1A-B0A6-46ED-8921-C8D9B11F0F07}"/>
                </a:ext>
              </a:extLst>
            </p:cNvPr>
            <p:cNvSpPr/>
            <p:nvPr/>
          </p:nvSpPr>
          <p:spPr>
            <a:xfrm>
              <a:off x="1275907" y="8576778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CCA743-A6D2-4A0F-B6DD-6D1ADEE9A943}"/>
                </a:ext>
              </a:extLst>
            </p:cNvPr>
            <p:cNvSpPr/>
            <p:nvPr/>
          </p:nvSpPr>
          <p:spPr>
            <a:xfrm>
              <a:off x="1314893" y="6021268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851066-8713-4546-9D74-D19E4BB1B049}"/>
                </a:ext>
              </a:extLst>
            </p:cNvPr>
            <p:cNvSpPr/>
            <p:nvPr/>
          </p:nvSpPr>
          <p:spPr>
            <a:xfrm>
              <a:off x="1271722" y="11637099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EB41B4-8FCF-4B17-9331-AA1613B6C955}"/>
                </a:ext>
              </a:extLst>
            </p:cNvPr>
            <p:cNvSpPr/>
            <p:nvPr/>
          </p:nvSpPr>
          <p:spPr>
            <a:xfrm>
              <a:off x="10210613" y="5805495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BE99B1-AF9D-4BED-9B94-5237E1DC1408}"/>
                </a:ext>
              </a:extLst>
            </p:cNvPr>
            <p:cNvSpPr/>
            <p:nvPr/>
          </p:nvSpPr>
          <p:spPr>
            <a:xfrm>
              <a:off x="5751281" y="5998502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0B2FEB-9082-4709-9B5A-ED2BBD516E1C}"/>
                </a:ext>
              </a:extLst>
            </p:cNvPr>
            <p:cNvSpPr/>
            <p:nvPr/>
          </p:nvSpPr>
          <p:spPr>
            <a:xfrm>
              <a:off x="5751281" y="1167391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104F85-17C5-47C5-9F88-DDFEC04E6896}"/>
                </a:ext>
              </a:extLst>
            </p:cNvPr>
            <p:cNvSpPr/>
            <p:nvPr/>
          </p:nvSpPr>
          <p:spPr>
            <a:xfrm>
              <a:off x="5698118" y="8560829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869F98-15B1-4385-8464-ED603F9D52C5}"/>
                </a:ext>
              </a:extLst>
            </p:cNvPr>
            <p:cNvSpPr/>
            <p:nvPr/>
          </p:nvSpPr>
          <p:spPr>
            <a:xfrm>
              <a:off x="14463824" y="1167553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l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0E524F-1FB7-43DD-ABF6-C857011DA83C}"/>
                </a:ext>
              </a:extLst>
            </p:cNvPr>
            <p:cNvSpPr/>
            <p:nvPr/>
          </p:nvSpPr>
          <p:spPr>
            <a:xfrm>
              <a:off x="17835279" y="5769902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m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19852DA-406F-4B33-9260-790C4D158013}"/>
                </a:ext>
              </a:extLst>
            </p:cNvPr>
            <p:cNvSpPr/>
            <p:nvPr/>
          </p:nvSpPr>
          <p:spPr>
            <a:xfrm>
              <a:off x="14510831" y="867339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k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C8CBDCC-7060-44CA-81DE-F49F194AD35F}"/>
                </a:ext>
              </a:extLst>
            </p:cNvPr>
            <p:cNvSpPr/>
            <p:nvPr/>
          </p:nvSpPr>
          <p:spPr>
            <a:xfrm>
              <a:off x="17835279" y="872202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F1CB41-A22D-41BB-A658-2CE4D08E02E5}"/>
                </a:ext>
              </a:extLst>
            </p:cNvPr>
            <p:cNvSpPr/>
            <p:nvPr/>
          </p:nvSpPr>
          <p:spPr>
            <a:xfrm>
              <a:off x="17835279" y="1167553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AF302A-0196-4C77-9FD8-F34E79248A73}"/>
                </a:ext>
              </a:extLst>
            </p:cNvPr>
            <p:cNvSpPr/>
            <p:nvPr/>
          </p:nvSpPr>
          <p:spPr>
            <a:xfrm>
              <a:off x="14358243" y="5769902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j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0BA797-72BD-4DAA-9D8D-44FD0FB1D81A}"/>
                </a:ext>
              </a:extLst>
            </p:cNvPr>
            <p:cNvSpPr/>
            <p:nvPr/>
          </p:nvSpPr>
          <p:spPr>
            <a:xfrm>
              <a:off x="10118185" y="1167553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i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4FC8A5-7694-4470-8AAB-7C73E7B58CB6}"/>
                </a:ext>
              </a:extLst>
            </p:cNvPr>
            <p:cNvSpPr/>
            <p:nvPr/>
          </p:nvSpPr>
          <p:spPr>
            <a:xfrm>
              <a:off x="10187669" y="8661144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h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2E7161-22F2-47FA-8D71-5A0DF54EB3AA}"/>
                </a:ext>
              </a:extLst>
            </p:cNvPr>
            <p:cNvSpPr/>
            <p:nvPr/>
          </p:nvSpPr>
          <p:spPr>
            <a:xfrm>
              <a:off x="20524382" y="571658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44B9EE-719F-4839-9705-E6CC9AA03742}"/>
                </a:ext>
              </a:extLst>
            </p:cNvPr>
            <p:cNvSpPr/>
            <p:nvPr/>
          </p:nvSpPr>
          <p:spPr>
            <a:xfrm>
              <a:off x="20524382" y="872202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q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52721AB-565B-4FEE-B941-BA591E4F4632}"/>
                </a:ext>
              </a:extLst>
            </p:cNvPr>
            <p:cNvSpPr/>
            <p:nvPr/>
          </p:nvSpPr>
          <p:spPr>
            <a:xfrm>
              <a:off x="20524382" y="1167391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r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26" name="Konektor Lurus 25">
              <a:extLst>
                <a:ext uri="{FF2B5EF4-FFF2-40B4-BE49-F238E27FC236}">
                  <a16:creationId xmlns:a16="http://schemas.microsoft.com/office/drawing/2014/main" id="{9BFAD80D-C416-4251-A661-93731439AECF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 flipV="1">
              <a:off x="1846521" y="6416868"/>
              <a:ext cx="3904760" cy="227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Konektor Lurus 29">
              <a:extLst>
                <a:ext uri="{FF2B5EF4-FFF2-40B4-BE49-F238E27FC236}">
                  <a16:creationId xmlns:a16="http://schemas.microsoft.com/office/drawing/2014/main" id="{62E3516A-5831-4B6D-88B9-8EC6EA510C87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1541721" y="6858000"/>
              <a:ext cx="38986" cy="170282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Konektor Lurus 31">
              <a:extLst>
                <a:ext uri="{FF2B5EF4-FFF2-40B4-BE49-F238E27FC236}">
                  <a16:creationId xmlns:a16="http://schemas.microsoft.com/office/drawing/2014/main" id="{C4FE9F19-3A1D-4DE3-BD6F-C85122F34A5C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 flipH="1">
              <a:off x="6017093" y="6835234"/>
              <a:ext cx="2" cy="17255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Konektor Lurus 33">
              <a:extLst>
                <a:ext uri="{FF2B5EF4-FFF2-40B4-BE49-F238E27FC236}">
                  <a16:creationId xmlns:a16="http://schemas.microsoft.com/office/drawing/2014/main" id="{DEE9E91D-FE97-46F9-A028-08514690F9A0}"/>
                </a:ext>
              </a:extLst>
            </p:cNvPr>
            <p:cNvCxnSpPr>
              <a:cxnSpLocks/>
              <a:stCxn id="9" idx="4"/>
              <a:endCxn id="21" idx="0"/>
            </p:cNvCxnSpPr>
            <p:nvPr/>
          </p:nvCxnSpPr>
          <p:spPr>
            <a:xfrm flipH="1">
              <a:off x="10453483" y="6642227"/>
              <a:ext cx="22944" cy="20189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Konektor Lurus 35">
              <a:extLst>
                <a:ext uri="{FF2B5EF4-FFF2-40B4-BE49-F238E27FC236}">
                  <a16:creationId xmlns:a16="http://schemas.microsoft.com/office/drawing/2014/main" id="{0A06DD88-8585-4E2B-AEF0-FB44298DD8A9}"/>
                </a:ext>
              </a:extLst>
            </p:cNvPr>
            <p:cNvCxnSpPr>
              <a:cxnSpLocks/>
              <a:stCxn id="21" idx="4"/>
              <a:endCxn id="20" idx="0"/>
            </p:cNvCxnSpPr>
            <p:nvPr/>
          </p:nvCxnSpPr>
          <p:spPr>
            <a:xfrm flipH="1">
              <a:off x="10383999" y="9497876"/>
              <a:ext cx="69484" cy="21776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Konektor Lurus 38">
              <a:extLst>
                <a:ext uri="{FF2B5EF4-FFF2-40B4-BE49-F238E27FC236}">
                  <a16:creationId xmlns:a16="http://schemas.microsoft.com/office/drawing/2014/main" id="{EAC115A7-215E-40C2-AD3A-CD55B558243B}"/>
                </a:ext>
              </a:extLst>
            </p:cNvPr>
            <p:cNvCxnSpPr>
              <a:stCxn id="2" idx="4"/>
              <a:endCxn id="8" idx="0"/>
            </p:cNvCxnSpPr>
            <p:nvPr/>
          </p:nvCxnSpPr>
          <p:spPr>
            <a:xfrm flipH="1">
              <a:off x="1537536" y="9413510"/>
              <a:ext cx="4185" cy="22235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Konektor Lurus 40">
              <a:extLst>
                <a:ext uri="{FF2B5EF4-FFF2-40B4-BE49-F238E27FC236}">
                  <a16:creationId xmlns:a16="http://schemas.microsoft.com/office/drawing/2014/main" id="{EF6BA7C4-F3D4-440B-9B6E-5F0E460B6979}"/>
                </a:ext>
              </a:extLst>
            </p:cNvPr>
            <p:cNvCxnSpPr>
              <a:cxnSpLocks/>
              <a:stCxn id="12" idx="4"/>
              <a:endCxn id="11" idx="0"/>
            </p:cNvCxnSpPr>
            <p:nvPr/>
          </p:nvCxnSpPr>
          <p:spPr>
            <a:xfrm>
              <a:off x="5963932" y="9397561"/>
              <a:ext cx="53163" cy="22763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Konektor Lurus 42">
              <a:extLst>
                <a:ext uri="{FF2B5EF4-FFF2-40B4-BE49-F238E27FC236}">
                  <a16:creationId xmlns:a16="http://schemas.microsoft.com/office/drawing/2014/main" id="{565765EB-CB54-4CA4-8959-7A1AC3577408}"/>
                </a:ext>
              </a:extLst>
            </p:cNvPr>
            <p:cNvCxnSpPr>
              <a:stCxn id="2" idx="6"/>
              <a:endCxn id="12" idx="2"/>
            </p:cNvCxnSpPr>
            <p:nvPr/>
          </p:nvCxnSpPr>
          <p:spPr>
            <a:xfrm flipV="1">
              <a:off x="1807535" y="8979195"/>
              <a:ext cx="3890583" cy="1594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Konektor Lurus 44">
              <a:extLst>
                <a:ext uri="{FF2B5EF4-FFF2-40B4-BE49-F238E27FC236}">
                  <a16:creationId xmlns:a16="http://schemas.microsoft.com/office/drawing/2014/main" id="{857E576D-5B27-4EE2-B24C-A10D8F58DBC4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1846521" y="6416868"/>
              <a:ext cx="3904760" cy="25053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Konektor Lurus 46">
              <a:extLst>
                <a:ext uri="{FF2B5EF4-FFF2-40B4-BE49-F238E27FC236}">
                  <a16:creationId xmlns:a16="http://schemas.microsoft.com/office/drawing/2014/main" id="{887DEC2E-DEBE-4EBD-BACE-E983DF58F370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1803350" y="12055465"/>
              <a:ext cx="3947931" cy="368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Kotak Teks 47">
              <a:extLst>
                <a:ext uri="{FF2B5EF4-FFF2-40B4-BE49-F238E27FC236}">
                  <a16:creationId xmlns:a16="http://schemas.microsoft.com/office/drawing/2014/main" id="{D155D42B-9320-4DBE-9EAD-0AD31685E4BB}"/>
                </a:ext>
              </a:extLst>
            </p:cNvPr>
            <p:cNvSpPr txBox="1"/>
            <p:nvPr/>
          </p:nvSpPr>
          <p:spPr>
            <a:xfrm>
              <a:off x="3327990" y="617557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4360</a:t>
              </a:r>
            </a:p>
          </p:txBody>
        </p:sp>
        <p:sp>
          <p:nvSpPr>
            <p:cNvPr id="49" name="Kotak Teks 48">
              <a:extLst>
                <a:ext uri="{FF2B5EF4-FFF2-40B4-BE49-F238E27FC236}">
                  <a16:creationId xmlns:a16="http://schemas.microsoft.com/office/drawing/2014/main" id="{8C2FFD14-71FD-4E8E-A221-23525F44B72F}"/>
                </a:ext>
              </a:extLst>
            </p:cNvPr>
            <p:cNvSpPr txBox="1"/>
            <p:nvPr/>
          </p:nvSpPr>
          <p:spPr>
            <a:xfrm>
              <a:off x="1158949" y="7433589"/>
              <a:ext cx="836427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4370</a:t>
              </a:r>
            </a:p>
          </p:txBody>
        </p:sp>
        <p:cxnSp>
          <p:nvCxnSpPr>
            <p:cNvPr id="51" name="Konektor Lurus 50">
              <a:extLst>
                <a:ext uri="{FF2B5EF4-FFF2-40B4-BE49-F238E27FC236}">
                  <a16:creationId xmlns:a16="http://schemas.microsoft.com/office/drawing/2014/main" id="{764DD6AA-CD64-4E04-A2A3-6A080792176E}"/>
                </a:ext>
              </a:extLst>
            </p:cNvPr>
            <p:cNvCxnSpPr>
              <a:stCxn id="12" idx="7"/>
              <a:endCxn id="9" idx="2"/>
            </p:cNvCxnSpPr>
            <p:nvPr/>
          </p:nvCxnSpPr>
          <p:spPr>
            <a:xfrm flipV="1">
              <a:off x="6151891" y="6223861"/>
              <a:ext cx="4058722" cy="24595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Konektor Lurus 52">
              <a:extLst>
                <a:ext uri="{FF2B5EF4-FFF2-40B4-BE49-F238E27FC236}">
                  <a16:creationId xmlns:a16="http://schemas.microsoft.com/office/drawing/2014/main" id="{A1BDCACD-2060-4EED-A1FF-A7B8DC2AA525}"/>
                </a:ext>
              </a:extLst>
            </p:cNvPr>
            <p:cNvCxnSpPr>
              <a:stCxn id="12" idx="6"/>
              <a:endCxn id="21" idx="2"/>
            </p:cNvCxnSpPr>
            <p:nvPr/>
          </p:nvCxnSpPr>
          <p:spPr>
            <a:xfrm>
              <a:off x="6229746" y="8979195"/>
              <a:ext cx="3957923" cy="100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Konektor Lurus 54">
              <a:extLst>
                <a:ext uri="{FF2B5EF4-FFF2-40B4-BE49-F238E27FC236}">
                  <a16:creationId xmlns:a16="http://schemas.microsoft.com/office/drawing/2014/main" id="{415ECC34-9EEA-4032-A43F-676BB6240B2C}"/>
                </a:ext>
              </a:extLst>
            </p:cNvPr>
            <p:cNvCxnSpPr>
              <a:stCxn id="11" idx="6"/>
              <a:endCxn id="20" idx="2"/>
            </p:cNvCxnSpPr>
            <p:nvPr/>
          </p:nvCxnSpPr>
          <p:spPr>
            <a:xfrm>
              <a:off x="6282909" y="12092282"/>
              <a:ext cx="3835276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Konektor Lurus 56">
              <a:extLst>
                <a:ext uri="{FF2B5EF4-FFF2-40B4-BE49-F238E27FC236}">
                  <a16:creationId xmlns:a16="http://schemas.microsoft.com/office/drawing/2014/main" id="{43D510E1-6CC4-4562-A66B-2943022A8F8F}"/>
                </a:ext>
              </a:extLst>
            </p:cNvPr>
            <p:cNvCxnSpPr>
              <a:stCxn id="20" idx="6"/>
              <a:endCxn id="13" idx="2"/>
            </p:cNvCxnSpPr>
            <p:nvPr/>
          </p:nvCxnSpPr>
          <p:spPr>
            <a:xfrm>
              <a:off x="10649813" y="12093902"/>
              <a:ext cx="381401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Konektor Lurus 58">
              <a:extLst>
                <a:ext uri="{FF2B5EF4-FFF2-40B4-BE49-F238E27FC236}">
                  <a16:creationId xmlns:a16="http://schemas.microsoft.com/office/drawing/2014/main" id="{563BC35E-7DCE-4812-8AD5-9488CD58383A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>
              <a:off x="14995452" y="12093902"/>
              <a:ext cx="283982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Konektor Lurus 60">
              <a:extLst>
                <a:ext uri="{FF2B5EF4-FFF2-40B4-BE49-F238E27FC236}">
                  <a16:creationId xmlns:a16="http://schemas.microsoft.com/office/drawing/2014/main" id="{3EB8822F-793E-4565-AE39-7CF315278B20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 flipV="1">
              <a:off x="18366907" y="12092282"/>
              <a:ext cx="2157475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Konektor Lurus 62">
              <a:extLst>
                <a:ext uri="{FF2B5EF4-FFF2-40B4-BE49-F238E27FC236}">
                  <a16:creationId xmlns:a16="http://schemas.microsoft.com/office/drawing/2014/main" id="{5D6DAE1B-00C0-4B0D-8CF0-AB52455C9B00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>
              <a:off x="10719297" y="9387591"/>
              <a:ext cx="3869389" cy="26066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Konektor Lurus 64">
              <a:extLst>
                <a:ext uri="{FF2B5EF4-FFF2-40B4-BE49-F238E27FC236}">
                  <a16:creationId xmlns:a16="http://schemas.microsoft.com/office/drawing/2014/main" id="{8F31BD8A-1349-469D-A974-743BCF468793}"/>
                </a:ext>
              </a:extLst>
            </p:cNvPr>
            <p:cNvCxnSpPr>
              <a:cxnSpLocks/>
              <a:stCxn id="19" idx="4"/>
              <a:endCxn id="15" idx="0"/>
            </p:cNvCxnSpPr>
            <p:nvPr/>
          </p:nvCxnSpPr>
          <p:spPr>
            <a:xfrm>
              <a:off x="14624057" y="6606634"/>
              <a:ext cx="152588" cy="20667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Konektor Lurus 66">
              <a:extLst>
                <a:ext uri="{FF2B5EF4-FFF2-40B4-BE49-F238E27FC236}">
                  <a16:creationId xmlns:a16="http://schemas.microsoft.com/office/drawing/2014/main" id="{4C20F149-0E2F-4C62-BE5B-45A43B17776F}"/>
                </a:ext>
              </a:extLst>
            </p:cNvPr>
            <p:cNvCxnSpPr>
              <a:stCxn id="19" idx="6"/>
              <a:endCxn id="14" idx="2"/>
            </p:cNvCxnSpPr>
            <p:nvPr/>
          </p:nvCxnSpPr>
          <p:spPr>
            <a:xfrm>
              <a:off x="14889871" y="6188268"/>
              <a:ext cx="294540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Konektor Lurus 69">
              <a:extLst>
                <a:ext uri="{FF2B5EF4-FFF2-40B4-BE49-F238E27FC236}">
                  <a16:creationId xmlns:a16="http://schemas.microsoft.com/office/drawing/2014/main" id="{4AEC6922-A578-420A-A567-CF8BD1CCF070}"/>
                </a:ext>
              </a:extLst>
            </p:cNvPr>
            <p:cNvCxnSpPr>
              <a:stCxn id="14" idx="6"/>
              <a:endCxn id="23" idx="2"/>
            </p:cNvCxnSpPr>
            <p:nvPr/>
          </p:nvCxnSpPr>
          <p:spPr>
            <a:xfrm flipV="1">
              <a:off x="18366907" y="6134953"/>
              <a:ext cx="2157475" cy="53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Konektor Lurus 71">
              <a:extLst>
                <a:ext uri="{FF2B5EF4-FFF2-40B4-BE49-F238E27FC236}">
                  <a16:creationId xmlns:a16="http://schemas.microsoft.com/office/drawing/2014/main" id="{629CE37B-023E-4A6C-9360-8FE4CEE8DE16}"/>
                </a:ext>
              </a:extLst>
            </p:cNvPr>
            <p:cNvCxnSpPr>
              <a:stCxn id="23" idx="4"/>
              <a:endCxn id="24" idx="0"/>
            </p:cNvCxnSpPr>
            <p:nvPr/>
          </p:nvCxnSpPr>
          <p:spPr>
            <a:xfrm>
              <a:off x="20790196" y="6553319"/>
              <a:ext cx="0" cy="21687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Konektor Lurus 73">
              <a:extLst>
                <a:ext uri="{FF2B5EF4-FFF2-40B4-BE49-F238E27FC236}">
                  <a16:creationId xmlns:a16="http://schemas.microsoft.com/office/drawing/2014/main" id="{6C5572B4-D978-47D2-B5BA-51E214CAB6A5}"/>
                </a:ext>
              </a:extLst>
            </p:cNvPr>
            <p:cNvCxnSpPr>
              <a:stCxn id="24" idx="4"/>
              <a:endCxn id="25" idx="0"/>
            </p:cNvCxnSpPr>
            <p:nvPr/>
          </p:nvCxnSpPr>
          <p:spPr>
            <a:xfrm>
              <a:off x="20790196" y="9558759"/>
              <a:ext cx="0" cy="21151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Konektor Lurus 75">
              <a:extLst>
                <a:ext uri="{FF2B5EF4-FFF2-40B4-BE49-F238E27FC236}">
                  <a16:creationId xmlns:a16="http://schemas.microsoft.com/office/drawing/2014/main" id="{9686FDD2-C9C1-4A63-8294-394D93BEBC4E}"/>
                </a:ext>
              </a:extLst>
            </p:cNvPr>
            <p:cNvCxnSpPr>
              <a:stCxn id="24" idx="3"/>
              <a:endCxn id="18" idx="7"/>
            </p:cNvCxnSpPr>
            <p:nvPr/>
          </p:nvCxnSpPr>
          <p:spPr>
            <a:xfrm flipH="1">
              <a:off x="18289052" y="9436222"/>
              <a:ext cx="2313185" cy="23618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Konektor Lurus 77">
              <a:extLst>
                <a:ext uri="{FF2B5EF4-FFF2-40B4-BE49-F238E27FC236}">
                  <a16:creationId xmlns:a16="http://schemas.microsoft.com/office/drawing/2014/main" id="{1A769D94-7AF7-4BA6-9321-1CB24B07D6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18366907" y="9140393"/>
              <a:ext cx="215747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Konektor Lurus 79">
              <a:extLst>
                <a:ext uri="{FF2B5EF4-FFF2-40B4-BE49-F238E27FC236}">
                  <a16:creationId xmlns:a16="http://schemas.microsoft.com/office/drawing/2014/main" id="{0C54457B-71FD-4F5C-A20B-40AD5FE78C88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15042459" y="9091762"/>
              <a:ext cx="2792820" cy="486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Konektor Lurus 81">
              <a:extLst>
                <a:ext uri="{FF2B5EF4-FFF2-40B4-BE49-F238E27FC236}">
                  <a16:creationId xmlns:a16="http://schemas.microsoft.com/office/drawing/2014/main" id="{2602B2A7-692E-4525-AC69-D115757D5E9E}"/>
                </a:ext>
              </a:extLst>
            </p:cNvPr>
            <p:cNvCxnSpPr>
              <a:stCxn id="14" idx="4"/>
              <a:endCxn id="17" idx="0"/>
            </p:cNvCxnSpPr>
            <p:nvPr/>
          </p:nvCxnSpPr>
          <p:spPr>
            <a:xfrm>
              <a:off x="18101093" y="6606634"/>
              <a:ext cx="0" cy="21153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Konektor Lurus 83">
              <a:extLst>
                <a:ext uri="{FF2B5EF4-FFF2-40B4-BE49-F238E27FC236}">
                  <a16:creationId xmlns:a16="http://schemas.microsoft.com/office/drawing/2014/main" id="{D132FF02-0C91-46A3-B4B6-4A351B4F063C}"/>
                </a:ext>
              </a:extLst>
            </p:cNvPr>
            <p:cNvCxnSpPr>
              <a:cxnSpLocks/>
              <a:stCxn id="19" idx="5"/>
              <a:endCxn id="17" idx="1"/>
            </p:cNvCxnSpPr>
            <p:nvPr/>
          </p:nvCxnSpPr>
          <p:spPr>
            <a:xfrm>
              <a:off x="14812016" y="6484097"/>
              <a:ext cx="3101118" cy="23604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6" name="Konektor Lurus 85">
              <a:extLst>
                <a:ext uri="{FF2B5EF4-FFF2-40B4-BE49-F238E27FC236}">
                  <a16:creationId xmlns:a16="http://schemas.microsoft.com/office/drawing/2014/main" id="{B9696C8A-B853-4EA8-9BF5-5F687F405FE3}"/>
                </a:ext>
              </a:extLst>
            </p:cNvPr>
            <p:cNvCxnSpPr>
              <a:cxnSpLocks/>
              <a:stCxn id="23" idx="3"/>
              <a:endCxn id="17" idx="7"/>
            </p:cNvCxnSpPr>
            <p:nvPr/>
          </p:nvCxnSpPr>
          <p:spPr>
            <a:xfrm flipH="1">
              <a:off x="18289052" y="6430782"/>
              <a:ext cx="2313185" cy="24137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Konektor: Melengkung 108">
              <a:extLst>
                <a:ext uri="{FF2B5EF4-FFF2-40B4-BE49-F238E27FC236}">
                  <a16:creationId xmlns:a16="http://schemas.microsoft.com/office/drawing/2014/main" id="{D453E09E-1A5C-46F5-939C-E15B98A28A52}"/>
                </a:ext>
              </a:extLst>
            </p:cNvPr>
            <p:cNvCxnSpPr>
              <a:stCxn id="9" idx="6"/>
              <a:endCxn id="20" idx="7"/>
            </p:cNvCxnSpPr>
            <p:nvPr/>
          </p:nvCxnSpPr>
          <p:spPr>
            <a:xfrm flipH="1">
              <a:off x="10571958" y="6223861"/>
              <a:ext cx="170283" cy="5574212"/>
            </a:xfrm>
            <a:prstGeom prst="curvedConnector4">
              <a:avLst>
                <a:gd name="adj1" fmla="val -346545"/>
                <a:gd name="adj2" fmla="val 98814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3" name="Konektor Lurus 112">
              <a:extLst>
                <a:ext uri="{FF2B5EF4-FFF2-40B4-BE49-F238E27FC236}">
                  <a16:creationId xmlns:a16="http://schemas.microsoft.com/office/drawing/2014/main" id="{2F6BAAE4-04A1-4A84-9008-1031D1D35049}"/>
                </a:ext>
              </a:extLst>
            </p:cNvPr>
            <p:cNvCxnSpPr>
              <a:stCxn id="2" idx="5"/>
              <a:endCxn id="11" idx="1"/>
            </p:cNvCxnSpPr>
            <p:nvPr/>
          </p:nvCxnSpPr>
          <p:spPr>
            <a:xfrm>
              <a:off x="1729680" y="9290973"/>
              <a:ext cx="4099456" cy="250548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5" name="Konektor Lurus 114">
              <a:extLst>
                <a:ext uri="{FF2B5EF4-FFF2-40B4-BE49-F238E27FC236}">
                  <a16:creationId xmlns:a16="http://schemas.microsoft.com/office/drawing/2014/main" id="{AAD5E2A3-1A6F-42F8-9A16-85005E32232D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10742241" y="6188268"/>
              <a:ext cx="3616002" cy="355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6" name="Kotak Teks 115">
              <a:extLst>
                <a:ext uri="{FF2B5EF4-FFF2-40B4-BE49-F238E27FC236}">
                  <a16:creationId xmlns:a16="http://schemas.microsoft.com/office/drawing/2014/main" id="{7A2889C8-EDEE-48D3-B32C-DD8B1DC707D7}"/>
                </a:ext>
              </a:extLst>
            </p:cNvPr>
            <p:cNvSpPr txBox="1"/>
            <p:nvPr/>
          </p:nvSpPr>
          <p:spPr>
            <a:xfrm rot="19477780">
              <a:off x="3278318" y="747213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5660</a:t>
              </a:r>
            </a:p>
          </p:txBody>
        </p:sp>
        <p:sp>
          <p:nvSpPr>
            <p:cNvPr id="117" name="Kotak Teks 116">
              <a:extLst>
                <a:ext uri="{FF2B5EF4-FFF2-40B4-BE49-F238E27FC236}">
                  <a16:creationId xmlns:a16="http://schemas.microsoft.com/office/drawing/2014/main" id="{77A15FEC-7324-48D1-AFF3-39D432B8D0E9}"/>
                </a:ext>
              </a:extLst>
            </p:cNvPr>
            <p:cNvSpPr txBox="1"/>
            <p:nvPr/>
          </p:nvSpPr>
          <p:spPr>
            <a:xfrm>
              <a:off x="5643360" y="7430780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5790</a:t>
              </a:r>
            </a:p>
          </p:txBody>
        </p:sp>
        <p:sp>
          <p:nvSpPr>
            <p:cNvPr id="121" name="Kotak Teks 120">
              <a:extLst>
                <a:ext uri="{FF2B5EF4-FFF2-40B4-BE49-F238E27FC236}">
                  <a16:creationId xmlns:a16="http://schemas.microsoft.com/office/drawing/2014/main" id="{DF6AA13D-582A-4248-91B3-EF0B7CD9125C}"/>
                </a:ext>
              </a:extLst>
            </p:cNvPr>
            <p:cNvSpPr txBox="1"/>
            <p:nvPr/>
          </p:nvSpPr>
          <p:spPr>
            <a:xfrm>
              <a:off x="10118185" y="7597131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/>
                <a:t>4680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22" name="Kotak Teks 121">
              <a:extLst>
                <a:ext uri="{FF2B5EF4-FFF2-40B4-BE49-F238E27FC236}">
                  <a16:creationId xmlns:a16="http://schemas.microsoft.com/office/drawing/2014/main" id="{05CD9E73-705E-4B87-B024-A19A382D754F}"/>
                </a:ext>
              </a:extLst>
            </p:cNvPr>
            <p:cNvSpPr txBox="1"/>
            <p:nvPr/>
          </p:nvSpPr>
          <p:spPr>
            <a:xfrm rot="19523692">
              <a:off x="7953153" y="7174768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7020</a:t>
              </a:r>
            </a:p>
          </p:txBody>
        </p:sp>
        <p:sp>
          <p:nvSpPr>
            <p:cNvPr id="123" name="Kotak Teks 122">
              <a:extLst>
                <a:ext uri="{FF2B5EF4-FFF2-40B4-BE49-F238E27FC236}">
                  <a16:creationId xmlns:a16="http://schemas.microsoft.com/office/drawing/2014/main" id="{93D2FFAF-87C0-4236-B86F-04EA656FA6F4}"/>
                </a:ext>
              </a:extLst>
            </p:cNvPr>
            <p:cNvSpPr txBox="1"/>
            <p:nvPr/>
          </p:nvSpPr>
          <p:spPr>
            <a:xfrm>
              <a:off x="3359071" y="8785931"/>
              <a:ext cx="104908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10390</a:t>
              </a:r>
            </a:p>
          </p:txBody>
        </p:sp>
        <p:sp>
          <p:nvSpPr>
            <p:cNvPr id="124" name="Kotak Teks 123">
              <a:extLst>
                <a:ext uri="{FF2B5EF4-FFF2-40B4-BE49-F238E27FC236}">
                  <a16:creationId xmlns:a16="http://schemas.microsoft.com/office/drawing/2014/main" id="{7C5070E3-4AA4-44C2-B7C1-444BA014A5A1}"/>
                </a:ext>
              </a:extLst>
            </p:cNvPr>
            <p:cNvSpPr txBox="1"/>
            <p:nvPr/>
          </p:nvSpPr>
          <p:spPr>
            <a:xfrm>
              <a:off x="7655442" y="8838590"/>
              <a:ext cx="117953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3570</a:t>
              </a:r>
            </a:p>
          </p:txBody>
        </p:sp>
        <p:sp>
          <p:nvSpPr>
            <p:cNvPr id="125" name="Kotak Teks 124">
              <a:extLst>
                <a:ext uri="{FF2B5EF4-FFF2-40B4-BE49-F238E27FC236}">
                  <a16:creationId xmlns:a16="http://schemas.microsoft.com/office/drawing/2014/main" id="{DEBC1869-5E1B-4C93-B4DE-D468926ECB46}"/>
                </a:ext>
              </a:extLst>
            </p:cNvPr>
            <p:cNvSpPr txBox="1"/>
            <p:nvPr/>
          </p:nvSpPr>
          <p:spPr>
            <a:xfrm>
              <a:off x="10118185" y="10121157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6160</a:t>
              </a:r>
            </a:p>
          </p:txBody>
        </p:sp>
        <p:sp>
          <p:nvSpPr>
            <p:cNvPr id="126" name="Kotak Teks 125">
              <a:extLst>
                <a:ext uri="{FF2B5EF4-FFF2-40B4-BE49-F238E27FC236}">
                  <a16:creationId xmlns:a16="http://schemas.microsoft.com/office/drawing/2014/main" id="{E6A3409D-B581-4824-9B30-FBEAEE1AAB6F}"/>
                </a:ext>
              </a:extLst>
            </p:cNvPr>
            <p:cNvSpPr txBox="1"/>
            <p:nvPr/>
          </p:nvSpPr>
          <p:spPr>
            <a:xfrm>
              <a:off x="10938569" y="8505570"/>
              <a:ext cx="113342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5870</a:t>
              </a:r>
            </a:p>
          </p:txBody>
        </p:sp>
        <p:sp>
          <p:nvSpPr>
            <p:cNvPr id="127" name="Kotak Teks 126">
              <a:extLst>
                <a:ext uri="{FF2B5EF4-FFF2-40B4-BE49-F238E27FC236}">
                  <a16:creationId xmlns:a16="http://schemas.microsoft.com/office/drawing/2014/main" id="{23C2DBCE-AA9B-4845-A706-0465EEB6FDE6}"/>
                </a:ext>
              </a:extLst>
            </p:cNvPr>
            <p:cNvSpPr txBox="1"/>
            <p:nvPr/>
          </p:nvSpPr>
          <p:spPr>
            <a:xfrm>
              <a:off x="1275907" y="10366399"/>
              <a:ext cx="80259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6480</a:t>
              </a:r>
            </a:p>
          </p:txBody>
        </p:sp>
        <p:sp>
          <p:nvSpPr>
            <p:cNvPr id="128" name="Kotak Teks 127">
              <a:extLst>
                <a:ext uri="{FF2B5EF4-FFF2-40B4-BE49-F238E27FC236}">
                  <a16:creationId xmlns:a16="http://schemas.microsoft.com/office/drawing/2014/main" id="{48C2CEFF-9B8E-4DB9-A4C3-ADE43464E43B}"/>
                </a:ext>
              </a:extLst>
            </p:cNvPr>
            <p:cNvSpPr txBox="1"/>
            <p:nvPr/>
          </p:nvSpPr>
          <p:spPr>
            <a:xfrm>
              <a:off x="3228646" y="11843732"/>
              <a:ext cx="853205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3060</a:t>
              </a:r>
            </a:p>
          </p:txBody>
        </p:sp>
        <p:sp>
          <p:nvSpPr>
            <p:cNvPr id="133" name="Kotak Teks 132">
              <a:extLst>
                <a:ext uri="{FF2B5EF4-FFF2-40B4-BE49-F238E27FC236}">
                  <a16:creationId xmlns:a16="http://schemas.microsoft.com/office/drawing/2014/main" id="{E5F6806C-0D12-4E47-A72F-81926CD7158C}"/>
                </a:ext>
              </a:extLst>
            </p:cNvPr>
            <p:cNvSpPr txBox="1"/>
            <p:nvPr/>
          </p:nvSpPr>
          <p:spPr>
            <a:xfrm>
              <a:off x="7795134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6500</a:t>
              </a:r>
            </a:p>
          </p:txBody>
        </p:sp>
        <p:sp>
          <p:nvSpPr>
            <p:cNvPr id="134" name="Kotak Teks 133">
              <a:extLst>
                <a:ext uri="{FF2B5EF4-FFF2-40B4-BE49-F238E27FC236}">
                  <a16:creationId xmlns:a16="http://schemas.microsoft.com/office/drawing/2014/main" id="{56F94BE8-8F7D-459E-9FEA-75D2C60BE226}"/>
                </a:ext>
              </a:extLst>
            </p:cNvPr>
            <p:cNvSpPr txBox="1"/>
            <p:nvPr/>
          </p:nvSpPr>
          <p:spPr>
            <a:xfrm>
              <a:off x="3223415" y="10316574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6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310</a:t>
              </a:r>
            </a:p>
          </p:txBody>
        </p:sp>
        <p:sp>
          <p:nvSpPr>
            <p:cNvPr id="135" name="Kotak Teks 134">
              <a:extLst>
                <a:ext uri="{FF2B5EF4-FFF2-40B4-BE49-F238E27FC236}">
                  <a16:creationId xmlns:a16="http://schemas.microsoft.com/office/drawing/2014/main" id="{806C7235-570C-425B-9677-7B348C9735E1}"/>
                </a:ext>
              </a:extLst>
            </p:cNvPr>
            <p:cNvSpPr txBox="1"/>
            <p:nvPr/>
          </p:nvSpPr>
          <p:spPr>
            <a:xfrm>
              <a:off x="5733677" y="1059768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9520</a:t>
              </a:r>
            </a:p>
          </p:txBody>
        </p:sp>
        <p:sp>
          <p:nvSpPr>
            <p:cNvPr id="136" name="Kotak Teks 135">
              <a:extLst>
                <a:ext uri="{FF2B5EF4-FFF2-40B4-BE49-F238E27FC236}">
                  <a16:creationId xmlns:a16="http://schemas.microsoft.com/office/drawing/2014/main" id="{327E137A-7DD5-4859-93F1-CAA8F14EE9E4}"/>
                </a:ext>
              </a:extLst>
            </p:cNvPr>
            <p:cNvSpPr txBox="1"/>
            <p:nvPr/>
          </p:nvSpPr>
          <p:spPr>
            <a:xfrm>
              <a:off x="12279347" y="1183454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6950</a:t>
              </a:r>
            </a:p>
          </p:txBody>
        </p:sp>
        <p:sp>
          <p:nvSpPr>
            <p:cNvPr id="137" name="Kotak Teks 136">
              <a:extLst>
                <a:ext uri="{FF2B5EF4-FFF2-40B4-BE49-F238E27FC236}">
                  <a16:creationId xmlns:a16="http://schemas.microsoft.com/office/drawing/2014/main" id="{AB389087-D1EF-4FE7-A21F-02412788EE31}"/>
                </a:ext>
              </a:extLst>
            </p:cNvPr>
            <p:cNvSpPr txBox="1"/>
            <p:nvPr/>
          </p:nvSpPr>
          <p:spPr>
            <a:xfrm>
              <a:off x="16000930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5280</a:t>
              </a:r>
            </a:p>
          </p:txBody>
        </p:sp>
        <p:sp>
          <p:nvSpPr>
            <p:cNvPr id="138" name="Kotak Teks 137">
              <a:extLst>
                <a:ext uri="{FF2B5EF4-FFF2-40B4-BE49-F238E27FC236}">
                  <a16:creationId xmlns:a16="http://schemas.microsoft.com/office/drawing/2014/main" id="{10ED4BC4-64E6-4246-9398-F90F49A2901A}"/>
                </a:ext>
              </a:extLst>
            </p:cNvPr>
            <p:cNvSpPr txBox="1"/>
            <p:nvPr/>
          </p:nvSpPr>
          <p:spPr>
            <a:xfrm>
              <a:off x="19128626" y="119183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9040</a:t>
              </a:r>
            </a:p>
          </p:txBody>
        </p:sp>
        <p:sp>
          <p:nvSpPr>
            <p:cNvPr id="139" name="Kotak Teks 138">
              <a:extLst>
                <a:ext uri="{FF2B5EF4-FFF2-40B4-BE49-F238E27FC236}">
                  <a16:creationId xmlns:a16="http://schemas.microsoft.com/office/drawing/2014/main" id="{F879B8E8-435B-4A0C-BC37-7F90216A9E25}"/>
                </a:ext>
              </a:extLst>
            </p:cNvPr>
            <p:cNvSpPr txBox="1"/>
            <p:nvPr/>
          </p:nvSpPr>
          <p:spPr>
            <a:xfrm>
              <a:off x="20420819" y="1055253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4710</a:t>
              </a:r>
            </a:p>
          </p:txBody>
        </p:sp>
        <p:sp>
          <p:nvSpPr>
            <p:cNvPr id="140" name="Kotak Teks 139">
              <a:extLst>
                <a:ext uri="{FF2B5EF4-FFF2-40B4-BE49-F238E27FC236}">
                  <a16:creationId xmlns:a16="http://schemas.microsoft.com/office/drawing/2014/main" id="{8184153B-9600-4670-BBED-83F225B97B4F}"/>
                </a:ext>
              </a:extLst>
            </p:cNvPr>
            <p:cNvSpPr txBox="1"/>
            <p:nvPr/>
          </p:nvSpPr>
          <p:spPr>
            <a:xfrm>
              <a:off x="12083435" y="5865190"/>
              <a:ext cx="106004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11070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41" name="Kotak Teks 140">
              <a:extLst>
                <a:ext uri="{FF2B5EF4-FFF2-40B4-BE49-F238E27FC236}">
                  <a16:creationId xmlns:a16="http://schemas.microsoft.com/office/drawing/2014/main" id="{0B135C24-CBF8-4B74-A24A-00E127C37DF5}"/>
                </a:ext>
              </a:extLst>
            </p:cNvPr>
            <p:cNvSpPr txBox="1"/>
            <p:nvPr/>
          </p:nvSpPr>
          <p:spPr>
            <a:xfrm>
              <a:off x="15850868" y="737904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6910</a:t>
              </a:r>
            </a:p>
          </p:txBody>
        </p:sp>
        <p:sp>
          <p:nvSpPr>
            <p:cNvPr id="143" name="Kotak Teks 142">
              <a:extLst>
                <a:ext uri="{FF2B5EF4-FFF2-40B4-BE49-F238E27FC236}">
                  <a16:creationId xmlns:a16="http://schemas.microsoft.com/office/drawing/2014/main" id="{5DBFA862-FCD5-4CB1-9F52-923B93CD0C08}"/>
                </a:ext>
              </a:extLst>
            </p:cNvPr>
            <p:cNvSpPr txBox="1"/>
            <p:nvPr/>
          </p:nvSpPr>
          <p:spPr>
            <a:xfrm>
              <a:off x="19247523" y="8907097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883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  <p:sp>
          <p:nvSpPr>
            <p:cNvPr id="144" name="Kotak Teks 143">
              <a:extLst>
                <a:ext uri="{FF2B5EF4-FFF2-40B4-BE49-F238E27FC236}">
                  <a16:creationId xmlns:a16="http://schemas.microsoft.com/office/drawing/2014/main" id="{59EF8A6C-E3E2-46FA-9169-571D771282BB}"/>
                </a:ext>
              </a:extLst>
            </p:cNvPr>
            <p:cNvSpPr txBox="1"/>
            <p:nvPr/>
          </p:nvSpPr>
          <p:spPr>
            <a:xfrm>
              <a:off x="19107435" y="5896325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4270</a:t>
              </a:r>
            </a:p>
          </p:txBody>
        </p:sp>
        <p:sp>
          <p:nvSpPr>
            <p:cNvPr id="145" name="Kotak Teks 144">
              <a:extLst>
                <a:ext uri="{FF2B5EF4-FFF2-40B4-BE49-F238E27FC236}">
                  <a16:creationId xmlns:a16="http://schemas.microsoft.com/office/drawing/2014/main" id="{0A6446D0-0B69-474D-B28D-9F90C6DDE620}"/>
                </a:ext>
              </a:extLst>
            </p:cNvPr>
            <p:cNvSpPr txBox="1"/>
            <p:nvPr/>
          </p:nvSpPr>
          <p:spPr>
            <a:xfrm>
              <a:off x="20397059" y="7361137"/>
              <a:ext cx="864129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9460</a:t>
              </a:r>
            </a:p>
          </p:txBody>
        </p:sp>
        <p:sp>
          <p:nvSpPr>
            <p:cNvPr id="146" name="Kotak Teks 145">
              <a:extLst>
                <a:ext uri="{FF2B5EF4-FFF2-40B4-BE49-F238E27FC236}">
                  <a16:creationId xmlns:a16="http://schemas.microsoft.com/office/drawing/2014/main" id="{2E92D420-5D7A-498B-8BBF-66A829AA7C79}"/>
                </a:ext>
              </a:extLst>
            </p:cNvPr>
            <p:cNvSpPr txBox="1"/>
            <p:nvPr/>
          </p:nvSpPr>
          <p:spPr>
            <a:xfrm>
              <a:off x="18985698" y="742836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6570</a:t>
              </a:r>
            </a:p>
          </p:txBody>
        </p:sp>
        <p:sp>
          <p:nvSpPr>
            <p:cNvPr id="147" name="Kotak Teks 146">
              <a:extLst>
                <a:ext uri="{FF2B5EF4-FFF2-40B4-BE49-F238E27FC236}">
                  <a16:creationId xmlns:a16="http://schemas.microsoft.com/office/drawing/2014/main" id="{3333D2F7-5998-4F6C-AF1A-D381EC4D3524}"/>
                </a:ext>
              </a:extLst>
            </p:cNvPr>
            <p:cNvSpPr txBox="1"/>
            <p:nvPr/>
          </p:nvSpPr>
          <p:spPr>
            <a:xfrm>
              <a:off x="17772710" y="74008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4150</a:t>
              </a:r>
            </a:p>
          </p:txBody>
        </p:sp>
        <p:sp>
          <p:nvSpPr>
            <p:cNvPr id="148" name="Kotak Teks 147">
              <a:extLst>
                <a:ext uri="{FF2B5EF4-FFF2-40B4-BE49-F238E27FC236}">
                  <a16:creationId xmlns:a16="http://schemas.microsoft.com/office/drawing/2014/main" id="{B7AC97A1-051A-47FC-B8DB-64F7B1033E56}"/>
                </a:ext>
              </a:extLst>
            </p:cNvPr>
            <p:cNvSpPr txBox="1"/>
            <p:nvPr/>
          </p:nvSpPr>
          <p:spPr>
            <a:xfrm>
              <a:off x="16153330" y="8977169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5160</a:t>
              </a:r>
            </a:p>
          </p:txBody>
        </p:sp>
        <p:sp>
          <p:nvSpPr>
            <p:cNvPr id="149" name="Kotak Teks 148">
              <a:extLst>
                <a:ext uri="{FF2B5EF4-FFF2-40B4-BE49-F238E27FC236}">
                  <a16:creationId xmlns:a16="http://schemas.microsoft.com/office/drawing/2014/main" id="{8A6FE555-25EC-4388-AEF1-89F0B8DFE6EA}"/>
                </a:ext>
              </a:extLst>
            </p:cNvPr>
            <p:cNvSpPr txBox="1"/>
            <p:nvPr/>
          </p:nvSpPr>
          <p:spPr>
            <a:xfrm>
              <a:off x="16083654" y="597010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5470</a:t>
              </a:r>
            </a:p>
          </p:txBody>
        </p:sp>
        <p:sp>
          <p:nvSpPr>
            <p:cNvPr id="150" name="Kotak Teks 149">
              <a:extLst>
                <a:ext uri="{FF2B5EF4-FFF2-40B4-BE49-F238E27FC236}">
                  <a16:creationId xmlns:a16="http://schemas.microsoft.com/office/drawing/2014/main" id="{B0971719-65AD-4150-A450-78A7CB698AED}"/>
                </a:ext>
              </a:extLst>
            </p:cNvPr>
            <p:cNvSpPr txBox="1"/>
            <p:nvPr/>
          </p:nvSpPr>
          <p:spPr>
            <a:xfrm>
              <a:off x="14059605" y="7339056"/>
              <a:ext cx="1085582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11850</a:t>
              </a:r>
            </a:p>
          </p:txBody>
        </p:sp>
        <p:sp>
          <p:nvSpPr>
            <p:cNvPr id="151" name="Kotak Teks 150">
              <a:extLst>
                <a:ext uri="{FF2B5EF4-FFF2-40B4-BE49-F238E27FC236}">
                  <a16:creationId xmlns:a16="http://schemas.microsoft.com/office/drawing/2014/main" id="{312094D6-1105-436E-92AA-F17F6AB7BCA7}"/>
                </a:ext>
              </a:extLst>
            </p:cNvPr>
            <p:cNvSpPr txBox="1"/>
            <p:nvPr/>
          </p:nvSpPr>
          <p:spPr>
            <a:xfrm>
              <a:off x="12447413" y="1035439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4650</a:t>
              </a:r>
            </a:p>
          </p:txBody>
        </p:sp>
        <p:sp>
          <p:nvSpPr>
            <p:cNvPr id="152" name="Kotak Teks 151">
              <a:extLst>
                <a:ext uri="{FF2B5EF4-FFF2-40B4-BE49-F238E27FC236}">
                  <a16:creationId xmlns:a16="http://schemas.microsoft.com/office/drawing/2014/main" id="{C1B2998A-89E5-4165-8746-C4D5C39C4FC1}"/>
                </a:ext>
              </a:extLst>
            </p:cNvPr>
            <p:cNvSpPr txBox="1"/>
            <p:nvPr/>
          </p:nvSpPr>
          <p:spPr>
            <a:xfrm>
              <a:off x="18868318" y="10614153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178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</p:grpSp>
      <p:sp>
        <p:nvSpPr>
          <p:cNvPr id="154" name="Kotak Teks 153">
            <a:extLst>
              <a:ext uri="{FF2B5EF4-FFF2-40B4-BE49-F238E27FC236}">
                <a16:creationId xmlns:a16="http://schemas.microsoft.com/office/drawing/2014/main" id="{55E1ED0D-408E-462F-8AE3-7E3AFB89F16D}"/>
              </a:ext>
            </a:extLst>
          </p:cNvPr>
          <p:cNvSpPr txBox="1"/>
          <p:nvPr/>
        </p:nvSpPr>
        <p:spPr>
          <a:xfrm>
            <a:off x="5456819" y="803213"/>
            <a:ext cx="1977656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4360(a)</a:t>
            </a:r>
          </a:p>
          <a:p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10030(</a:t>
            </a:r>
            <a:r>
              <a:rPr lang="id-ID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5" name="Kotak Teks 154">
            <a:extLst>
              <a:ext uri="{FF2B5EF4-FFF2-40B4-BE49-F238E27FC236}">
                <a16:creationId xmlns:a16="http://schemas.microsoft.com/office/drawing/2014/main" id="{B0F6F610-B641-4393-A251-55A2D0DD2589}"/>
              </a:ext>
            </a:extLst>
          </p:cNvPr>
          <p:cNvSpPr txBox="1"/>
          <p:nvPr/>
        </p:nvSpPr>
        <p:spPr>
          <a:xfrm>
            <a:off x="-283663" y="6120615"/>
            <a:ext cx="197765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4370(a)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5" name="Kotak Teks 84">
            <a:extLst>
              <a:ext uri="{FF2B5EF4-FFF2-40B4-BE49-F238E27FC236}">
                <a16:creationId xmlns:a16="http://schemas.microsoft.com/office/drawing/2014/main" id="{25180C14-16C9-4E9F-8DB3-B5245AD24539}"/>
              </a:ext>
            </a:extLst>
          </p:cNvPr>
          <p:cNvSpPr txBox="1"/>
          <p:nvPr/>
        </p:nvSpPr>
        <p:spPr>
          <a:xfrm>
            <a:off x="845436" y="11799890"/>
            <a:ext cx="197765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10850(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7" name="Kotak Teks 86">
            <a:extLst>
              <a:ext uri="{FF2B5EF4-FFF2-40B4-BE49-F238E27FC236}">
                <a16:creationId xmlns:a16="http://schemas.microsoft.com/office/drawing/2014/main" id="{F8796CC2-790A-4389-A284-156CEE37F367}"/>
              </a:ext>
            </a:extLst>
          </p:cNvPr>
          <p:cNvSpPr txBox="1"/>
          <p:nvPr/>
        </p:nvSpPr>
        <p:spPr>
          <a:xfrm>
            <a:off x="4133192" y="6603182"/>
            <a:ext cx="2308102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14760(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15820(</a:t>
            </a:r>
            <a:r>
              <a:rPr lang="id-ID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8" name="Kotak Teks 87">
            <a:extLst>
              <a:ext uri="{FF2B5EF4-FFF2-40B4-BE49-F238E27FC236}">
                <a16:creationId xmlns:a16="http://schemas.microsoft.com/office/drawing/2014/main" id="{E41615D8-63C8-47A3-A1BD-F78EC9959B40}"/>
              </a:ext>
            </a:extLst>
          </p:cNvPr>
          <p:cNvSpPr txBox="1"/>
          <p:nvPr/>
        </p:nvSpPr>
        <p:spPr>
          <a:xfrm>
            <a:off x="5450298" y="11864388"/>
            <a:ext cx="197765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10680(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0" name="Kotak Teks 89">
            <a:extLst>
              <a:ext uri="{FF2B5EF4-FFF2-40B4-BE49-F238E27FC236}">
                <a16:creationId xmlns:a16="http://schemas.microsoft.com/office/drawing/2014/main" id="{BEE480DB-636B-4FAA-96A4-5282C7DCC834}"/>
              </a:ext>
            </a:extLst>
          </p:cNvPr>
          <p:cNvSpPr txBox="1"/>
          <p:nvPr/>
        </p:nvSpPr>
        <p:spPr>
          <a:xfrm>
            <a:off x="9901891" y="323062"/>
            <a:ext cx="3057734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21780(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a,b,e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22840(</a:t>
            </a:r>
            <a:r>
              <a:rPr lang="id-ID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a,b,d,e</a:t>
            </a:r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1" name="Kotak Teks 90">
            <a:extLst>
              <a:ext uri="{FF2B5EF4-FFF2-40B4-BE49-F238E27FC236}">
                <a16:creationId xmlns:a16="http://schemas.microsoft.com/office/drawing/2014/main" id="{EF97ADFC-537A-4D4A-A730-CCC2F697EDA0}"/>
              </a:ext>
            </a:extLst>
          </p:cNvPr>
          <p:cNvSpPr txBox="1"/>
          <p:nvPr/>
        </p:nvSpPr>
        <p:spPr>
          <a:xfrm>
            <a:off x="8490480" y="6858000"/>
            <a:ext cx="2660058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183300(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a,b,e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19390(</a:t>
            </a:r>
            <a:r>
              <a:rPr lang="id-ID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a,b,d,e</a:t>
            </a:r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2" name="Kotak Teks 91">
            <a:extLst>
              <a:ext uri="{FF2B5EF4-FFF2-40B4-BE49-F238E27FC236}">
                <a16:creationId xmlns:a16="http://schemas.microsoft.com/office/drawing/2014/main" id="{FE61F2C4-5B96-4300-828C-08633F1476A5}"/>
              </a:ext>
            </a:extLst>
          </p:cNvPr>
          <p:cNvSpPr txBox="1"/>
          <p:nvPr/>
        </p:nvSpPr>
        <p:spPr>
          <a:xfrm>
            <a:off x="9951337" y="11848037"/>
            <a:ext cx="245710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17180(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a,b,f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41784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up 152">
            <a:extLst>
              <a:ext uri="{FF2B5EF4-FFF2-40B4-BE49-F238E27FC236}">
                <a16:creationId xmlns:a16="http://schemas.microsoft.com/office/drawing/2014/main" id="{6EF9ACC5-7E33-4113-9ED5-A77EF61636B2}"/>
              </a:ext>
            </a:extLst>
          </p:cNvPr>
          <p:cNvGrpSpPr/>
          <p:nvPr/>
        </p:nvGrpSpPr>
        <p:grpSpPr>
          <a:xfrm>
            <a:off x="1280195" y="1456249"/>
            <a:ext cx="21516818" cy="10256853"/>
            <a:chOff x="1158949" y="5716587"/>
            <a:chExt cx="20125998" cy="679568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A260B1A-B0A6-46ED-8921-C8D9B11F0F07}"/>
                </a:ext>
              </a:extLst>
            </p:cNvPr>
            <p:cNvSpPr/>
            <p:nvPr/>
          </p:nvSpPr>
          <p:spPr>
            <a:xfrm>
              <a:off x="1275907" y="8576778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CCA743-A6D2-4A0F-B6DD-6D1ADEE9A943}"/>
                </a:ext>
              </a:extLst>
            </p:cNvPr>
            <p:cNvSpPr/>
            <p:nvPr/>
          </p:nvSpPr>
          <p:spPr>
            <a:xfrm>
              <a:off x="1314893" y="6021268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851066-8713-4546-9D74-D19E4BB1B049}"/>
                </a:ext>
              </a:extLst>
            </p:cNvPr>
            <p:cNvSpPr/>
            <p:nvPr/>
          </p:nvSpPr>
          <p:spPr>
            <a:xfrm>
              <a:off x="1271722" y="11637099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EB41B4-8FCF-4B17-9331-AA1613B6C955}"/>
                </a:ext>
              </a:extLst>
            </p:cNvPr>
            <p:cNvSpPr/>
            <p:nvPr/>
          </p:nvSpPr>
          <p:spPr>
            <a:xfrm>
              <a:off x="10210613" y="5805495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BE99B1-AF9D-4BED-9B94-5237E1DC1408}"/>
                </a:ext>
              </a:extLst>
            </p:cNvPr>
            <p:cNvSpPr/>
            <p:nvPr/>
          </p:nvSpPr>
          <p:spPr>
            <a:xfrm>
              <a:off x="5751281" y="5998502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0B2FEB-9082-4709-9B5A-ED2BBD516E1C}"/>
                </a:ext>
              </a:extLst>
            </p:cNvPr>
            <p:cNvSpPr/>
            <p:nvPr/>
          </p:nvSpPr>
          <p:spPr>
            <a:xfrm>
              <a:off x="5751281" y="1167391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104F85-17C5-47C5-9F88-DDFEC04E6896}"/>
                </a:ext>
              </a:extLst>
            </p:cNvPr>
            <p:cNvSpPr/>
            <p:nvPr/>
          </p:nvSpPr>
          <p:spPr>
            <a:xfrm>
              <a:off x="5698118" y="8560829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869F98-15B1-4385-8464-ED603F9D52C5}"/>
                </a:ext>
              </a:extLst>
            </p:cNvPr>
            <p:cNvSpPr/>
            <p:nvPr/>
          </p:nvSpPr>
          <p:spPr>
            <a:xfrm>
              <a:off x="14463824" y="1167553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l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0E524F-1FB7-43DD-ABF6-C857011DA83C}"/>
                </a:ext>
              </a:extLst>
            </p:cNvPr>
            <p:cNvSpPr/>
            <p:nvPr/>
          </p:nvSpPr>
          <p:spPr>
            <a:xfrm>
              <a:off x="17835279" y="5769902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m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19852DA-406F-4B33-9260-790C4D158013}"/>
                </a:ext>
              </a:extLst>
            </p:cNvPr>
            <p:cNvSpPr/>
            <p:nvPr/>
          </p:nvSpPr>
          <p:spPr>
            <a:xfrm>
              <a:off x="14510831" y="867339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k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C8CBDCC-7060-44CA-81DE-F49F194AD35F}"/>
                </a:ext>
              </a:extLst>
            </p:cNvPr>
            <p:cNvSpPr/>
            <p:nvPr/>
          </p:nvSpPr>
          <p:spPr>
            <a:xfrm>
              <a:off x="17835279" y="872202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F1CB41-A22D-41BB-A658-2CE4D08E02E5}"/>
                </a:ext>
              </a:extLst>
            </p:cNvPr>
            <p:cNvSpPr/>
            <p:nvPr/>
          </p:nvSpPr>
          <p:spPr>
            <a:xfrm>
              <a:off x="17835279" y="1167553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AF302A-0196-4C77-9FD8-F34E79248A73}"/>
                </a:ext>
              </a:extLst>
            </p:cNvPr>
            <p:cNvSpPr/>
            <p:nvPr/>
          </p:nvSpPr>
          <p:spPr>
            <a:xfrm>
              <a:off x="14358243" y="5769902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j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0BA797-72BD-4DAA-9D8D-44FD0FB1D81A}"/>
                </a:ext>
              </a:extLst>
            </p:cNvPr>
            <p:cNvSpPr/>
            <p:nvPr/>
          </p:nvSpPr>
          <p:spPr>
            <a:xfrm>
              <a:off x="10118185" y="1167553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i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4FC8A5-7694-4470-8AAB-7C73E7B58CB6}"/>
                </a:ext>
              </a:extLst>
            </p:cNvPr>
            <p:cNvSpPr/>
            <p:nvPr/>
          </p:nvSpPr>
          <p:spPr>
            <a:xfrm>
              <a:off x="10187669" y="8661144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h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2E7161-22F2-47FA-8D71-5A0DF54EB3AA}"/>
                </a:ext>
              </a:extLst>
            </p:cNvPr>
            <p:cNvSpPr/>
            <p:nvPr/>
          </p:nvSpPr>
          <p:spPr>
            <a:xfrm>
              <a:off x="20524382" y="571658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44B9EE-719F-4839-9705-E6CC9AA03742}"/>
                </a:ext>
              </a:extLst>
            </p:cNvPr>
            <p:cNvSpPr/>
            <p:nvPr/>
          </p:nvSpPr>
          <p:spPr>
            <a:xfrm>
              <a:off x="20524382" y="872202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q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52721AB-565B-4FEE-B941-BA591E4F4632}"/>
                </a:ext>
              </a:extLst>
            </p:cNvPr>
            <p:cNvSpPr/>
            <p:nvPr/>
          </p:nvSpPr>
          <p:spPr>
            <a:xfrm>
              <a:off x="20524382" y="1167391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r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26" name="Konektor Lurus 25">
              <a:extLst>
                <a:ext uri="{FF2B5EF4-FFF2-40B4-BE49-F238E27FC236}">
                  <a16:creationId xmlns:a16="http://schemas.microsoft.com/office/drawing/2014/main" id="{9BFAD80D-C416-4251-A661-93731439AECF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 flipV="1">
              <a:off x="1846521" y="6416868"/>
              <a:ext cx="3904760" cy="227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Konektor Lurus 29">
              <a:extLst>
                <a:ext uri="{FF2B5EF4-FFF2-40B4-BE49-F238E27FC236}">
                  <a16:creationId xmlns:a16="http://schemas.microsoft.com/office/drawing/2014/main" id="{62E3516A-5831-4B6D-88B9-8EC6EA510C87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1541721" y="6858000"/>
              <a:ext cx="38986" cy="170282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Konektor Lurus 31">
              <a:extLst>
                <a:ext uri="{FF2B5EF4-FFF2-40B4-BE49-F238E27FC236}">
                  <a16:creationId xmlns:a16="http://schemas.microsoft.com/office/drawing/2014/main" id="{C4FE9F19-3A1D-4DE3-BD6F-C85122F34A5C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 flipH="1">
              <a:off x="6017093" y="6835234"/>
              <a:ext cx="2" cy="17255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Konektor Lurus 33">
              <a:extLst>
                <a:ext uri="{FF2B5EF4-FFF2-40B4-BE49-F238E27FC236}">
                  <a16:creationId xmlns:a16="http://schemas.microsoft.com/office/drawing/2014/main" id="{DEE9E91D-FE97-46F9-A028-08514690F9A0}"/>
                </a:ext>
              </a:extLst>
            </p:cNvPr>
            <p:cNvCxnSpPr>
              <a:cxnSpLocks/>
              <a:stCxn id="9" idx="4"/>
              <a:endCxn id="21" idx="0"/>
            </p:cNvCxnSpPr>
            <p:nvPr/>
          </p:nvCxnSpPr>
          <p:spPr>
            <a:xfrm flipH="1">
              <a:off x="10453483" y="6642227"/>
              <a:ext cx="22944" cy="20189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Konektor Lurus 35">
              <a:extLst>
                <a:ext uri="{FF2B5EF4-FFF2-40B4-BE49-F238E27FC236}">
                  <a16:creationId xmlns:a16="http://schemas.microsoft.com/office/drawing/2014/main" id="{0A06DD88-8585-4E2B-AEF0-FB44298DD8A9}"/>
                </a:ext>
              </a:extLst>
            </p:cNvPr>
            <p:cNvCxnSpPr>
              <a:cxnSpLocks/>
              <a:stCxn id="21" idx="4"/>
              <a:endCxn id="20" idx="0"/>
            </p:cNvCxnSpPr>
            <p:nvPr/>
          </p:nvCxnSpPr>
          <p:spPr>
            <a:xfrm flipH="1">
              <a:off x="10383999" y="9497876"/>
              <a:ext cx="69484" cy="21776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Konektor Lurus 38">
              <a:extLst>
                <a:ext uri="{FF2B5EF4-FFF2-40B4-BE49-F238E27FC236}">
                  <a16:creationId xmlns:a16="http://schemas.microsoft.com/office/drawing/2014/main" id="{EAC115A7-215E-40C2-AD3A-CD55B558243B}"/>
                </a:ext>
              </a:extLst>
            </p:cNvPr>
            <p:cNvCxnSpPr>
              <a:stCxn id="2" idx="4"/>
              <a:endCxn id="8" idx="0"/>
            </p:cNvCxnSpPr>
            <p:nvPr/>
          </p:nvCxnSpPr>
          <p:spPr>
            <a:xfrm flipH="1">
              <a:off x="1537536" y="9413510"/>
              <a:ext cx="4185" cy="22235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Konektor Lurus 40">
              <a:extLst>
                <a:ext uri="{FF2B5EF4-FFF2-40B4-BE49-F238E27FC236}">
                  <a16:creationId xmlns:a16="http://schemas.microsoft.com/office/drawing/2014/main" id="{EF6BA7C4-F3D4-440B-9B6E-5F0E460B6979}"/>
                </a:ext>
              </a:extLst>
            </p:cNvPr>
            <p:cNvCxnSpPr>
              <a:cxnSpLocks/>
              <a:stCxn id="12" idx="4"/>
              <a:endCxn id="11" idx="0"/>
            </p:cNvCxnSpPr>
            <p:nvPr/>
          </p:nvCxnSpPr>
          <p:spPr>
            <a:xfrm>
              <a:off x="5963932" y="9397561"/>
              <a:ext cx="53163" cy="22763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Konektor Lurus 42">
              <a:extLst>
                <a:ext uri="{FF2B5EF4-FFF2-40B4-BE49-F238E27FC236}">
                  <a16:creationId xmlns:a16="http://schemas.microsoft.com/office/drawing/2014/main" id="{565765EB-CB54-4CA4-8959-7A1AC3577408}"/>
                </a:ext>
              </a:extLst>
            </p:cNvPr>
            <p:cNvCxnSpPr>
              <a:stCxn id="2" idx="6"/>
              <a:endCxn id="12" idx="2"/>
            </p:cNvCxnSpPr>
            <p:nvPr/>
          </p:nvCxnSpPr>
          <p:spPr>
            <a:xfrm flipV="1">
              <a:off x="1807535" y="8979195"/>
              <a:ext cx="3890583" cy="1594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Konektor Lurus 44">
              <a:extLst>
                <a:ext uri="{FF2B5EF4-FFF2-40B4-BE49-F238E27FC236}">
                  <a16:creationId xmlns:a16="http://schemas.microsoft.com/office/drawing/2014/main" id="{857E576D-5B27-4EE2-B24C-A10D8F58DBC4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1846521" y="6416868"/>
              <a:ext cx="3904760" cy="25053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Konektor Lurus 46">
              <a:extLst>
                <a:ext uri="{FF2B5EF4-FFF2-40B4-BE49-F238E27FC236}">
                  <a16:creationId xmlns:a16="http://schemas.microsoft.com/office/drawing/2014/main" id="{887DEC2E-DEBE-4EBD-BACE-E983DF58F370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1803350" y="12055465"/>
              <a:ext cx="3947931" cy="368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Kotak Teks 47">
              <a:extLst>
                <a:ext uri="{FF2B5EF4-FFF2-40B4-BE49-F238E27FC236}">
                  <a16:creationId xmlns:a16="http://schemas.microsoft.com/office/drawing/2014/main" id="{D155D42B-9320-4DBE-9EAD-0AD31685E4BB}"/>
                </a:ext>
              </a:extLst>
            </p:cNvPr>
            <p:cNvSpPr txBox="1"/>
            <p:nvPr/>
          </p:nvSpPr>
          <p:spPr>
            <a:xfrm>
              <a:off x="3327990" y="617557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4360</a:t>
              </a:r>
            </a:p>
          </p:txBody>
        </p:sp>
        <p:sp>
          <p:nvSpPr>
            <p:cNvPr id="49" name="Kotak Teks 48">
              <a:extLst>
                <a:ext uri="{FF2B5EF4-FFF2-40B4-BE49-F238E27FC236}">
                  <a16:creationId xmlns:a16="http://schemas.microsoft.com/office/drawing/2014/main" id="{8C2FFD14-71FD-4E8E-A221-23525F44B72F}"/>
                </a:ext>
              </a:extLst>
            </p:cNvPr>
            <p:cNvSpPr txBox="1"/>
            <p:nvPr/>
          </p:nvSpPr>
          <p:spPr>
            <a:xfrm>
              <a:off x="1158949" y="7433589"/>
              <a:ext cx="836427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4370</a:t>
              </a:r>
            </a:p>
          </p:txBody>
        </p:sp>
        <p:cxnSp>
          <p:nvCxnSpPr>
            <p:cNvPr id="51" name="Konektor Lurus 50">
              <a:extLst>
                <a:ext uri="{FF2B5EF4-FFF2-40B4-BE49-F238E27FC236}">
                  <a16:creationId xmlns:a16="http://schemas.microsoft.com/office/drawing/2014/main" id="{764DD6AA-CD64-4E04-A2A3-6A080792176E}"/>
                </a:ext>
              </a:extLst>
            </p:cNvPr>
            <p:cNvCxnSpPr>
              <a:stCxn id="12" idx="7"/>
              <a:endCxn id="9" idx="2"/>
            </p:cNvCxnSpPr>
            <p:nvPr/>
          </p:nvCxnSpPr>
          <p:spPr>
            <a:xfrm flipV="1">
              <a:off x="6151891" y="6223861"/>
              <a:ext cx="4058722" cy="24595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Konektor Lurus 52">
              <a:extLst>
                <a:ext uri="{FF2B5EF4-FFF2-40B4-BE49-F238E27FC236}">
                  <a16:creationId xmlns:a16="http://schemas.microsoft.com/office/drawing/2014/main" id="{A1BDCACD-2060-4EED-A1FF-A7B8DC2AA525}"/>
                </a:ext>
              </a:extLst>
            </p:cNvPr>
            <p:cNvCxnSpPr>
              <a:stCxn id="12" idx="6"/>
              <a:endCxn id="21" idx="2"/>
            </p:cNvCxnSpPr>
            <p:nvPr/>
          </p:nvCxnSpPr>
          <p:spPr>
            <a:xfrm>
              <a:off x="6229746" y="8979195"/>
              <a:ext cx="3957923" cy="100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Konektor Lurus 54">
              <a:extLst>
                <a:ext uri="{FF2B5EF4-FFF2-40B4-BE49-F238E27FC236}">
                  <a16:creationId xmlns:a16="http://schemas.microsoft.com/office/drawing/2014/main" id="{415ECC34-9EEA-4032-A43F-676BB6240B2C}"/>
                </a:ext>
              </a:extLst>
            </p:cNvPr>
            <p:cNvCxnSpPr>
              <a:stCxn id="11" idx="6"/>
              <a:endCxn id="20" idx="2"/>
            </p:cNvCxnSpPr>
            <p:nvPr/>
          </p:nvCxnSpPr>
          <p:spPr>
            <a:xfrm>
              <a:off x="6282909" y="12092282"/>
              <a:ext cx="3835276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Konektor Lurus 56">
              <a:extLst>
                <a:ext uri="{FF2B5EF4-FFF2-40B4-BE49-F238E27FC236}">
                  <a16:creationId xmlns:a16="http://schemas.microsoft.com/office/drawing/2014/main" id="{43D510E1-6CC4-4562-A66B-2943022A8F8F}"/>
                </a:ext>
              </a:extLst>
            </p:cNvPr>
            <p:cNvCxnSpPr>
              <a:stCxn id="20" idx="6"/>
              <a:endCxn id="13" idx="2"/>
            </p:cNvCxnSpPr>
            <p:nvPr/>
          </p:nvCxnSpPr>
          <p:spPr>
            <a:xfrm>
              <a:off x="10649813" y="12093902"/>
              <a:ext cx="381401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Konektor Lurus 58">
              <a:extLst>
                <a:ext uri="{FF2B5EF4-FFF2-40B4-BE49-F238E27FC236}">
                  <a16:creationId xmlns:a16="http://schemas.microsoft.com/office/drawing/2014/main" id="{563BC35E-7DCE-4812-8AD5-9488CD58383A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>
              <a:off x="14995452" y="12093902"/>
              <a:ext cx="283982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Konektor Lurus 60">
              <a:extLst>
                <a:ext uri="{FF2B5EF4-FFF2-40B4-BE49-F238E27FC236}">
                  <a16:creationId xmlns:a16="http://schemas.microsoft.com/office/drawing/2014/main" id="{3EB8822F-793E-4565-AE39-7CF315278B20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 flipV="1">
              <a:off x="18366907" y="12092282"/>
              <a:ext cx="2157475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Konektor Lurus 62">
              <a:extLst>
                <a:ext uri="{FF2B5EF4-FFF2-40B4-BE49-F238E27FC236}">
                  <a16:creationId xmlns:a16="http://schemas.microsoft.com/office/drawing/2014/main" id="{5D6DAE1B-00C0-4B0D-8CF0-AB52455C9B00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>
              <a:off x="10719297" y="9387591"/>
              <a:ext cx="3869389" cy="26066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Konektor Lurus 64">
              <a:extLst>
                <a:ext uri="{FF2B5EF4-FFF2-40B4-BE49-F238E27FC236}">
                  <a16:creationId xmlns:a16="http://schemas.microsoft.com/office/drawing/2014/main" id="{8F31BD8A-1349-469D-A974-743BCF468793}"/>
                </a:ext>
              </a:extLst>
            </p:cNvPr>
            <p:cNvCxnSpPr>
              <a:cxnSpLocks/>
              <a:stCxn id="19" idx="4"/>
              <a:endCxn id="15" idx="0"/>
            </p:cNvCxnSpPr>
            <p:nvPr/>
          </p:nvCxnSpPr>
          <p:spPr>
            <a:xfrm>
              <a:off x="14624057" y="6606634"/>
              <a:ext cx="152588" cy="20667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Konektor Lurus 66">
              <a:extLst>
                <a:ext uri="{FF2B5EF4-FFF2-40B4-BE49-F238E27FC236}">
                  <a16:creationId xmlns:a16="http://schemas.microsoft.com/office/drawing/2014/main" id="{4C20F149-0E2F-4C62-BE5B-45A43B17776F}"/>
                </a:ext>
              </a:extLst>
            </p:cNvPr>
            <p:cNvCxnSpPr>
              <a:stCxn id="19" idx="6"/>
              <a:endCxn id="14" idx="2"/>
            </p:cNvCxnSpPr>
            <p:nvPr/>
          </p:nvCxnSpPr>
          <p:spPr>
            <a:xfrm>
              <a:off x="14889871" y="6188268"/>
              <a:ext cx="294540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Konektor Lurus 69">
              <a:extLst>
                <a:ext uri="{FF2B5EF4-FFF2-40B4-BE49-F238E27FC236}">
                  <a16:creationId xmlns:a16="http://schemas.microsoft.com/office/drawing/2014/main" id="{4AEC6922-A578-420A-A567-CF8BD1CCF070}"/>
                </a:ext>
              </a:extLst>
            </p:cNvPr>
            <p:cNvCxnSpPr>
              <a:stCxn id="14" idx="6"/>
              <a:endCxn id="23" idx="2"/>
            </p:cNvCxnSpPr>
            <p:nvPr/>
          </p:nvCxnSpPr>
          <p:spPr>
            <a:xfrm flipV="1">
              <a:off x="18366907" y="6134953"/>
              <a:ext cx="2157475" cy="53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Konektor Lurus 71">
              <a:extLst>
                <a:ext uri="{FF2B5EF4-FFF2-40B4-BE49-F238E27FC236}">
                  <a16:creationId xmlns:a16="http://schemas.microsoft.com/office/drawing/2014/main" id="{629CE37B-023E-4A6C-9360-8FE4CEE8DE16}"/>
                </a:ext>
              </a:extLst>
            </p:cNvPr>
            <p:cNvCxnSpPr>
              <a:stCxn id="23" idx="4"/>
              <a:endCxn id="24" idx="0"/>
            </p:cNvCxnSpPr>
            <p:nvPr/>
          </p:nvCxnSpPr>
          <p:spPr>
            <a:xfrm>
              <a:off x="20790196" y="6553319"/>
              <a:ext cx="0" cy="21687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Konektor Lurus 73">
              <a:extLst>
                <a:ext uri="{FF2B5EF4-FFF2-40B4-BE49-F238E27FC236}">
                  <a16:creationId xmlns:a16="http://schemas.microsoft.com/office/drawing/2014/main" id="{6C5572B4-D978-47D2-B5BA-51E214CAB6A5}"/>
                </a:ext>
              </a:extLst>
            </p:cNvPr>
            <p:cNvCxnSpPr>
              <a:stCxn id="24" idx="4"/>
              <a:endCxn id="25" idx="0"/>
            </p:cNvCxnSpPr>
            <p:nvPr/>
          </p:nvCxnSpPr>
          <p:spPr>
            <a:xfrm>
              <a:off x="20790196" y="9558759"/>
              <a:ext cx="0" cy="21151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Konektor Lurus 75">
              <a:extLst>
                <a:ext uri="{FF2B5EF4-FFF2-40B4-BE49-F238E27FC236}">
                  <a16:creationId xmlns:a16="http://schemas.microsoft.com/office/drawing/2014/main" id="{9686FDD2-C9C1-4A63-8294-394D93BEBC4E}"/>
                </a:ext>
              </a:extLst>
            </p:cNvPr>
            <p:cNvCxnSpPr>
              <a:stCxn id="24" idx="3"/>
              <a:endCxn id="18" idx="7"/>
            </p:cNvCxnSpPr>
            <p:nvPr/>
          </p:nvCxnSpPr>
          <p:spPr>
            <a:xfrm flipH="1">
              <a:off x="18289052" y="9436222"/>
              <a:ext cx="2313185" cy="23618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Konektor Lurus 77">
              <a:extLst>
                <a:ext uri="{FF2B5EF4-FFF2-40B4-BE49-F238E27FC236}">
                  <a16:creationId xmlns:a16="http://schemas.microsoft.com/office/drawing/2014/main" id="{1A769D94-7AF7-4BA6-9321-1CB24B07D6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18366907" y="9140393"/>
              <a:ext cx="215747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Konektor Lurus 79">
              <a:extLst>
                <a:ext uri="{FF2B5EF4-FFF2-40B4-BE49-F238E27FC236}">
                  <a16:creationId xmlns:a16="http://schemas.microsoft.com/office/drawing/2014/main" id="{0C54457B-71FD-4F5C-A20B-40AD5FE78C88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15042459" y="9091762"/>
              <a:ext cx="2792820" cy="486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Konektor Lurus 81">
              <a:extLst>
                <a:ext uri="{FF2B5EF4-FFF2-40B4-BE49-F238E27FC236}">
                  <a16:creationId xmlns:a16="http://schemas.microsoft.com/office/drawing/2014/main" id="{2602B2A7-692E-4525-AC69-D115757D5E9E}"/>
                </a:ext>
              </a:extLst>
            </p:cNvPr>
            <p:cNvCxnSpPr>
              <a:stCxn id="14" idx="4"/>
              <a:endCxn id="17" idx="0"/>
            </p:cNvCxnSpPr>
            <p:nvPr/>
          </p:nvCxnSpPr>
          <p:spPr>
            <a:xfrm>
              <a:off x="18101093" y="6606634"/>
              <a:ext cx="0" cy="21153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Konektor Lurus 83">
              <a:extLst>
                <a:ext uri="{FF2B5EF4-FFF2-40B4-BE49-F238E27FC236}">
                  <a16:creationId xmlns:a16="http://schemas.microsoft.com/office/drawing/2014/main" id="{D132FF02-0C91-46A3-B4B6-4A351B4F063C}"/>
                </a:ext>
              </a:extLst>
            </p:cNvPr>
            <p:cNvCxnSpPr>
              <a:cxnSpLocks/>
              <a:stCxn id="19" idx="5"/>
              <a:endCxn id="17" idx="1"/>
            </p:cNvCxnSpPr>
            <p:nvPr/>
          </p:nvCxnSpPr>
          <p:spPr>
            <a:xfrm>
              <a:off x="14812016" y="6484097"/>
              <a:ext cx="3101118" cy="23604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6" name="Konektor Lurus 85">
              <a:extLst>
                <a:ext uri="{FF2B5EF4-FFF2-40B4-BE49-F238E27FC236}">
                  <a16:creationId xmlns:a16="http://schemas.microsoft.com/office/drawing/2014/main" id="{B9696C8A-B853-4EA8-9BF5-5F687F405FE3}"/>
                </a:ext>
              </a:extLst>
            </p:cNvPr>
            <p:cNvCxnSpPr>
              <a:cxnSpLocks/>
              <a:stCxn id="23" idx="3"/>
              <a:endCxn id="17" idx="7"/>
            </p:cNvCxnSpPr>
            <p:nvPr/>
          </p:nvCxnSpPr>
          <p:spPr>
            <a:xfrm flipH="1">
              <a:off x="18289052" y="6430782"/>
              <a:ext cx="2313185" cy="24137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Konektor: Melengkung 108">
              <a:extLst>
                <a:ext uri="{FF2B5EF4-FFF2-40B4-BE49-F238E27FC236}">
                  <a16:creationId xmlns:a16="http://schemas.microsoft.com/office/drawing/2014/main" id="{D453E09E-1A5C-46F5-939C-E15B98A28A52}"/>
                </a:ext>
              </a:extLst>
            </p:cNvPr>
            <p:cNvCxnSpPr>
              <a:stCxn id="9" idx="6"/>
              <a:endCxn id="20" idx="7"/>
            </p:cNvCxnSpPr>
            <p:nvPr/>
          </p:nvCxnSpPr>
          <p:spPr>
            <a:xfrm flipH="1">
              <a:off x="10571958" y="6223861"/>
              <a:ext cx="170283" cy="5574212"/>
            </a:xfrm>
            <a:prstGeom prst="curvedConnector4">
              <a:avLst>
                <a:gd name="adj1" fmla="val -346545"/>
                <a:gd name="adj2" fmla="val 98814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3" name="Konektor Lurus 112">
              <a:extLst>
                <a:ext uri="{FF2B5EF4-FFF2-40B4-BE49-F238E27FC236}">
                  <a16:creationId xmlns:a16="http://schemas.microsoft.com/office/drawing/2014/main" id="{2F6BAAE4-04A1-4A84-9008-1031D1D35049}"/>
                </a:ext>
              </a:extLst>
            </p:cNvPr>
            <p:cNvCxnSpPr>
              <a:stCxn id="2" idx="5"/>
              <a:endCxn id="11" idx="1"/>
            </p:cNvCxnSpPr>
            <p:nvPr/>
          </p:nvCxnSpPr>
          <p:spPr>
            <a:xfrm>
              <a:off x="1729680" y="9290973"/>
              <a:ext cx="4099456" cy="250548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5" name="Konektor Lurus 114">
              <a:extLst>
                <a:ext uri="{FF2B5EF4-FFF2-40B4-BE49-F238E27FC236}">
                  <a16:creationId xmlns:a16="http://schemas.microsoft.com/office/drawing/2014/main" id="{AAD5E2A3-1A6F-42F8-9A16-85005E32232D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10742241" y="6188268"/>
              <a:ext cx="3616002" cy="355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6" name="Kotak Teks 115">
              <a:extLst>
                <a:ext uri="{FF2B5EF4-FFF2-40B4-BE49-F238E27FC236}">
                  <a16:creationId xmlns:a16="http://schemas.microsoft.com/office/drawing/2014/main" id="{7A2889C8-EDEE-48D3-B32C-DD8B1DC707D7}"/>
                </a:ext>
              </a:extLst>
            </p:cNvPr>
            <p:cNvSpPr txBox="1"/>
            <p:nvPr/>
          </p:nvSpPr>
          <p:spPr>
            <a:xfrm rot="19477780">
              <a:off x="3278318" y="747213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5660</a:t>
              </a:r>
            </a:p>
          </p:txBody>
        </p:sp>
        <p:sp>
          <p:nvSpPr>
            <p:cNvPr id="117" name="Kotak Teks 116">
              <a:extLst>
                <a:ext uri="{FF2B5EF4-FFF2-40B4-BE49-F238E27FC236}">
                  <a16:creationId xmlns:a16="http://schemas.microsoft.com/office/drawing/2014/main" id="{77A15FEC-7324-48D1-AFF3-39D432B8D0E9}"/>
                </a:ext>
              </a:extLst>
            </p:cNvPr>
            <p:cNvSpPr txBox="1"/>
            <p:nvPr/>
          </p:nvSpPr>
          <p:spPr>
            <a:xfrm>
              <a:off x="5643360" y="7430780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5790</a:t>
              </a:r>
            </a:p>
          </p:txBody>
        </p:sp>
        <p:sp>
          <p:nvSpPr>
            <p:cNvPr id="121" name="Kotak Teks 120">
              <a:extLst>
                <a:ext uri="{FF2B5EF4-FFF2-40B4-BE49-F238E27FC236}">
                  <a16:creationId xmlns:a16="http://schemas.microsoft.com/office/drawing/2014/main" id="{DF6AA13D-582A-4248-91B3-EF0B7CD9125C}"/>
                </a:ext>
              </a:extLst>
            </p:cNvPr>
            <p:cNvSpPr txBox="1"/>
            <p:nvPr/>
          </p:nvSpPr>
          <p:spPr>
            <a:xfrm>
              <a:off x="10118185" y="7597131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/>
                <a:t>4680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22" name="Kotak Teks 121">
              <a:extLst>
                <a:ext uri="{FF2B5EF4-FFF2-40B4-BE49-F238E27FC236}">
                  <a16:creationId xmlns:a16="http://schemas.microsoft.com/office/drawing/2014/main" id="{05CD9E73-705E-4B87-B024-A19A382D754F}"/>
                </a:ext>
              </a:extLst>
            </p:cNvPr>
            <p:cNvSpPr txBox="1"/>
            <p:nvPr/>
          </p:nvSpPr>
          <p:spPr>
            <a:xfrm rot="19523692">
              <a:off x="7953153" y="7174768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7020</a:t>
              </a:r>
            </a:p>
          </p:txBody>
        </p:sp>
        <p:sp>
          <p:nvSpPr>
            <p:cNvPr id="123" name="Kotak Teks 122">
              <a:extLst>
                <a:ext uri="{FF2B5EF4-FFF2-40B4-BE49-F238E27FC236}">
                  <a16:creationId xmlns:a16="http://schemas.microsoft.com/office/drawing/2014/main" id="{93D2FFAF-87C0-4236-B86F-04EA656FA6F4}"/>
                </a:ext>
              </a:extLst>
            </p:cNvPr>
            <p:cNvSpPr txBox="1"/>
            <p:nvPr/>
          </p:nvSpPr>
          <p:spPr>
            <a:xfrm>
              <a:off x="3359071" y="8785931"/>
              <a:ext cx="104908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10390</a:t>
              </a:r>
            </a:p>
          </p:txBody>
        </p:sp>
        <p:sp>
          <p:nvSpPr>
            <p:cNvPr id="124" name="Kotak Teks 123">
              <a:extLst>
                <a:ext uri="{FF2B5EF4-FFF2-40B4-BE49-F238E27FC236}">
                  <a16:creationId xmlns:a16="http://schemas.microsoft.com/office/drawing/2014/main" id="{7C5070E3-4AA4-44C2-B7C1-444BA014A5A1}"/>
                </a:ext>
              </a:extLst>
            </p:cNvPr>
            <p:cNvSpPr txBox="1"/>
            <p:nvPr/>
          </p:nvSpPr>
          <p:spPr>
            <a:xfrm>
              <a:off x="7655442" y="8838590"/>
              <a:ext cx="117953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3570</a:t>
              </a:r>
            </a:p>
          </p:txBody>
        </p:sp>
        <p:sp>
          <p:nvSpPr>
            <p:cNvPr id="125" name="Kotak Teks 124">
              <a:extLst>
                <a:ext uri="{FF2B5EF4-FFF2-40B4-BE49-F238E27FC236}">
                  <a16:creationId xmlns:a16="http://schemas.microsoft.com/office/drawing/2014/main" id="{DEBC1869-5E1B-4C93-B4DE-D468926ECB46}"/>
                </a:ext>
              </a:extLst>
            </p:cNvPr>
            <p:cNvSpPr txBox="1"/>
            <p:nvPr/>
          </p:nvSpPr>
          <p:spPr>
            <a:xfrm>
              <a:off x="10118185" y="10121157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6160</a:t>
              </a:r>
            </a:p>
          </p:txBody>
        </p:sp>
        <p:sp>
          <p:nvSpPr>
            <p:cNvPr id="126" name="Kotak Teks 125">
              <a:extLst>
                <a:ext uri="{FF2B5EF4-FFF2-40B4-BE49-F238E27FC236}">
                  <a16:creationId xmlns:a16="http://schemas.microsoft.com/office/drawing/2014/main" id="{E6A3409D-B581-4824-9B30-FBEAEE1AAB6F}"/>
                </a:ext>
              </a:extLst>
            </p:cNvPr>
            <p:cNvSpPr txBox="1"/>
            <p:nvPr/>
          </p:nvSpPr>
          <p:spPr>
            <a:xfrm>
              <a:off x="10938569" y="8505570"/>
              <a:ext cx="113342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5870</a:t>
              </a:r>
            </a:p>
          </p:txBody>
        </p:sp>
        <p:sp>
          <p:nvSpPr>
            <p:cNvPr id="127" name="Kotak Teks 126">
              <a:extLst>
                <a:ext uri="{FF2B5EF4-FFF2-40B4-BE49-F238E27FC236}">
                  <a16:creationId xmlns:a16="http://schemas.microsoft.com/office/drawing/2014/main" id="{23C2DBCE-AA9B-4845-A706-0465EEB6FDE6}"/>
                </a:ext>
              </a:extLst>
            </p:cNvPr>
            <p:cNvSpPr txBox="1"/>
            <p:nvPr/>
          </p:nvSpPr>
          <p:spPr>
            <a:xfrm>
              <a:off x="1275907" y="10366399"/>
              <a:ext cx="80259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6480</a:t>
              </a:r>
            </a:p>
          </p:txBody>
        </p:sp>
        <p:sp>
          <p:nvSpPr>
            <p:cNvPr id="128" name="Kotak Teks 127">
              <a:extLst>
                <a:ext uri="{FF2B5EF4-FFF2-40B4-BE49-F238E27FC236}">
                  <a16:creationId xmlns:a16="http://schemas.microsoft.com/office/drawing/2014/main" id="{48C2CEFF-9B8E-4DB9-A4C3-ADE43464E43B}"/>
                </a:ext>
              </a:extLst>
            </p:cNvPr>
            <p:cNvSpPr txBox="1"/>
            <p:nvPr/>
          </p:nvSpPr>
          <p:spPr>
            <a:xfrm>
              <a:off x="3228646" y="11843732"/>
              <a:ext cx="853205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3060</a:t>
              </a:r>
            </a:p>
          </p:txBody>
        </p:sp>
        <p:sp>
          <p:nvSpPr>
            <p:cNvPr id="133" name="Kotak Teks 132">
              <a:extLst>
                <a:ext uri="{FF2B5EF4-FFF2-40B4-BE49-F238E27FC236}">
                  <a16:creationId xmlns:a16="http://schemas.microsoft.com/office/drawing/2014/main" id="{E5F6806C-0D12-4E47-A72F-81926CD7158C}"/>
                </a:ext>
              </a:extLst>
            </p:cNvPr>
            <p:cNvSpPr txBox="1"/>
            <p:nvPr/>
          </p:nvSpPr>
          <p:spPr>
            <a:xfrm>
              <a:off x="7795134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6500</a:t>
              </a:r>
            </a:p>
          </p:txBody>
        </p:sp>
        <p:sp>
          <p:nvSpPr>
            <p:cNvPr id="134" name="Kotak Teks 133">
              <a:extLst>
                <a:ext uri="{FF2B5EF4-FFF2-40B4-BE49-F238E27FC236}">
                  <a16:creationId xmlns:a16="http://schemas.microsoft.com/office/drawing/2014/main" id="{56F94BE8-8F7D-459E-9FEA-75D2C60BE226}"/>
                </a:ext>
              </a:extLst>
            </p:cNvPr>
            <p:cNvSpPr txBox="1"/>
            <p:nvPr/>
          </p:nvSpPr>
          <p:spPr>
            <a:xfrm>
              <a:off x="3223415" y="10316574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6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310</a:t>
              </a:r>
            </a:p>
          </p:txBody>
        </p:sp>
        <p:sp>
          <p:nvSpPr>
            <p:cNvPr id="135" name="Kotak Teks 134">
              <a:extLst>
                <a:ext uri="{FF2B5EF4-FFF2-40B4-BE49-F238E27FC236}">
                  <a16:creationId xmlns:a16="http://schemas.microsoft.com/office/drawing/2014/main" id="{806C7235-570C-425B-9677-7B348C9735E1}"/>
                </a:ext>
              </a:extLst>
            </p:cNvPr>
            <p:cNvSpPr txBox="1"/>
            <p:nvPr/>
          </p:nvSpPr>
          <p:spPr>
            <a:xfrm>
              <a:off x="5733677" y="1059768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9520</a:t>
              </a:r>
            </a:p>
          </p:txBody>
        </p:sp>
        <p:sp>
          <p:nvSpPr>
            <p:cNvPr id="136" name="Kotak Teks 135">
              <a:extLst>
                <a:ext uri="{FF2B5EF4-FFF2-40B4-BE49-F238E27FC236}">
                  <a16:creationId xmlns:a16="http://schemas.microsoft.com/office/drawing/2014/main" id="{327E137A-7DD5-4859-93F1-CAA8F14EE9E4}"/>
                </a:ext>
              </a:extLst>
            </p:cNvPr>
            <p:cNvSpPr txBox="1"/>
            <p:nvPr/>
          </p:nvSpPr>
          <p:spPr>
            <a:xfrm>
              <a:off x="12279347" y="1183454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6950</a:t>
              </a:r>
            </a:p>
          </p:txBody>
        </p:sp>
        <p:sp>
          <p:nvSpPr>
            <p:cNvPr id="137" name="Kotak Teks 136">
              <a:extLst>
                <a:ext uri="{FF2B5EF4-FFF2-40B4-BE49-F238E27FC236}">
                  <a16:creationId xmlns:a16="http://schemas.microsoft.com/office/drawing/2014/main" id="{AB389087-D1EF-4FE7-A21F-02412788EE31}"/>
                </a:ext>
              </a:extLst>
            </p:cNvPr>
            <p:cNvSpPr txBox="1"/>
            <p:nvPr/>
          </p:nvSpPr>
          <p:spPr>
            <a:xfrm>
              <a:off x="16000930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5280</a:t>
              </a:r>
            </a:p>
          </p:txBody>
        </p:sp>
        <p:sp>
          <p:nvSpPr>
            <p:cNvPr id="138" name="Kotak Teks 137">
              <a:extLst>
                <a:ext uri="{FF2B5EF4-FFF2-40B4-BE49-F238E27FC236}">
                  <a16:creationId xmlns:a16="http://schemas.microsoft.com/office/drawing/2014/main" id="{10ED4BC4-64E6-4246-9398-F90F49A2901A}"/>
                </a:ext>
              </a:extLst>
            </p:cNvPr>
            <p:cNvSpPr txBox="1"/>
            <p:nvPr/>
          </p:nvSpPr>
          <p:spPr>
            <a:xfrm>
              <a:off x="19128626" y="119183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9040</a:t>
              </a:r>
            </a:p>
          </p:txBody>
        </p:sp>
        <p:sp>
          <p:nvSpPr>
            <p:cNvPr id="139" name="Kotak Teks 138">
              <a:extLst>
                <a:ext uri="{FF2B5EF4-FFF2-40B4-BE49-F238E27FC236}">
                  <a16:creationId xmlns:a16="http://schemas.microsoft.com/office/drawing/2014/main" id="{F879B8E8-435B-4A0C-BC37-7F90216A9E25}"/>
                </a:ext>
              </a:extLst>
            </p:cNvPr>
            <p:cNvSpPr txBox="1"/>
            <p:nvPr/>
          </p:nvSpPr>
          <p:spPr>
            <a:xfrm>
              <a:off x="20420819" y="1055253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4710</a:t>
              </a:r>
            </a:p>
          </p:txBody>
        </p:sp>
        <p:sp>
          <p:nvSpPr>
            <p:cNvPr id="140" name="Kotak Teks 139">
              <a:extLst>
                <a:ext uri="{FF2B5EF4-FFF2-40B4-BE49-F238E27FC236}">
                  <a16:creationId xmlns:a16="http://schemas.microsoft.com/office/drawing/2014/main" id="{8184153B-9600-4670-BBED-83F225B97B4F}"/>
                </a:ext>
              </a:extLst>
            </p:cNvPr>
            <p:cNvSpPr txBox="1"/>
            <p:nvPr/>
          </p:nvSpPr>
          <p:spPr>
            <a:xfrm>
              <a:off x="12083435" y="5865190"/>
              <a:ext cx="106004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11070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41" name="Kotak Teks 140">
              <a:extLst>
                <a:ext uri="{FF2B5EF4-FFF2-40B4-BE49-F238E27FC236}">
                  <a16:creationId xmlns:a16="http://schemas.microsoft.com/office/drawing/2014/main" id="{0B135C24-CBF8-4B74-A24A-00E127C37DF5}"/>
                </a:ext>
              </a:extLst>
            </p:cNvPr>
            <p:cNvSpPr txBox="1"/>
            <p:nvPr/>
          </p:nvSpPr>
          <p:spPr>
            <a:xfrm>
              <a:off x="15850868" y="737904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6910</a:t>
              </a:r>
            </a:p>
          </p:txBody>
        </p:sp>
        <p:sp>
          <p:nvSpPr>
            <p:cNvPr id="143" name="Kotak Teks 142">
              <a:extLst>
                <a:ext uri="{FF2B5EF4-FFF2-40B4-BE49-F238E27FC236}">
                  <a16:creationId xmlns:a16="http://schemas.microsoft.com/office/drawing/2014/main" id="{5DBFA862-FCD5-4CB1-9F52-923B93CD0C08}"/>
                </a:ext>
              </a:extLst>
            </p:cNvPr>
            <p:cNvSpPr txBox="1"/>
            <p:nvPr/>
          </p:nvSpPr>
          <p:spPr>
            <a:xfrm>
              <a:off x="19247523" y="8907097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883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  <p:sp>
          <p:nvSpPr>
            <p:cNvPr id="144" name="Kotak Teks 143">
              <a:extLst>
                <a:ext uri="{FF2B5EF4-FFF2-40B4-BE49-F238E27FC236}">
                  <a16:creationId xmlns:a16="http://schemas.microsoft.com/office/drawing/2014/main" id="{59EF8A6C-E3E2-46FA-9169-571D771282BB}"/>
                </a:ext>
              </a:extLst>
            </p:cNvPr>
            <p:cNvSpPr txBox="1"/>
            <p:nvPr/>
          </p:nvSpPr>
          <p:spPr>
            <a:xfrm>
              <a:off x="19107435" y="5896325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4270</a:t>
              </a:r>
            </a:p>
          </p:txBody>
        </p:sp>
        <p:sp>
          <p:nvSpPr>
            <p:cNvPr id="145" name="Kotak Teks 144">
              <a:extLst>
                <a:ext uri="{FF2B5EF4-FFF2-40B4-BE49-F238E27FC236}">
                  <a16:creationId xmlns:a16="http://schemas.microsoft.com/office/drawing/2014/main" id="{0A6446D0-0B69-474D-B28D-9F90C6DDE620}"/>
                </a:ext>
              </a:extLst>
            </p:cNvPr>
            <p:cNvSpPr txBox="1"/>
            <p:nvPr/>
          </p:nvSpPr>
          <p:spPr>
            <a:xfrm>
              <a:off x="20397059" y="7361137"/>
              <a:ext cx="864129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9460</a:t>
              </a:r>
            </a:p>
          </p:txBody>
        </p:sp>
        <p:sp>
          <p:nvSpPr>
            <p:cNvPr id="146" name="Kotak Teks 145">
              <a:extLst>
                <a:ext uri="{FF2B5EF4-FFF2-40B4-BE49-F238E27FC236}">
                  <a16:creationId xmlns:a16="http://schemas.microsoft.com/office/drawing/2014/main" id="{2E92D420-5D7A-498B-8BBF-66A829AA7C79}"/>
                </a:ext>
              </a:extLst>
            </p:cNvPr>
            <p:cNvSpPr txBox="1"/>
            <p:nvPr/>
          </p:nvSpPr>
          <p:spPr>
            <a:xfrm>
              <a:off x="18985698" y="742836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6570</a:t>
              </a:r>
            </a:p>
          </p:txBody>
        </p:sp>
        <p:sp>
          <p:nvSpPr>
            <p:cNvPr id="147" name="Kotak Teks 146">
              <a:extLst>
                <a:ext uri="{FF2B5EF4-FFF2-40B4-BE49-F238E27FC236}">
                  <a16:creationId xmlns:a16="http://schemas.microsoft.com/office/drawing/2014/main" id="{3333D2F7-5998-4F6C-AF1A-D381EC4D3524}"/>
                </a:ext>
              </a:extLst>
            </p:cNvPr>
            <p:cNvSpPr txBox="1"/>
            <p:nvPr/>
          </p:nvSpPr>
          <p:spPr>
            <a:xfrm>
              <a:off x="17772710" y="74008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4150</a:t>
              </a:r>
            </a:p>
          </p:txBody>
        </p:sp>
        <p:sp>
          <p:nvSpPr>
            <p:cNvPr id="148" name="Kotak Teks 147">
              <a:extLst>
                <a:ext uri="{FF2B5EF4-FFF2-40B4-BE49-F238E27FC236}">
                  <a16:creationId xmlns:a16="http://schemas.microsoft.com/office/drawing/2014/main" id="{B7AC97A1-051A-47FC-B8DB-64F7B1033E56}"/>
                </a:ext>
              </a:extLst>
            </p:cNvPr>
            <p:cNvSpPr txBox="1"/>
            <p:nvPr/>
          </p:nvSpPr>
          <p:spPr>
            <a:xfrm>
              <a:off x="16153330" y="8977169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5160</a:t>
              </a:r>
            </a:p>
          </p:txBody>
        </p:sp>
        <p:sp>
          <p:nvSpPr>
            <p:cNvPr id="149" name="Kotak Teks 148">
              <a:extLst>
                <a:ext uri="{FF2B5EF4-FFF2-40B4-BE49-F238E27FC236}">
                  <a16:creationId xmlns:a16="http://schemas.microsoft.com/office/drawing/2014/main" id="{8A6FE555-25EC-4388-AEF1-89F0B8DFE6EA}"/>
                </a:ext>
              </a:extLst>
            </p:cNvPr>
            <p:cNvSpPr txBox="1"/>
            <p:nvPr/>
          </p:nvSpPr>
          <p:spPr>
            <a:xfrm>
              <a:off x="16083654" y="597010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5470</a:t>
              </a:r>
            </a:p>
          </p:txBody>
        </p:sp>
        <p:sp>
          <p:nvSpPr>
            <p:cNvPr id="150" name="Kotak Teks 149">
              <a:extLst>
                <a:ext uri="{FF2B5EF4-FFF2-40B4-BE49-F238E27FC236}">
                  <a16:creationId xmlns:a16="http://schemas.microsoft.com/office/drawing/2014/main" id="{B0971719-65AD-4150-A450-78A7CB698AED}"/>
                </a:ext>
              </a:extLst>
            </p:cNvPr>
            <p:cNvSpPr txBox="1"/>
            <p:nvPr/>
          </p:nvSpPr>
          <p:spPr>
            <a:xfrm>
              <a:off x="14059605" y="7339056"/>
              <a:ext cx="1085582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11850</a:t>
              </a:r>
            </a:p>
          </p:txBody>
        </p:sp>
        <p:sp>
          <p:nvSpPr>
            <p:cNvPr id="151" name="Kotak Teks 150">
              <a:extLst>
                <a:ext uri="{FF2B5EF4-FFF2-40B4-BE49-F238E27FC236}">
                  <a16:creationId xmlns:a16="http://schemas.microsoft.com/office/drawing/2014/main" id="{312094D6-1105-436E-92AA-F17F6AB7BCA7}"/>
                </a:ext>
              </a:extLst>
            </p:cNvPr>
            <p:cNvSpPr txBox="1"/>
            <p:nvPr/>
          </p:nvSpPr>
          <p:spPr>
            <a:xfrm>
              <a:off x="12447413" y="1035439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4650</a:t>
              </a:r>
            </a:p>
          </p:txBody>
        </p:sp>
        <p:sp>
          <p:nvSpPr>
            <p:cNvPr id="152" name="Kotak Teks 151">
              <a:extLst>
                <a:ext uri="{FF2B5EF4-FFF2-40B4-BE49-F238E27FC236}">
                  <a16:creationId xmlns:a16="http://schemas.microsoft.com/office/drawing/2014/main" id="{C1B2998A-89E5-4165-8746-C4D5C39C4FC1}"/>
                </a:ext>
              </a:extLst>
            </p:cNvPr>
            <p:cNvSpPr txBox="1"/>
            <p:nvPr/>
          </p:nvSpPr>
          <p:spPr>
            <a:xfrm>
              <a:off x="18868318" y="10614153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178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</p:grpSp>
      <p:sp>
        <p:nvSpPr>
          <p:cNvPr id="154" name="Kotak Teks 153">
            <a:extLst>
              <a:ext uri="{FF2B5EF4-FFF2-40B4-BE49-F238E27FC236}">
                <a16:creationId xmlns:a16="http://schemas.microsoft.com/office/drawing/2014/main" id="{55E1ED0D-408E-462F-8AE3-7E3AFB89F16D}"/>
              </a:ext>
            </a:extLst>
          </p:cNvPr>
          <p:cNvSpPr txBox="1"/>
          <p:nvPr/>
        </p:nvSpPr>
        <p:spPr>
          <a:xfrm>
            <a:off x="5456819" y="803213"/>
            <a:ext cx="1977656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4360(a)</a:t>
            </a:r>
          </a:p>
          <a:p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10030(</a:t>
            </a:r>
            <a:r>
              <a:rPr lang="id-ID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5" name="Kotak Teks 154">
            <a:extLst>
              <a:ext uri="{FF2B5EF4-FFF2-40B4-BE49-F238E27FC236}">
                <a16:creationId xmlns:a16="http://schemas.microsoft.com/office/drawing/2014/main" id="{B0F6F610-B641-4393-A251-55A2D0DD2589}"/>
              </a:ext>
            </a:extLst>
          </p:cNvPr>
          <p:cNvSpPr txBox="1"/>
          <p:nvPr/>
        </p:nvSpPr>
        <p:spPr>
          <a:xfrm>
            <a:off x="-283663" y="6120615"/>
            <a:ext cx="197765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4370(a)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5" name="Kotak Teks 84">
            <a:extLst>
              <a:ext uri="{FF2B5EF4-FFF2-40B4-BE49-F238E27FC236}">
                <a16:creationId xmlns:a16="http://schemas.microsoft.com/office/drawing/2014/main" id="{25180C14-16C9-4E9F-8DB3-B5245AD24539}"/>
              </a:ext>
            </a:extLst>
          </p:cNvPr>
          <p:cNvSpPr txBox="1"/>
          <p:nvPr/>
        </p:nvSpPr>
        <p:spPr>
          <a:xfrm>
            <a:off x="845436" y="11799890"/>
            <a:ext cx="197765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10850(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7" name="Kotak Teks 86">
            <a:extLst>
              <a:ext uri="{FF2B5EF4-FFF2-40B4-BE49-F238E27FC236}">
                <a16:creationId xmlns:a16="http://schemas.microsoft.com/office/drawing/2014/main" id="{F8796CC2-790A-4389-A284-156CEE37F367}"/>
              </a:ext>
            </a:extLst>
          </p:cNvPr>
          <p:cNvSpPr txBox="1"/>
          <p:nvPr/>
        </p:nvSpPr>
        <p:spPr>
          <a:xfrm>
            <a:off x="4133192" y="6603182"/>
            <a:ext cx="2308102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14760(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15820(</a:t>
            </a:r>
            <a:r>
              <a:rPr lang="id-ID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8" name="Kotak Teks 87">
            <a:extLst>
              <a:ext uri="{FF2B5EF4-FFF2-40B4-BE49-F238E27FC236}">
                <a16:creationId xmlns:a16="http://schemas.microsoft.com/office/drawing/2014/main" id="{E41615D8-63C8-47A3-A1BD-F78EC9959B40}"/>
              </a:ext>
            </a:extLst>
          </p:cNvPr>
          <p:cNvSpPr txBox="1"/>
          <p:nvPr/>
        </p:nvSpPr>
        <p:spPr>
          <a:xfrm>
            <a:off x="5450298" y="11864388"/>
            <a:ext cx="197765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10680(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0" name="Kotak Teks 89">
            <a:extLst>
              <a:ext uri="{FF2B5EF4-FFF2-40B4-BE49-F238E27FC236}">
                <a16:creationId xmlns:a16="http://schemas.microsoft.com/office/drawing/2014/main" id="{BEE480DB-636B-4FAA-96A4-5282C7DCC834}"/>
              </a:ext>
            </a:extLst>
          </p:cNvPr>
          <p:cNvSpPr txBox="1"/>
          <p:nvPr/>
        </p:nvSpPr>
        <p:spPr>
          <a:xfrm>
            <a:off x="10080209" y="473397"/>
            <a:ext cx="3057734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21780(a,b,e)</a:t>
            </a:r>
          </a:p>
          <a:p>
            <a:r>
              <a:rPr lang="id-ID" sz="3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22840(a,b,d,e)</a:t>
            </a:r>
            <a:endParaRPr kumimoji="0" lang="id-ID" sz="3200" b="1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1" name="Kotak Teks 90">
            <a:extLst>
              <a:ext uri="{FF2B5EF4-FFF2-40B4-BE49-F238E27FC236}">
                <a16:creationId xmlns:a16="http://schemas.microsoft.com/office/drawing/2014/main" id="{EF97ADFC-537A-4D4A-A730-CCC2F697EDA0}"/>
              </a:ext>
            </a:extLst>
          </p:cNvPr>
          <p:cNvSpPr txBox="1"/>
          <p:nvPr/>
        </p:nvSpPr>
        <p:spPr>
          <a:xfrm>
            <a:off x="8490480" y="6858000"/>
            <a:ext cx="2660058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183300(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a,b,e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19390(</a:t>
            </a:r>
            <a:r>
              <a:rPr lang="id-ID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a,b,d,e</a:t>
            </a:r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2" name="Kotak Teks 91">
            <a:extLst>
              <a:ext uri="{FF2B5EF4-FFF2-40B4-BE49-F238E27FC236}">
                <a16:creationId xmlns:a16="http://schemas.microsoft.com/office/drawing/2014/main" id="{FE61F2C4-5B96-4300-828C-08633F1476A5}"/>
              </a:ext>
            </a:extLst>
          </p:cNvPr>
          <p:cNvSpPr txBox="1"/>
          <p:nvPr/>
        </p:nvSpPr>
        <p:spPr>
          <a:xfrm>
            <a:off x="14690733" y="11873428"/>
            <a:ext cx="245710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24130(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a,b,f,i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  <p:sp>
        <p:nvSpPr>
          <p:cNvPr id="93" name="Kotak Teks 92">
            <a:extLst>
              <a:ext uri="{FF2B5EF4-FFF2-40B4-BE49-F238E27FC236}">
                <a16:creationId xmlns:a16="http://schemas.microsoft.com/office/drawing/2014/main" id="{5A81E8F7-9340-4FA9-AF76-237BC78195EA}"/>
              </a:ext>
            </a:extLst>
          </p:cNvPr>
          <p:cNvSpPr txBox="1"/>
          <p:nvPr/>
        </p:nvSpPr>
        <p:spPr>
          <a:xfrm>
            <a:off x="15136167" y="7257496"/>
            <a:ext cx="245710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21830(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a,b,f,i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  <p:sp>
        <p:nvSpPr>
          <p:cNvPr id="94" name="Kotak Teks 93">
            <a:extLst>
              <a:ext uri="{FF2B5EF4-FFF2-40B4-BE49-F238E27FC236}">
                <a16:creationId xmlns:a16="http://schemas.microsoft.com/office/drawing/2014/main" id="{3B13151E-7725-404F-8D1E-0AF3C53872AD}"/>
              </a:ext>
            </a:extLst>
          </p:cNvPr>
          <p:cNvSpPr txBox="1"/>
          <p:nvPr/>
        </p:nvSpPr>
        <p:spPr>
          <a:xfrm>
            <a:off x="13832316" y="350299"/>
            <a:ext cx="3057734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32850(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a,b,e,g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33910(</a:t>
            </a:r>
            <a:r>
              <a:rPr lang="id-ID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a,b,d,e,g</a:t>
            </a:r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5" name="Kotak Teks 94">
            <a:extLst>
              <a:ext uri="{FF2B5EF4-FFF2-40B4-BE49-F238E27FC236}">
                <a16:creationId xmlns:a16="http://schemas.microsoft.com/office/drawing/2014/main" id="{278D7316-99A0-4395-8BBA-9BB965D8C69B}"/>
              </a:ext>
            </a:extLst>
          </p:cNvPr>
          <p:cNvSpPr txBox="1"/>
          <p:nvPr/>
        </p:nvSpPr>
        <p:spPr>
          <a:xfrm>
            <a:off x="10103737" y="12000437"/>
            <a:ext cx="245710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17180(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a,b,f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07421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up 152">
            <a:extLst>
              <a:ext uri="{FF2B5EF4-FFF2-40B4-BE49-F238E27FC236}">
                <a16:creationId xmlns:a16="http://schemas.microsoft.com/office/drawing/2014/main" id="{6EF9ACC5-7E33-4113-9ED5-A77EF61636B2}"/>
              </a:ext>
            </a:extLst>
          </p:cNvPr>
          <p:cNvGrpSpPr/>
          <p:nvPr/>
        </p:nvGrpSpPr>
        <p:grpSpPr>
          <a:xfrm>
            <a:off x="1280195" y="1456249"/>
            <a:ext cx="21516818" cy="10256853"/>
            <a:chOff x="1158949" y="5716587"/>
            <a:chExt cx="20125998" cy="679568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A260B1A-B0A6-46ED-8921-C8D9B11F0F07}"/>
                </a:ext>
              </a:extLst>
            </p:cNvPr>
            <p:cNvSpPr/>
            <p:nvPr/>
          </p:nvSpPr>
          <p:spPr>
            <a:xfrm>
              <a:off x="1275907" y="8576778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CCA743-A6D2-4A0F-B6DD-6D1ADEE9A943}"/>
                </a:ext>
              </a:extLst>
            </p:cNvPr>
            <p:cNvSpPr/>
            <p:nvPr/>
          </p:nvSpPr>
          <p:spPr>
            <a:xfrm>
              <a:off x="1314893" y="6021268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851066-8713-4546-9D74-D19E4BB1B049}"/>
                </a:ext>
              </a:extLst>
            </p:cNvPr>
            <p:cNvSpPr/>
            <p:nvPr/>
          </p:nvSpPr>
          <p:spPr>
            <a:xfrm>
              <a:off x="1271722" y="11637099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EB41B4-8FCF-4B17-9331-AA1613B6C955}"/>
                </a:ext>
              </a:extLst>
            </p:cNvPr>
            <p:cNvSpPr/>
            <p:nvPr/>
          </p:nvSpPr>
          <p:spPr>
            <a:xfrm>
              <a:off x="10210613" y="5805495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BE99B1-AF9D-4BED-9B94-5237E1DC1408}"/>
                </a:ext>
              </a:extLst>
            </p:cNvPr>
            <p:cNvSpPr/>
            <p:nvPr/>
          </p:nvSpPr>
          <p:spPr>
            <a:xfrm>
              <a:off x="5751281" y="5998502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0B2FEB-9082-4709-9B5A-ED2BBD516E1C}"/>
                </a:ext>
              </a:extLst>
            </p:cNvPr>
            <p:cNvSpPr/>
            <p:nvPr/>
          </p:nvSpPr>
          <p:spPr>
            <a:xfrm>
              <a:off x="5751281" y="1167391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104F85-17C5-47C5-9F88-DDFEC04E6896}"/>
                </a:ext>
              </a:extLst>
            </p:cNvPr>
            <p:cNvSpPr/>
            <p:nvPr/>
          </p:nvSpPr>
          <p:spPr>
            <a:xfrm>
              <a:off x="5698118" y="8560829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869F98-15B1-4385-8464-ED603F9D52C5}"/>
                </a:ext>
              </a:extLst>
            </p:cNvPr>
            <p:cNvSpPr/>
            <p:nvPr/>
          </p:nvSpPr>
          <p:spPr>
            <a:xfrm>
              <a:off x="14463824" y="1167553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l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0E524F-1FB7-43DD-ABF6-C857011DA83C}"/>
                </a:ext>
              </a:extLst>
            </p:cNvPr>
            <p:cNvSpPr/>
            <p:nvPr/>
          </p:nvSpPr>
          <p:spPr>
            <a:xfrm>
              <a:off x="17835279" y="5769902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m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19852DA-406F-4B33-9260-790C4D158013}"/>
                </a:ext>
              </a:extLst>
            </p:cNvPr>
            <p:cNvSpPr/>
            <p:nvPr/>
          </p:nvSpPr>
          <p:spPr>
            <a:xfrm>
              <a:off x="14510831" y="867339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k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C8CBDCC-7060-44CA-81DE-F49F194AD35F}"/>
                </a:ext>
              </a:extLst>
            </p:cNvPr>
            <p:cNvSpPr/>
            <p:nvPr/>
          </p:nvSpPr>
          <p:spPr>
            <a:xfrm>
              <a:off x="17835279" y="8722027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F1CB41-A22D-41BB-A658-2CE4D08E02E5}"/>
                </a:ext>
              </a:extLst>
            </p:cNvPr>
            <p:cNvSpPr/>
            <p:nvPr/>
          </p:nvSpPr>
          <p:spPr>
            <a:xfrm>
              <a:off x="17835279" y="1167553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AF302A-0196-4C77-9FD8-F34E79248A73}"/>
                </a:ext>
              </a:extLst>
            </p:cNvPr>
            <p:cNvSpPr/>
            <p:nvPr/>
          </p:nvSpPr>
          <p:spPr>
            <a:xfrm>
              <a:off x="14358243" y="5769902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j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0BA797-72BD-4DAA-9D8D-44FD0FB1D81A}"/>
                </a:ext>
              </a:extLst>
            </p:cNvPr>
            <p:cNvSpPr/>
            <p:nvPr/>
          </p:nvSpPr>
          <p:spPr>
            <a:xfrm>
              <a:off x="10118185" y="1167553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i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4FC8A5-7694-4470-8AAB-7C73E7B58CB6}"/>
                </a:ext>
              </a:extLst>
            </p:cNvPr>
            <p:cNvSpPr/>
            <p:nvPr/>
          </p:nvSpPr>
          <p:spPr>
            <a:xfrm>
              <a:off x="10187669" y="8661144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h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2E7161-22F2-47FA-8D71-5A0DF54EB3AA}"/>
                </a:ext>
              </a:extLst>
            </p:cNvPr>
            <p:cNvSpPr/>
            <p:nvPr/>
          </p:nvSpPr>
          <p:spPr>
            <a:xfrm>
              <a:off x="20524382" y="571658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44B9EE-719F-4839-9705-E6CC9AA03742}"/>
                </a:ext>
              </a:extLst>
            </p:cNvPr>
            <p:cNvSpPr/>
            <p:nvPr/>
          </p:nvSpPr>
          <p:spPr>
            <a:xfrm>
              <a:off x="20524382" y="8722027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q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52721AB-565B-4FEE-B941-BA591E4F4632}"/>
                </a:ext>
              </a:extLst>
            </p:cNvPr>
            <p:cNvSpPr/>
            <p:nvPr/>
          </p:nvSpPr>
          <p:spPr>
            <a:xfrm>
              <a:off x="20524382" y="1167391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r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26" name="Konektor Lurus 25">
              <a:extLst>
                <a:ext uri="{FF2B5EF4-FFF2-40B4-BE49-F238E27FC236}">
                  <a16:creationId xmlns:a16="http://schemas.microsoft.com/office/drawing/2014/main" id="{9BFAD80D-C416-4251-A661-93731439AECF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 flipV="1">
              <a:off x="1846521" y="6416868"/>
              <a:ext cx="3904760" cy="227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Konektor Lurus 29">
              <a:extLst>
                <a:ext uri="{FF2B5EF4-FFF2-40B4-BE49-F238E27FC236}">
                  <a16:creationId xmlns:a16="http://schemas.microsoft.com/office/drawing/2014/main" id="{62E3516A-5831-4B6D-88B9-8EC6EA510C87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1541721" y="6858000"/>
              <a:ext cx="38986" cy="170282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Konektor Lurus 31">
              <a:extLst>
                <a:ext uri="{FF2B5EF4-FFF2-40B4-BE49-F238E27FC236}">
                  <a16:creationId xmlns:a16="http://schemas.microsoft.com/office/drawing/2014/main" id="{C4FE9F19-3A1D-4DE3-BD6F-C85122F34A5C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 flipH="1">
              <a:off x="6017093" y="6835234"/>
              <a:ext cx="2" cy="17255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Konektor Lurus 33">
              <a:extLst>
                <a:ext uri="{FF2B5EF4-FFF2-40B4-BE49-F238E27FC236}">
                  <a16:creationId xmlns:a16="http://schemas.microsoft.com/office/drawing/2014/main" id="{DEE9E91D-FE97-46F9-A028-08514690F9A0}"/>
                </a:ext>
              </a:extLst>
            </p:cNvPr>
            <p:cNvCxnSpPr>
              <a:cxnSpLocks/>
              <a:stCxn id="9" idx="4"/>
              <a:endCxn id="21" idx="0"/>
            </p:cNvCxnSpPr>
            <p:nvPr/>
          </p:nvCxnSpPr>
          <p:spPr>
            <a:xfrm flipH="1">
              <a:off x="10453483" y="6642227"/>
              <a:ext cx="22944" cy="20189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Konektor Lurus 35">
              <a:extLst>
                <a:ext uri="{FF2B5EF4-FFF2-40B4-BE49-F238E27FC236}">
                  <a16:creationId xmlns:a16="http://schemas.microsoft.com/office/drawing/2014/main" id="{0A06DD88-8585-4E2B-AEF0-FB44298DD8A9}"/>
                </a:ext>
              </a:extLst>
            </p:cNvPr>
            <p:cNvCxnSpPr>
              <a:cxnSpLocks/>
              <a:stCxn id="21" idx="4"/>
              <a:endCxn id="20" idx="0"/>
            </p:cNvCxnSpPr>
            <p:nvPr/>
          </p:nvCxnSpPr>
          <p:spPr>
            <a:xfrm flipH="1">
              <a:off x="10383999" y="9497876"/>
              <a:ext cx="69484" cy="21776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Konektor Lurus 38">
              <a:extLst>
                <a:ext uri="{FF2B5EF4-FFF2-40B4-BE49-F238E27FC236}">
                  <a16:creationId xmlns:a16="http://schemas.microsoft.com/office/drawing/2014/main" id="{EAC115A7-215E-40C2-AD3A-CD55B558243B}"/>
                </a:ext>
              </a:extLst>
            </p:cNvPr>
            <p:cNvCxnSpPr>
              <a:stCxn id="2" idx="4"/>
              <a:endCxn id="8" idx="0"/>
            </p:cNvCxnSpPr>
            <p:nvPr/>
          </p:nvCxnSpPr>
          <p:spPr>
            <a:xfrm flipH="1">
              <a:off x="1537536" y="9413510"/>
              <a:ext cx="4185" cy="22235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Konektor Lurus 40">
              <a:extLst>
                <a:ext uri="{FF2B5EF4-FFF2-40B4-BE49-F238E27FC236}">
                  <a16:creationId xmlns:a16="http://schemas.microsoft.com/office/drawing/2014/main" id="{EF6BA7C4-F3D4-440B-9B6E-5F0E460B6979}"/>
                </a:ext>
              </a:extLst>
            </p:cNvPr>
            <p:cNvCxnSpPr>
              <a:cxnSpLocks/>
              <a:stCxn id="12" idx="4"/>
              <a:endCxn id="11" idx="0"/>
            </p:cNvCxnSpPr>
            <p:nvPr/>
          </p:nvCxnSpPr>
          <p:spPr>
            <a:xfrm>
              <a:off x="5963932" y="9397561"/>
              <a:ext cx="53163" cy="22763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Konektor Lurus 42">
              <a:extLst>
                <a:ext uri="{FF2B5EF4-FFF2-40B4-BE49-F238E27FC236}">
                  <a16:creationId xmlns:a16="http://schemas.microsoft.com/office/drawing/2014/main" id="{565765EB-CB54-4CA4-8959-7A1AC3577408}"/>
                </a:ext>
              </a:extLst>
            </p:cNvPr>
            <p:cNvCxnSpPr>
              <a:stCxn id="2" idx="6"/>
              <a:endCxn id="12" idx="2"/>
            </p:cNvCxnSpPr>
            <p:nvPr/>
          </p:nvCxnSpPr>
          <p:spPr>
            <a:xfrm flipV="1">
              <a:off x="1807535" y="8979195"/>
              <a:ext cx="3890583" cy="1594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Konektor Lurus 44">
              <a:extLst>
                <a:ext uri="{FF2B5EF4-FFF2-40B4-BE49-F238E27FC236}">
                  <a16:creationId xmlns:a16="http://schemas.microsoft.com/office/drawing/2014/main" id="{857E576D-5B27-4EE2-B24C-A10D8F58DBC4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1846521" y="6416868"/>
              <a:ext cx="3904760" cy="25053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Konektor Lurus 46">
              <a:extLst>
                <a:ext uri="{FF2B5EF4-FFF2-40B4-BE49-F238E27FC236}">
                  <a16:creationId xmlns:a16="http://schemas.microsoft.com/office/drawing/2014/main" id="{887DEC2E-DEBE-4EBD-BACE-E983DF58F370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1803350" y="12055465"/>
              <a:ext cx="3947931" cy="368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Kotak Teks 47">
              <a:extLst>
                <a:ext uri="{FF2B5EF4-FFF2-40B4-BE49-F238E27FC236}">
                  <a16:creationId xmlns:a16="http://schemas.microsoft.com/office/drawing/2014/main" id="{D155D42B-9320-4DBE-9EAD-0AD31685E4BB}"/>
                </a:ext>
              </a:extLst>
            </p:cNvPr>
            <p:cNvSpPr txBox="1"/>
            <p:nvPr/>
          </p:nvSpPr>
          <p:spPr>
            <a:xfrm>
              <a:off x="3327990" y="617557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4360</a:t>
              </a:r>
            </a:p>
          </p:txBody>
        </p:sp>
        <p:sp>
          <p:nvSpPr>
            <p:cNvPr id="49" name="Kotak Teks 48">
              <a:extLst>
                <a:ext uri="{FF2B5EF4-FFF2-40B4-BE49-F238E27FC236}">
                  <a16:creationId xmlns:a16="http://schemas.microsoft.com/office/drawing/2014/main" id="{8C2FFD14-71FD-4E8E-A221-23525F44B72F}"/>
                </a:ext>
              </a:extLst>
            </p:cNvPr>
            <p:cNvSpPr txBox="1"/>
            <p:nvPr/>
          </p:nvSpPr>
          <p:spPr>
            <a:xfrm>
              <a:off x="1158949" y="7433589"/>
              <a:ext cx="836427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4370</a:t>
              </a:r>
            </a:p>
          </p:txBody>
        </p:sp>
        <p:cxnSp>
          <p:nvCxnSpPr>
            <p:cNvPr id="51" name="Konektor Lurus 50">
              <a:extLst>
                <a:ext uri="{FF2B5EF4-FFF2-40B4-BE49-F238E27FC236}">
                  <a16:creationId xmlns:a16="http://schemas.microsoft.com/office/drawing/2014/main" id="{764DD6AA-CD64-4E04-A2A3-6A080792176E}"/>
                </a:ext>
              </a:extLst>
            </p:cNvPr>
            <p:cNvCxnSpPr>
              <a:stCxn id="12" idx="7"/>
              <a:endCxn id="9" idx="2"/>
            </p:cNvCxnSpPr>
            <p:nvPr/>
          </p:nvCxnSpPr>
          <p:spPr>
            <a:xfrm flipV="1">
              <a:off x="6151891" y="6223861"/>
              <a:ext cx="4058722" cy="24595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Konektor Lurus 52">
              <a:extLst>
                <a:ext uri="{FF2B5EF4-FFF2-40B4-BE49-F238E27FC236}">
                  <a16:creationId xmlns:a16="http://schemas.microsoft.com/office/drawing/2014/main" id="{A1BDCACD-2060-4EED-A1FF-A7B8DC2AA525}"/>
                </a:ext>
              </a:extLst>
            </p:cNvPr>
            <p:cNvCxnSpPr>
              <a:stCxn id="12" idx="6"/>
              <a:endCxn id="21" idx="2"/>
            </p:cNvCxnSpPr>
            <p:nvPr/>
          </p:nvCxnSpPr>
          <p:spPr>
            <a:xfrm>
              <a:off x="6229746" y="8979195"/>
              <a:ext cx="3957923" cy="100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Konektor Lurus 54">
              <a:extLst>
                <a:ext uri="{FF2B5EF4-FFF2-40B4-BE49-F238E27FC236}">
                  <a16:creationId xmlns:a16="http://schemas.microsoft.com/office/drawing/2014/main" id="{415ECC34-9EEA-4032-A43F-676BB6240B2C}"/>
                </a:ext>
              </a:extLst>
            </p:cNvPr>
            <p:cNvCxnSpPr>
              <a:stCxn id="11" idx="6"/>
              <a:endCxn id="20" idx="2"/>
            </p:cNvCxnSpPr>
            <p:nvPr/>
          </p:nvCxnSpPr>
          <p:spPr>
            <a:xfrm>
              <a:off x="6282909" y="12092282"/>
              <a:ext cx="3835276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Konektor Lurus 56">
              <a:extLst>
                <a:ext uri="{FF2B5EF4-FFF2-40B4-BE49-F238E27FC236}">
                  <a16:creationId xmlns:a16="http://schemas.microsoft.com/office/drawing/2014/main" id="{43D510E1-6CC4-4562-A66B-2943022A8F8F}"/>
                </a:ext>
              </a:extLst>
            </p:cNvPr>
            <p:cNvCxnSpPr>
              <a:stCxn id="20" idx="6"/>
              <a:endCxn id="13" idx="2"/>
            </p:cNvCxnSpPr>
            <p:nvPr/>
          </p:nvCxnSpPr>
          <p:spPr>
            <a:xfrm>
              <a:off x="10649813" y="12093902"/>
              <a:ext cx="381401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Konektor Lurus 58">
              <a:extLst>
                <a:ext uri="{FF2B5EF4-FFF2-40B4-BE49-F238E27FC236}">
                  <a16:creationId xmlns:a16="http://schemas.microsoft.com/office/drawing/2014/main" id="{563BC35E-7DCE-4812-8AD5-9488CD58383A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>
              <a:off x="14995452" y="12093902"/>
              <a:ext cx="283982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Konektor Lurus 60">
              <a:extLst>
                <a:ext uri="{FF2B5EF4-FFF2-40B4-BE49-F238E27FC236}">
                  <a16:creationId xmlns:a16="http://schemas.microsoft.com/office/drawing/2014/main" id="{3EB8822F-793E-4565-AE39-7CF315278B20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 flipV="1">
              <a:off x="18366907" y="12092282"/>
              <a:ext cx="2157475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Konektor Lurus 62">
              <a:extLst>
                <a:ext uri="{FF2B5EF4-FFF2-40B4-BE49-F238E27FC236}">
                  <a16:creationId xmlns:a16="http://schemas.microsoft.com/office/drawing/2014/main" id="{5D6DAE1B-00C0-4B0D-8CF0-AB52455C9B00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>
              <a:off x="10719297" y="9387591"/>
              <a:ext cx="3869389" cy="26066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Konektor Lurus 64">
              <a:extLst>
                <a:ext uri="{FF2B5EF4-FFF2-40B4-BE49-F238E27FC236}">
                  <a16:creationId xmlns:a16="http://schemas.microsoft.com/office/drawing/2014/main" id="{8F31BD8A-1349-469D-A974-743BCF468793}"/>
                </a:ext>
              </a:extLst>
            </p:cNvPr>
            <p:cNvCxnSpPr>
              <a:cxnSpLocks/>
              <a:stCxn id="19" idx="4"/>
              <a:endCxn id="15" idx="0"/>
            </p:cNvCxnSpPr>
            <p:nvPr/>
          </p:nvCxnSpPr>
          <p:spPr>
            <a:xfrm>
              <a:off x="14624057" y="6606634"/>
              <a:ext cx="152588" cy="20667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Konektor Lurus 66">
              <a:extLst>
                <a:ext uri="{FF2B5EF4-FFF2-40B4-BE49-F238E27FC236}">
                  <a16:creationId xmlns:a16="http://schemas.microsoft.com/office/drawing/2014/main" id="{4C20F149-0E2F-4C62-BE5B-45A43B17776F}"/>
                </a:ext>
              </a:extLst>
            </p:cNvPr>
            <p:cNvCxnSpPr>
              <a:stCxn id="19" idx="6"/>
              <a:endCxn id="14" idx="2"/>
            </p:cNvCxnSpPr>
            <p:nvPr/>
          </p:nvCxnSpPr>
          <p:spPr>
            <a:xfrm>
              <a:off x="14889871" y="6188268"/>
              <a:ext cx="294540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Konektor Lurus 69">
              <a:extLst>
                <a:ext uri="{FF2B5EF4-FFF2-40B4-BE49-F238E27FC236}">
                  <a16:creationId xmlns:a16="http://schemas.microsoft.com/office/drawing/2014/main" id="{4AEC6922-A578-420A-A567-CF8BD1CCF070}"/>
                </a:ext>
              </a:extLst>
            </p:cNvPr>
            <p:cNvCxnSpPr>
              <a:stCxn id="14" idx="6"/>
              <a:endCxn id="23" idx="2"/>
            </p:cNvCxnSpPr>
            <p:nvPr/>
          </p:nvCxnSpPr>
          <p:spPr>
            <a:xfrm flipV="1">
              <a:off x="18366907" y="6134953"/>
              <a:ext cx="2157475" cy="53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Konektor Lurus 71">
              <a:extLst>
                <a:ext uri="{FF2B5EF4-FFF2-40B4-BE49-F238E27FC236}">
                  <a16:creationId xmlns:a16="http://schemas.microsoft.com/office/drawing/2014/main" id="{629CE37B-023E-4A6C-9360-8FE4CEE8DE16}"/>
                </a:ext>
              </a:extLst>
            </p:cNvPr>
            <p:cNvCxnSpPr>
              <a:stCxn id="23" idx="4"/>
              <a:endCxn id="24" idx="0"/>
            </p:cNvCxnSpPr>
            <p:nvPr/>
          </p:nvCxnSpPr>
          <p:spPr>
            <a:xfrm>
              <a:off x="20790196" y="6553319"/>
              <a:ext cx="0" cy="21687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Konektor Lurus 73">
              <a:extLst>
                <a:ext uri="{FF2B5EF4-FFF2-40B4-BE49-F238E27FC236}">
                  <a16:creationId xmlns:a16="http://schemas.microsoft.com/office/drawing/2014/main" id="{6C5572B4-D978-47D2-B5BA-51E214CAB6A5}"/>
                </a:ext>
              </a:extLst>
            </p:cNvPr>
            <p:cNvCxnSpPr>
              <a:stCxn id="24" idx="4"/>
              <a:endCxn id="25" idx="0"/>
            </p:cNvCxnSpPr>
            <p:nvPr/>
          </p:nvCxnSpPr>
          <p:spPr>
            <a:xfrm>
              <a:off x="20790196" y="9558759"/>
              <a:ext cx="0" cy="21151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Konektor Lurus 75">
              <a:extLst>
                <a:ext uri="{FF2B5EF4-FFF2-40B4-BE49-F238E27FC236}">
                  <a16:creationId xmlns:a16="http://schemas.microsoft.com/office/drawing/2014/main" id="{9686FDD2-C9C1-4A63-8294-394D93BEBC4E}"/>
                </a:ext>
              </a:extLst>
            </p:cNvPr>
            <p:cNvCxnSpPr>
              <a:stCxn id="24" idx="3"/>
              <a:endCxn id="18" idx="7"/>
            </p:cNvCxnSpPr>
            <p:nvPr/>
          </p:nvCxnSpPr>
          <p:spPr>
            <a:xfrm flipH="1">
              <a:off x="18289052" y="9436222"/>
              <a:ext cx="2313185" cy="23618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Konektor Lurus 77">
              <a:extLst>
                <a:ext uri="{FF2B5EF4-FFF2-40B4-BE49-F238E27FC236}">
                  <a16:creationId xmlns:a16="http://schemas.microsoft.com/office/drawing/2014/main" id="{1A769D94-7AF7-4BA6-9321-1CB24B07D6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18366907" y="9140393"/>
              <a:ext cx="215747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Konektor Lurus 79">
              <a:extLst>
                <a:ext uri="{FF2B5EF4-FFF2-40B4-BE49-F238E27FC236}">
                  <a16:creationId xmlns:a16="http://schemas.microsoft.com/office/drawing/2014/main" id="{0C54457B-71FD-4F5C-A20B-40AD5FE78C88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15042459" y="9091762"/>
              <a:ext cx="2792820" cy="486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Konektor Lurus 81">
              <a:extLst>
                <a:ext uri="{FF2B5EF4-FFF2-40B4-BE49-F238E27FC236}">
                  <a16:creationId xmlns:a16="http://schemas.microsoft.com/office/drawing/2014/main" id="{2602B2A7-692E-4525-AC69-D115757D5E9E}"/>
                </a:ext>
              </a:extLst>
            </p:cNvPr>
            <p:cNvCxnSpPr>
              <a:stCxn id="14" idx="4"/>
              <a:endCxn id="17" idx="0"/>
            </p:cNvCxnSpPr>
            <p:nvPr/>
          </p:nvCxnSpPr>
          <p:spPr>
            <a:xfrm>
              <a:off x="18101093" y="6606634"/>
              <a:ext cx="0" cy="21153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Konektor Lurus 83">
              <a:extLst>
                <a:ext uri="{FF2B5EF4-FFF2-40B4-BE49-F238E27FC236}">
                  <a16:creationId xmlns:a16="http://schemas.microsoft.com/office/drawing/2014/main" id="{D132FF02-0C91-46A3-B4B6-4A351B4F063C}"/>
                </a:ext>
              </a:extLst>
            </p:cNvPr>
            <p:cNvCxnSpPr>
              <a:cxnSpLocks/>
              <a:stCxn id="19" idx="5"/>
              <a:endCxn id="17" idx="1"/>
            </p:cNvCxnSpPr>
            <p:nvPr/>
          </p:nvCxnSpPr>
          <p:spPr>
            <a:xfrm>
              <a:off x="14812016" y="6484097"/>
              <a:ext cx="3101118" cy="23604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6" name="Konektor Lurus 85">
              <a:extLst>
                <a:ext uri="{FF2B5EF4-FFF2-40B4-BE49-F238E27FC236}">
                  <a16:creationId xmlns:a16="http://schemas.microsoft.com/office/drawing/2014/main" id="{B9696C8A-B853-4EA8-9BF5-5F687F405FE3}"/>
                </a:ext>
              </a:extLst>
            </p:cNvPr>
            <p:cNvCxnSpPr>
              <a:cxnSpLocks/>
              <a:stCxn id="23" idx="3"/>
              <a:endCxn id="17" idx="7"/>
            </p:cNvCxnSpPr>
            <p:nvPr/>
          </p:nvCxnSpPr>
          <p:spPr>
            <a:xfrm flipH="1">
              <a:off x="18289052" y="6430782"/>
              <a:ext cx="2313185" cy="24137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Konektor: Melengkung 108">
              <a:extLst>
                <a:ext uri="{FF2B5EF4-FFF2-40B4-BE49-F238E27FC236}">
                  <a16:creationId xmlns:a16="http://schemas.microsoft.com/office/drawing/2014/main" id="{D453E09E-1A5C-46F5-939C-E15B98A28A52}"/>
                </a:ext>
              </a:extLst>
            </p:cNvPr>
            <p:cNvCxnSpPr>
              <a:stCxn id="9" idx="6"/>
              <a:endCxn id="20" idx="7"/>
            </p:cNvCxnSpPr>
            <p:nvPr/>
          </p:nvCxnSpPr>
          <p:spPr>
            <a:xfrm flipH="1">
              <a:off x="10571958" y="6223861"/>
              <a:ext cx="170283" cy="5574212"/>
            </a:xfrm>
            <a:prstGeom prst="curvedConnector4">
              <a:avLst>
                <a:gd name="adj1" fmla="val -346545"/>
                <a:gd name="adj2" fmla="val 98814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3" name="Konektor Lurus 112">
              <a:extLst>
                <a:ext uri="{FF2B5EF4-FFF2-40B4-BE49-F238E27FC236}">
                  <a16:creationId xmlns:a16="http://schemas.microsoft.com/office/drawing/2014/main" id="{2F6BAAE4-04A1-4A84-9008-1031D1D35049}"/>
                </a:ext>
              </a:extLst>
            </p:cNvPr>
            <p:cNvCxnSpPr>
              <a:stCxn id="2" idx="5"/>
              <a:endCxn id="11" idx="1"/>
            </p:cNvCxnSpPr>
            <p:nvPr/>
          </p:nvCxnSpPr>
          <p:spPr>
            <a:xfrm>
              <a:off x="1729680" y="9290973"/>
              <a:ext cx="4099456" cy="250548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5" name="Konektor Lurus 114">
              <a:extLst>
                <a:ext uri="{FF2B5EF4-FFF2-40B4-BE49-F238E27FC236}">
                  <a16:creationId xmlns:a16="http://schemas.microsoft.com/office/drawing/2014/main" id="{AAD5E2A3-1A6F-42F8-9A16-85005E32232D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10742241" y="6188268"/>
              <a:ext cx="3616002" cy="355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6" name="Kotak Teks 115">
              <a:extLst>
                <a:ext uri="{FF2B5EF4-FFF2-40B4-BE49-F238E27FC236}">
                  <a16:creationId xmlns:a16="http://schemas.microsoft.com/office/drawing/2014/main" id="{7A2889C8-EDEE-48D3-B32C-DD8B1DC707D7}"/>
                </a:ext>
              </a:extLst>
            </p:cNvPr>
            <p:cNvSpPr txBox="1"/>
            <p:nvPr/>
          </p:nvSpPr>
          <p:spPr>
            <a:xfrm rot="19477780">
              <a:off x="3278318" y="747213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5660</a:t>
              </a:r>
            </a:p>
          </p:txBody>
        </p:sp>
        <p:sp>
          <p:nvSpPr>
            <p:cNvPr id="117" name="Kotak Teks 116">
              <a:extLst>
                <a:ext uri="{FF2B5EF4-FFF2-40B4-BE49-F238E27FC236}">
                  <a16:creationId xmlns:a16="http://schemas.microsoft.com/office/drawing/2014/main" id="{77A15FEC-7324-48D1-AFF3-39D432B8D0E9}"/>
                </a:ext>
              </a:extLst>
            </p:cNvPr>
            <p:cNvSpPr txBox="1"/>
            <p:nvPr/>
          </p:nvSpPr>
          <p:spPr>
            <a:xfrm>
              <a:off x="5643360" y="7430780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5790</a:t>
              </a:r>
            </a:p>
          </p:txBody>
        </p:sp>
        <p:sp>
          <p:nvSpPr>
            <p:cNvPr id="121" name="Kotak Teks 120">
              <a:extLst>
                <a:ext uri="{FF2B5EF4-FFF2-40B4-BE49-F238E27FC236}">
                  <a16:creationId xmlns:a16="http://schemas.microsoft.com/office/drawing/2014/main" id="{DF6AA13D-582A-4248-91B3-EF0B7CD9125C}"/>
                </a:ext>
              </a:extLst>
            </p:cNvPr>
            <p:cNvSpPr txBox="1"/>
            <p:nvPr/>
          </p:nvSpPr>
          <p:spPr>
            <a:xfrm>
              <a:off x="10118185" y="7597131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/>
                <a:t>4680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22" name="Kotak Teks 121">
              <a:extLst>
                <a:ext uri="{FF2B5EF4-FFF2-40B4-BE49-F238E27FC236}">
                  <a16:creationId xmlns:a16="http://schemas.microsoft.com/office/drawing/2014/main" id="{05CD9E73-705E-4B87-B024-A19A382D754F}"/>
                </a:ext>
              </a:extLst>
            </p:cNvPr>
            <p:cNvSpPr txBox="1"/>
            <p:nvPr/>
          </p:nvSpPr>
          <p:spPr>
            <a:xfrm rot="19523692">
              <a:off x="7953153" y="7174768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7020</a:t>
              </a:r>
            </a:p>
          </p:txBody>
        </p:sp>
        <p:sp>
          <p:nvSpPr>
            <p:cNvPr id="123" name="Kotak Teks 122">
              <a:extLst>
                <a:ext uri="{FF2B5EF4-FFF2-40B4-BE49-F238E27FC236}">
                  <a16:creationId xmlns:a16="http://schemas.microsoft.com/office/drawing/2014/main" id="{93D2FFAF-87C0-4236-B86F-04EA656FA6F4}"/>
                </a:ext>
              </a:extLst>
            </p:cNvPr>
            <p:cNvSpPr txBox="1"/>
            <p:nvPr/>
          </p:nvSpPr>
          <p:spPr>
            <a:xfrm>
              <a:off x="3359071" y="8785931"/>
              <a:ext cx="104908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10390</a:t>
              </a:r>
            </a:p>
          </p:txBody>
        </p:sp>
        <p:sp>
          <p:nvSpPr>
            <p:cNvPr id="124" name="Kotak Teks 123">
              <a:extLst>
                <a:ext uri="{FF2B5EF4-FFF2-40B4-BE49-F238E27FC236}">
                  <a16:creationId xmlns:a16="http://schemas.microsoft.com/office/drawing/2014/main" id="{7C5070E3-4AA4-44C2-B7C1-444BA014A5A1}"/>
                </a:ext>
              </a:extLst>
            </p:cNvPr>
            <p:cNvSpPr txBox="1"/>
            <p:nvPr/>
          </p:nvSpPr>
          <p:spPr>
            <a:xfrm>
              <a:off x="7655442" y="8838590"/>
              <a:ext cx="117953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3570</a:t>
              </a:r>
            </a:p>
          </p:txBody>
        </p:sp>
        <p:sp>
          <p:nvSpPr>
            <p:cNvPr id="125" name="Kotak Teks 124">
              <a:extLst>
                <a:ext uri="{FF2B5EF4-FFF2-40B4-BE49-F238E27FC236}">
                  <a16:creationId xmlns:a16="http://schemas.microsoft.com/office/drawing/2014/main" id="{DEBC1869-5E1B-4C93-B4DE-D468926ECB46}"/>
                </a:ext>
              </a:extLst>
            </p:cNvPr>
            <p:cNvSpPr txBox="1"/>
            <p:nvPr/>
          </p:nvSpPr>
          <p:spPr>
            <a:xfrm>
              <a:off x="10118185" y="10121157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6160</a:t>
              </a:r>
            </a:p>
          </p:txBody>
        </p:sp>
        <p:sp>
          <p:nvSpPr>
            <p:cNvPr id="126" name="Kotak Teks 125">
              <a:extLst>
                <a:ext uri="{FF2B5EF4-FFF2-40B4-BE49-F238E27FC236}">
                  <a16:creationId xmlns:a16="http://schemas.microsoft.com/office/drawing/2014/main" id="{E6A3409D-B581-4824-9B30-FBEAEE1AAB6F}"/>
                </a:ext>
              </a:extLst>
            </p:cNvPr>
            <p:cNvSpPr txBox="1"/>
            <p:nvPr/>
          </p:nvSpPr>
          <p:spPr>
            <a:xfrm>
              <a:off x="10938569" y="8505570"/>
              <a:ext cx="113342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5870</a:t>
              </a:r>
            </a:p>
          </p:txBody>
        </p:sp>
        <p:sp>
          <p:nvSpPr>
            <p:cNvPr id="127" name="Kotak Teks 126">
              <a:extLst>
                <a:ext uri="{FF2B5EF4-FFF2-40B4-BE49-F238E27FC236}">
                  <a16:creationId xmlns:a16="http://schemas.microsoft.com/office/drawing/2014/main" id="{23C2DBCE-AA9B-4845-A706-0465EEB6FDE6}"/>
                </a:ext>
              </a:extLst>
            </p:cNvPr>
            <p:cNvSpPr txBox="1"/>
            <p:nvPr/>
          </p:nvSpPr>
          <p:spPr>
            <a:xfrm>
              <a:off x="1275907" y="10366399"/>
              <a:ext cx="80259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6480</a:t>
              </a:r>
            </a:p>
          </p:txBody>
        </p:sp>
        <p:sp>
          <p:nvSpPr>
            <p:cNvPr id="128" name="Kotak Teks 127">
              <a:extLst>
                <a:ext uri="{FF2B5EF4-FFF2-40B4-BE49-F238E27FC236}">
                  <a16:creationId xmlns:a16="http://schemas.microsoft.com/office/drawing/2014/main" id="{48C2CEFF-9B8E-4DB9-A4C3-ADE43464E43B}"/>
                </a:ext>
              </a:extLst>
            </p:cNvPr>
            <p:cNvSpPr txBox="1"/>
            <p:nvPr/>
          </p:nvSpPr>
          <p:spPr>
            <a:xfrm>
              <a:off x="3228646" y="11843732"/>
              <a:ext cx="853205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3060</a:t>
              </a:r>
            </a:p>
          </p:txBody>
        </p:sp>
        <p:sp>
          <p:nvSpPr>
            <p:cNvPr id="133" name="Kotak Teks 132">
              <a:extLst>
                <a:ext uri="{FF2B5EF4-FFF2-40B4-BE49-F238E27FC236}">
                  <a16:creationId xmlns:a16="http://schemas.microsoft.com/office/drawing/2014/main" id="{E5F6806C-0D12-4E47-A72F-81926CD7158C}"/>
                </a:ext>
              </a:extLst>
            </p:cNvPr>
            <p:cNvSpPr txBox="1"/>
            <p:nvPr/>
          </p:nvSpPr>
          <p:spPr>
            <a:xfrm>
              <a:off x="7795134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6500</a:t>
              </a:r>
            </a:p>
          </p:txBody>
        </p:sp>
        <p:sp>
          <p:nvSpPr>
            <p:cNvPr id="134" name="Kotak Teks 133">
              <a:extLst>
                <a:ext uri="{FF2B5EF4-FFF2-40B4-BE49-F238E27FC236}">
                  <a16:creationId xmlns:a16="http://schemas.microsoft.com/office/drawing/2014/main" id="{56F94BE8-8F7D-459E-9FEA-75D2C60BE226}"/>
                </a:ext>
              </a:extLst>
            </p:cNvPr>
            <p:cNvSpPr txBox="1"/>
            <p:nvPr/>
          </p:nvSpPr>
          <p:spPr>
            <a:xfrm>
              <a:off x="3223415" y="10316574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6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310</a:t>
              </a:r>
            </a:p>
          </p:txBody>
        </p:sp>
        <p:sp>
          <p:nvSpPr>
            <p:cNvPr id="135" name="Kotak Teks 134">
              <a:extLst>
                <a:ext uri="{FF2B5EF4-FFF2-40B4-BE49-F238E27FC236}">
                  <a16:creationId xmlns:a16="http://schemas.microsoft.com/office/drawing/2014/main" id="{806C7235-570C-425B-9677-7B348C9735E1}"/>
                </a:ext>
              </a:extLst>
            </p:cNvPr>
            <p:cNvSpPr txBox="1"/>
            <p:nvPr/>
          </p:nvSpPr>
          <p:spPr>
            <a:xfrm>
              <a:off x="5733677" y="1059768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9520</a:t>
              </a:r>
            </a:p>
          </p:txBody>
        </p:sp>
        <p:sp>
          <p:nvSpPr>
            <p:cNvPr id="136" name="Kotak Teks 135">
              <a:extLst>
                <a:ext uri="{FF2B5EF4-FFF2-40B4-BE49-F238E27FC236}">
                  <a16:creationId xmlns:a16="http://schemas.microsoft.com/office/drawing/2014/main" id="{327E137A-7DD5-4859-93F1-CAA8F14EE9E4}"/>
                </a:ext>
              </a:extLst>
            </p:cNvPr>
            <p:cNvSpPr txBox="1"/>
            <p:nvPr/>
          </p:nvSpPr>
          <p:spPr>
            <a:xfrm>
              <a:off x="12279347" y="1183454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6950</a:t>
              </a:r>
            </a:p>
          </p:txBody>
        </p:sp>
        <p:sp>
          <p:nvSpPr>
            <p:cNvPr id="137" name="Kotak Teks 136">
              <a:extLst>
                <a:ext uri="{FF2B5EF4-FFF2-40B4-BE49-F238E27FC236}">
                  <a16:creationId xmlns:a16="http://schemas.microsoft.com/office/drawing/2014/main" id="{AB389087-D1EF-4FE7-A21F-02412788EE31}"/>
                </a:ext>
              </a:extLst>
            </p:cNvPr>
            <p:cNvSpPr txBox="1"/>
            <p:nvPr/>
          </p:nvSpPr>
          <p:spPr>
            <a:xfrm>
              <a:off x="16000930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5280</a:t>
              </a:r>
            </a:p>
          </p:txBody>
        </p:sp>
        <p:sp>
          <p:nvSpPr>
            <p:cNvPr id="138" name="Kotak Teks 137">
              <a:extLst>
                <a:ext uri="{FF2B5EF4-FFF2-40B4-BE49-F238E27FC236}">
                  <a16:creationId xmlns:a16="http://schemas.microsoft.com/office/drawing/2014/main" id="{10ED4BC4-64E6-4246-9398-F90F49A2901A}"/>
                </a:ext>
              </a:extLst>
            </p:cNvPr>
            <p:cNvSpPr txBox="1"/>
            <p:nvPr/>
          </p:nvSpPr>
          <p:spPr>
            <a:xfrm>
              <a:off x="19128626" y="119183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9040</a:t>
              </a:r>
            </a:p>
          </p:txBody>
        </p:sp>
        <p:sp>
          <p:nvSpPr>
            <p:cNvPr id="139" name="Kotak Teks 138">
              <a:extLst>
                <a:ext uri="{FF2B5EF4-FFF2-40B4-BE49-F238E27FC236}">
                  <a16:creationId xmlns:a16="http://schemas.microsoft.com/office/drawing/2014/main" id="{F879B8E8-435B-4A0C-BC37-7F90216A9E25}"/>
                </a:ext>
              </a:extLst>
            </p:cNvPr>
            <p:cNvSpPr txBox="1"/>
            <p:nvPr/>
          </p:nvSpPr>
          <p:spPr>
            <a:xfrm>
              <a:off x="20420819" y="1055253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4710</a:t>
              </a:r>
            </a:p>
          </p:txBody>
        </p:sp>
        <p:sp>
          <p:nvSpPr>
            <p:cNvPr id="140" name="Kotak Teks 139">
              <a:extLst>
                <a:ext uri="{FF2B5EF4-FFF2-40B4-BE49-F238E27FC236}">
                  <a16:creationId xmlns:a16="http://schemas.microsoft.com/office/drawing/2014/main" id="{8184153B-9600-4670-BBED-83F225B97B4F}"/>
                </a:ext>
              </a:extLst>
            </p:cNvPr>
            <p:cNvSpPr txBox="1"/>
            <p:nvPr/>
          </p:nvSpPr>
          <p:spPr>
            <a:xfrm>
              <a:off x="12083435" y="5865190"/>
              <a:ext cx="106004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11070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41" name="Kotak Teks 140">
              <a:extLst>
                <a:ext uri="{FF2B5EF4-FFF2-40B4-BE49-F238E27FC236}">
                  <a16:creationId xmlns:a16="http://schemas.microsoft.com/office/drawing/2014/main" id="{0B135C24-CBF8-4B74-A24A-00E127C37DF5}"/>
                </a:ext>
              </a:extLst>
            </p:cNvPr>
            <p:cNvSpPr txBox="1"/>
            <p:nvPr/>
          </p:nvSpPr>
          <p:spPr>
            <a:xfrm>
              <a:off x="15850868" y="737904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6910</a:t>
              </a:r>
            </a:p>
          </p:txBody>
        </p:sp>
        <p:sp>
          <p:nvSpPr>
            <p:cNvPr id="143" name="Kotak Teks 142">
              <a:extLst>
                <a:ext uri="{FF2B5EF4-FFF2-40B4-BE49-F238E27FC236}">
                  <a16:creationId xmlns:a16="http://schemas.microsoft.com/office/drawing/2014/main" id="{5DBFA862-FCD5-4CB1-9F52-923B93CD0C08}"/>
                </a:ext>
              </a:extLst>
            </p:cNvPr>
            <p:cNvSpPr txBox="1"/>
            <p:nvPr/>
          </p:nvSpPr>
          <p:spPr>
            <a:xfrm>
              <a:off x="19247523" y="8907097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883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  <p:sp>
          <p:nvSpPr>
            <p:cNvPr id="144" name="Kotak Teks 143">
              <a:extLst>
                <a:ext uri="{FF2B5EF4-FFF2-40B4-BE49-F238E27FC236}">
                  <a16:creationId xmlns:a16="http://schemas.microsoft.com/office/drawing/2014/main" id="{59EF8A6C-E3E2-46FA-9169-571D771282BB}"/>
                </a:ext>
              </a:extLst>
            </p:cNvPr>
            <p:cNvSpPr txBox="1"/>
            <p:nvPr/>
          </p:nvSpPr>
          <p:spPr>
            <a:xfrm>
              <a:off x="19107435" y="5896325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4270</a:t>
              </a:r>
            </a:p>
          </p:txBody>
        </p:sp>
        <p:sp>
          <p:nvSpPr>
            <p:cNvPr id="145" name="Kotak Teks 144">
              <a:extLst>
                <a:ext uri="{FF2B5EF4-FFF2-40B4-BE49-F238E27FC236}">
                  <a16:creationId xmlns:a16="http://schemas.microsoft.com/office/drawing/2014/main" id="{0A6446D0-0B69-474D-B28D-9F90C6DDE620}"/>
                </a:ext>
              </a:extLst>
            </p:cNvPr>
            <p:cNvSpPr txBox="1"/>
            <p:nvPr/>
          </p:nvSpPr>
          <p:spPr>
            <a:xfrm>
              <a:off x="20397059" y="7361137"/>
              <a:ext cx="864129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9460</a:t>
              </a:r>
            </a:p>
          </p:txBody>
        </p:sp>
        <p:sp>
          <p:nvSpPr>
            <p:cNvPr id="146" name="Kotak Teks 145">
              <a:extLst>
                <a:ext uri="{FF2B5EF4-FFF2-40B4-BE49-F238E27FC236}">
                  <a16:creationId xmlns:a16="http://schemas.microsoft.com/office/drawing/2014/main" id="{2E92D420-5D7A-498B-8BBF-66A829AA7C79}"/>
                </a:ext>
              </a:extLst>
            </p:cNvPr>
            <p:cNvSpPr txBox="1"/>
            <p:nvPr/>
          </p:nvSpPr>
          <p:spPr>
            <a:xfrm>
              <a:off x="18985698" y="742836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6570</a:t>
              </a:r>
            </a:p>
          </p:txBody>
        </p:sp>
        <p:sp>
          <p:nvSpPr>
            <p:cNvPr id="147" name="Kotak Teks 146">
              <a:extLst>
                <a:ext uri="{FF2B5EF4-FFF2-40B4-BE49-F238E27FC236}">
                  <a16:creationId xmlns:a16="http://schemas.microsoft.com/office/drawing/2014/main" id="{3333D2F7-5998-4F6C-AF1A-D381EC4D3524}"/>
                </a:ext>
              </a:extLst>
            </p:cNvPr>
            <p:cNvSpPr txBox="1"/>
            <p:nvPr/>
          </p:nvSpPr>
          <p:spPr>
            <a:xfrm>
              <a:off x="17772710" y="74008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4150</a:t>
              </a:r>
            </a:p>
          </p:txBody>
        </p:sp>
        <p:sp>
          <p:nvSpPr>
            <p:cNvPr id="148" name="Kotak Teks 147">
              <a:extLst>
                <a:ext uri="{FF2B5EF4-FFF2-40B4-BE49-F238E27FC236}">
                  <a16:creationId xmlns:a16="http://schemas.microsoft.com/office/drawing/2014/main" id="{B7AC97A1-051A-47FC-B8DB-64F7B1033E56}"/>
                </a:ext>
              </a:extLst>
            </p:cNvPr>
            <p:cNvSpPr txBox="1"/>
            <p:nvPr/>
          </p:nvSpPr>
          <p:spPr>
            <a:xfrm>
              <a:off x="16153330" y="8977169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5160</a:t>
              </a:r>
            </a:p>
          </p:txBody>
        </p:sp>
        <p:sp>
          <p:nvSpPr>
            <p:cNvPr id="149" name="Kotak Teks 148">
              <a:extLst>
                <a:ext uri="{FF2B5EF4-FFF2-40B4-BE49-F238E27FC236}">
                  <a16:creationId xmlns:a16="http://schemas.microsoft.com/office/drawing/2014/main" id="{8A6FE555-25EC-4388-AEF1-89F0B8DFE6EA}"/>
                </a:ext>
              </a:extLst>
            </p:cNvPr>
            <p:cNvSpPr txBox="1"/>
            <p:nvPr/>
          </p:nvSpPr>
          <p:spPr>
            <a:xfrm>
              <a:off x="16083654" y="597010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5470</a:t>
              </a:r>
            </a:p>
          </p:txBody>
        </p:sp>
        <p:sp>
          <p:nvSpPr>
            <p:cNvPr id="150" name="Kotak Teks 149">
              <a:extLst>
                <a:ext uri="{FF2B5EF4-FFF2-40B4-BE49-F238E27FC236}">
                  <a16:creationId xmlns:a16="http://schemas.microsoft.com/office/drawing/2014/main" id="{B0971719-65AD-4150-A450-78A7CB698AED}"/>
                </a:ext>
              </a:extLst>
            </p:cNvPr>
            <p:cNvSpPr txBox="1"/>
            <p:nvPr/>
          </p:nvSpPr>
          <p:spPr>
            <a:xfrm>
              <a:off x="14059605" y="7339056"/>
              <a:ext cx="1085582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11850</a:t>
              </a:r>
            </a:p>
          </p:txBody>
        </p:sp>
        <p:sp>
          <p:nvSpPr>
            <p:cNvPr id="151" name="Kotak Teks 150">
              <a:extLst>
                <a:ext uri="{FF2B5EF4-FFF2-40B4-BE49-F238E27FC236}">
                  <a16:creationId xmlns:a16="http://schemas.microsoft.com/office/drawing/2014/main" id="{312094D6-1105-436E-92AA-F17F6AB7BCA7}"/>
                </a:ext>
              </a:extLst>
            </p:cNvPr>
            <p:cNvSpPr txBox="1"/>
            <p:nvPr/>
          </p:nvSpPr>
          <p:spPr>
            <a:xfrm>
              <a:off x="12447413" y="1035439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4650</a:t>
              </a:r>
            </a:p>
          </p:txBody>
        </p:sp>
        <p:sp>
          <p:nvSpPr>
            <p:cNvPr id="152" name="Kotak Teks 151">
              <a:extLst>
                <a:ext uri="{FF2B5EF4-FFF2-40B4-BE49-F238E27FC236}">
                  <a16:creationId xmlns:a16="http://schemas.microsoft.com/office/drawing/2014/main" id="{C1B2998A-89E5-4165-8746-C4D5C39C4FC1}"/>
                </a:ext>
              </a:extLst>
            </p:cNvPr>
            <p:cNvSpPr txBox="1"/>
            <p:nvPr/>
          </p:nvSpPr>
          <p:spPr>
            <a:xfrm>
              <a:off x="18868318" y="10614153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178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</p:grpSp>
      <p:sp>
        <p:nvSpPr>
          <p:cNvPr id="154" name="Kotak Teks 153">
            <a:extLst>
              <a:ext uri="{FF2B5EF4-FFF2-40B4-BE49-F238E27FC236}">
                <a16:creationId xmlns:a16="http://schemas.microsoft.com/office/drawing/2014/main" id="{55E1ED0D-408E-462F-8AE3-7E3AFB89F16D}"/>
              </a:ext>
            </a:extLst>
          </p:cNvPr>
          <p:cNvSpPr txBox="1"/>
          <p:nvPr/>
        </p:nvSpPr>
        <p:spPr>
          <a:xfrm>
            <a:off x="5456819" y="803213"/>
            <a:ext cx="1977656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4360(a)</a:t>
            </a:r>
          </a:p>
          <a:p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10030(</a:t>
            </a:r>
            <a:r>
              <a:rPr lang="id-ID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5" name="Kotak Teks 154">
            <a:extLst>
              <a:ext uri="{FF2B5EF4-FFF2-40B4-BE49-F238E27FC236}">
                <a16:creationId xmlns:a16="http://schemas.microsoft.com/office/drawing/2014/main" id="{B0F6F610-B641-4393-A251-55A2D0DD2589}"/>
              </a:ext>
            </a:extLst>
          </p:cNvPr>
          <p:cNvSpPr txBox="1"/>
          <p:nvPr/>
        </p:nvSpPr>
        <p:spPr>
          <a:xfrm>
            <a:off x="-283663" y="6120615"/>
            <a:ext cx="197765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4370(a)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5" name="Kotak Teks 84">
            <a:extLst>
              <a:ext uri="{FF2B5EF4-FFF2-40B4-BE49-F238E27FC236}">
                <a16:creationId xmlns:a16="http://schemas.microsoft.com/office/drawing/2014/main" id="{25180C14-16C9-4E9F-8DB3-B5245AD24539}"/>
              </a:ext>
            </a:extLst>
          </p:cNvPr>
          <p:cNvSpPr txBox="1"/>
          <p:nvPr/>
        </p:nvSpPr>
        <p:spPr>
          <a:xfrm>
            <a:off x="845436" y="11799890"/>
            <a:ext cx="197765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10850(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7" name="Kotak Teks 86">
            <a:extLst>
              <a:ext uri="{FF2B5EF4-FFF2-40B4-BE49-F238E27FC236}">
                <a16:creationId xmlns:a16="http://schemas.microsoft.com/office/drawing/2014/main" id="{F8796CC2-790A-4389-A284-156CEE37F367}"/>
              </a:ext>
            </a:extLst>
          </p:cNvPr>
          <p:cNvSpPr txBox="1"/>
          <p:nvPr/>
        </p:nvSpPr>
        <p:spPr>
          <a:xfrm>
            <a:off x="4133192" y="6603182"/>
            <a:ext cx="2308102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14760(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15820(</a:t>
            </a:r>
            <a:r>
              <a:rPr lang="id-ID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8" name="Kotak Teks 87">
            <a:extLst>
              <a:ext uri="{FF2B5EF4-FFF2-40B4-BE49-F238E27FC236}">
                <a16:creationId xmlns:a16="http://schemas.microsoft.com/office/drawing/2014/main" id="{E41615D8-63C8-47A3-A1BD-F78EC9959B40}"/>
              </a:ext>
            </a:extLst>
          </p:cNvPr>
          <p:cNvSpPr txBox="1"/>
          <p:nvPr/>
        </p:nvSpPr>
        <p:spPr>
          <a:xfrm>
            <a:off x="5450298" y="11864388"/>
            <a:ext cx="197765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10680(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0" name="Kotak Teks 89">
            <a:extLst>
              <a:ext uri="{FF2B5EF4-FFF2-40B4-BE49-F238E27FC236}">
                <a16:creationId xmlns:a16="http://schemas.microsoft.com/office/drawing/2014/main" id="{BEE480DB-636B-4FAA-96A4-5282C7DCC834}"/>
              </a:ext>
            </a:extLst>
          </p:cNvPr>
          <p:cNvSpPr txBox="1"/>
          <p:nvPr/>
        </p:nvSpPr>
        <p:spPr>
          <a:xfrm>
            <a:off x="10080209" y="473397"/>
            <a:ext cx="3057734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21780(a,b,e)</a:t>
            </a:r>
          </a:p>
          <a:p>
            <a:r>
              <a:rPr lang="id-ID" sz="3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22840(a,b,d,e)</a:t>
            </a:r>
            <a:endParaRPr kumimoji="0" lang="id-ID" sz="3200" b="1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1" name="Kotak Teks 90">
            <a:extLst>
              <a:ext uri="{FF2B5EF4-FFF2-40B4-BE49-F238E27FC236}">
                <a16:creationId xmlns:a16="http://schemas.microsoft.com/office/drawing/2014/main" id="{EF97ADFC-537A-4D4A-A730-CCC2F697EDA0}"/>
              </a:ext>
            </a:extLst>
          </p:cNvPr>
          <p:cNvSpPr txBox="1"/>
          <p:nvPr/>
        </p:nvSpPr>
        <p:spPr>
          <a:xfrm>
            <a:off x="8490480" y="6858000"/>
            <a:ext cx="2660058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183300(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a,b,e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19390(</a:t>
            </a:r>
            <a:r>
              <a:rPr lang="id-ID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a,b,d,e</a:t>
            </a:r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2" name="Kotak Teks 91">
            <a:extLst>
              <a:ext uri="{FF2B5EF4-FFF2-40B4-BE49-F238E27FC236}">
                <a16:creationId xmlns:a16="http://schemas.microsoft.com/office/drawing/2014/main" id="{FE61F2C4-5B96-4300-828C-08633F1476A5}"/>
              </a:ext>
            </a:extLst>
          </p:cNvPr>
          <p:cNvSpPr txBox="1"/>
          <p:nvPr/>
        </p:nvSpPr>
        <p:spPr>
          <a:xfrm>
            <a:off x="14690733" y="11873428"/>
            <a:ext cx="245710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24130(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a,b,f,i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  <p:sp>
        <p:nvSpPr>
          <p:cNvPr id="93" name="Kotak Teks 92">
            <a:extLst>
              <a:ext uri="{FF2B5EF4-FFF2-40B4-BE49-F238E27FC236}">
                <a16:creationId xmlns:a16="http://schemas.microsoft.com/office/drawing/2014/main" id="{5A81E8F7-9340-4FA9-AF76-237BC78195EA}"/>
              </a:ext>
            </a:extLst>
          </p:cNvPr>
          <p:cNvSpPr txBox="1"/>
          <p:nvPr/>
        </p:nvSpPr>
        <p:spPr>
          <a:xfrm>
            <a:off x="15136167" y="7257496"/>
            <a:ext cx="245710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21830(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a,b,f,i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  <p:sp>
        <p:nvSpPr>
          <p:cNvPr id="94" name="Kotak Teks 93">
            <a:extLst>
              <a:ext uri="{FF2B5EF4-FFF2-40B4-BE49-F238E27FC236}">
                <a16:creationId xmlns:a16="http://schemas.microsoft.com/office/drawing/2014/main" id="{3B13151E-7725-404F-8D1E-0AF3C53872AD}"/>
              </a:ext>
            </a:extLst>
          </p:cNvPr>
          <p:cNvSpPr txBox="1"/>
          <p:nvPr/>
        </p:nvSpPr>
        <p:spPr>
          <a:xfrm>
            <a:off x="13832316" y="350299"/>
            <a:ext cx="3057734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32850(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a,b,e,g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33910(</a:t>
            </a:r>
            <a:r>
              <a:rPr lang="id-ID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a,b,d,e,g</a:t>
            </a:r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5" name="Kotak Teks 94">
            <a:extLst>
              <a:ext uri="{FF2B5EF4-FFF2-40B4-BE49-F238E27FC236}">
                <a16:creationId xmlns:a16="http://schemas.microsoft.com/office/drawing/2014/main" id="{278D7316-99A0-4395-8BBA-9BB965D8C69B}"/>
              </a:ext>
            </a:extLst>
          </p:cNvPr>
          <p:cNvSpPr txBox="1"/>
          <p:nvPr/>
        </p:nvSpPr>
        <p:spPr>
          <a:xfrm>
            <a:off x="10103737" y="12000437"/>
            <a:ext cx="245710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17180(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a,b,f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  <p:sp>
        <p:nvSpPr>
          <p:cNvPr id="96" name="Kotak Teks 95">
            <a:extLst>
              <a:ext uri="{FF2B5EF4-FFF2-40B4-BE49-F238E27FC236}">
                <a16:creationId xmlns:a16="http://schemas.microsoft.com/office/drawing/2014/main" id="{DC58212E-5E7A-4208-BDFB-32F189E37651}"/>
              </a:ext>
            </a:extLst>
          </p:cNvPr>
          <p:cNvSpPr txBox="1"/>
          <p:nvPr/>
        </p:nvSpPr>
        <p:spPr>
          <a:xfrm>
            <a:off x="17236281" y="312445"/>
            <a:ext cx="3439022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38320(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a,b,e,g,j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39380(</a:t>
            </a:r>
            <a:r>
              <a:rPr lang="id-ID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a,b,d,e,g,j</a:t>
            </a:r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7" name="Kotak Teks 96">
            <a:extLst>
              <a:ext uri="{FF2B5EF4-FFF2-40B4-BE49-F238E27FC236}">
                <a16:creationId xmlns:a16="http://schemas.microsoft.com/office/drawing/2014/main" id="{6D8B986F-BB96-47AF-9BAE-B641EC1C3FBA}"/>
              </a:ext>
            </a:extLst>
          </p:cNvPr>
          <p:cNvSpPr txBox="1"/>
          <p:nvPr/>
        </p:nvSpPr>
        <p:spPr>
          <a:xfrm>
            <a:off x="17911252" y="7280743"/>
            <a:ext cx="276405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26990(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a,b,f,i,k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  <p:sp>
        <p:nvSpPr>
          <p:cNvPr id="98" name="Kotak Teks 97">
            <a:extLst>
              <a:ext uri="{FF2B5EF4-FFF2-40B4-BE49-F238E27FC236}">
                <a16:creationId xmlns:a16="http://schemas.microsoft.com/office/drawing/2014/main" id="{7D9EB311-FB10-4468-9073-5E421D76C1C3}"/>
              </a:ext>
            </a:extLst>
          </p:cNvPr>
          <p:cNvSpPr txBox="1"/>
          <p:nvPr/>
        </p:nvSpPr>
        <p:spPr>
          <a:xfrm>
            <a:off x="18171651" y="11894712"/>
            <a:ext cx="27957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29410(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a,b,f,i,l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01456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up 152">
            <a:extLst>
              <a:ext uri="{FF2B5EF4-FFF2-40B4-BE49-F238E27FC236}">
                <a16:creationId xmlns:a16="http://schemas.microsoft.com/office/drawing/2014/main" id="{6EF9ACC5-7E33-4113-9ED5-A77EF61636B2}"/>
              </a:ext>
            </a:extLst>
          </p:cNvPr>
          <p:cNvGrpSpPr/>
          <p:nvPr/>
        </p:nvGrpSpPr>
        <p:grpSpPr>
          <a:xfrm>
            <a:off x="1280195" y="1456249"/>
            <a:ext cx="21516818" cy="10256853"/>
            <a:chOff x="1158949" y="5716587"/>
            <a:chExt cx="20125998" cy="679568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A260B1A-B0A6-46ED-8921-C8D9B11F0F07}"/>
                </a:ext>
              </a:extLst>
            </p:cNvPr>
            <p:cNvSpPr/>
            <p:nvPr/>
          </p:nvSpPr>
          <p:spPr>
            <a:xfrm>
              <a:off x="1275907" y="8576778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CCA743-A6D2-4A0F-B6DD-6D1ADEE9A943}"/>
                </a:ext>
              </a:extLst>
            </p:cNvPr>
            <p:cNvSpPr/>
            <p:nvPr/>
          </p:nvSpPr>
          <p:spPr>
            <a:xfrm>
              <a:off x="1314893" y="6021268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851066-8713-4546-9D74-D19E4BB1B049}"/>
                </a:ext>
              </a:extLst>
            </p:cNvPr>
            <p:cNvSpPr/>
            <p:nvPr/>
          </p:nvSpPr>
          <p:spPr>
            <a:xfrm>
              <a:off x="1271722" y="11637099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EB41B4-8FCF-4B17-9331-AA1613B6C955}"/>
                </a:ext>
              </a:extLst>
            </p:cNvPr>
            <p:cNvSpPr/>
            <p:nvPr/>
          </p:nvSpPr>
          <p:spPr>
            <a:xfrm>
              <a:off x="10210613" y="5805495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BE99B1-AF9D-4BED-9B94-5237E1DC1408}"/>
                </a:ext>
              </a:extLst>
            </p:cNvPr>
            <p:cNvSpPr/>
            <p:nvPr/>
          </p:nvSpPr>
          <p:spPr>
            <a:xfrm>
              <a:off x="5751281" y="5998502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0B2FEB-9082-4709-9B5A-ED2BBD516E1C}"/>
                </a:ext>
              </a:extLst>
            </p:cNvPr>
            <p:cNvSpPr/>
            <p:nvPr/>
          </p:nvSpPr>
          <p:spPr>
            <a:xfrm>
              <a:off x="5751281" y="1167391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104F85-17C5-47C5-9F88-DDFEC04E6896}"/>
                </a:ext>
              </a:extLst>
            </p:cNvPr>
            <p:cNvSpPr/>
            <p:nvPr/>
          </p:nvSpPr>
          <p:spPr>
            <a:xfrm>
              <a:off x="5698118" y="8560829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869F98-15B1-4385-8464-ED603F9D52C5}"/>
                </a:ext>
              </a:extLst>
            </p:cNvPr>
            <p:cNvSpPr/>
            <p:nvPr/>
          </p:nvSpPr>
          <p:spPr>
            <a:xfrm>
              <a:off x="14463824" y="1167553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l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0E524F-1FB7-43DD-ABF6-C857011DA83C}"/>
                </a:ext>
              </a:extLst>
            </p:cNvPr>
            <p:cNvSpPr/>
            <p:nvPr/>
          </p:nvSpPr>
          <p:spPr>
            <a:xfrm>
              <a:off x="17835279" y="5769902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m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19852DA-406F-4B33-9260-790C4D158013}"/>
                </a:ext>
              </a:extLst>
            </p:cNvPr>
            <p:cNvSpPr/>
            <p:nvPr/>
          </p:nvSpPr>
          <p:spPr>
            <a:xfrm>
              <a:off x="14510831" y="867339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k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C8CBDCC-7060-44CA-81DE-F49F194AD35F}"/>
                </a:ext>
              </a:extLst>
            </p:cNvPr>
            <p:cNvSpPr/>
            <p:nvPr/>
          </p:nvSpPr>
          <p:spPr>
            <a:xfrm>
              <a:off x="17835279" y="8722027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F1CB41-A22D-41BB-A658-2CE4D08E02E5}"/>
                </a:ext>
              </a:extLst>
            </p:cNvPr>
            <p:cNvSpPr/>
            <p:nvPr/>
          </p:nvSpPr>
          <p:spPr>
            <a:xfrm>
              <a:off x="17835279" y="1167553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AF302A-0196-4C77-9FD8-F34E79248A73}"/>
                </a:ext>
              </a:extLst>
            </p:cNvPr>
            <p:cNvSpPr/>
            <p:nvPr/>
          </p:nvSpPr>
          <p:spPr>
            <a:xfrm>
              <a:off x="14358243" y="5769902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j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0BA797-72BD-4DAA-9D8D-44FD0FB1D81A}"/>
                </a:ext>
              </a:extLst>
            </p:cNvPr>
            <p:cNvSpPr/>
            <p:nvPr/>
          </p:nvSpPr>
          <p:spPr>
            <a:xfrm>
              <a:off x="10118185" y="11675536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i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4FC8A5-7694-4470-8AAB-7C73E7B58CB6}"/>
                </a:ext>
              </a:extLst>
            </p:cNvPr>
            <p:cNvSpPr/>
            <p:nvPr/>
          </p:nvSpPr>
          <p:spPr>
            <a:xfrm>
              <a:off x="10187669" y="8661144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3200" b="0" i="0" u="none" strike="noStrike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h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2E7161-22F2-47FA-8D71-5A0DF54EB3AA}"/>
                </a:ext>
              </a:extLst>
            </p:cNvPr>
            <p:cNvSpPr/>
            <p:nvPr/>
          </p:nvSpPr>
          <p:spPr>
            <a:xfrm>
              <a:off x="20524382" y="5716587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44B9EE-719F-4839-9705-E6CC9AA03742}"/>
                </a:ext>
              </a:extLst>
            </p:cNvPr>
            <p:cNvSpPr/>
            <p:nvPr/>
          </p:nvSpPr>
          <p:spPr>
            <a:xfrm>
              <a:off x="20524382" y="8722027"/>
              <a:ext cx="531628" cy="8367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q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52721AB-565B-4FEE-B941-BA591E4F4632}"/>
                </a:ext>
              </a:extLst>
            </p:cNvPr>
            <p:cNvSpPr/>
            <p:nvPr/>
          </p:nvSpPr>
          <p:spPr>
            <a:xfrm>
              <a:off x="20524382" y="11673916"/>
              <a:ext cx="531628" cy="83673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3200" dirty="0">
                  <a:solidFill>
                    <a:sysClr val="windowText" lastClr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r</a:t>
              </a:r>
              <a:endParaRPr kumimoji="0" lang="id-ID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26" name="Konektor Lurus 25">
              <a:extLst>
                <a:ext uri="{FF2B5EF4-FFF2-40B4-BE49-F238E27FC236}">
                  <a16:creationId xmlns:a16="http://schemas.microsoft.com/office/drawing/2014/main" id="{9BFAD80D-C416-4251-A661-93731439AECF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 flipV="1">
              <a:off x="1846521" y="6416868"/>
              <a:ext cx="3904760" cy="227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Konektor Lurus 29">
              <a:extLst>
                <a:ext uri="{FF2B5EF4-FFF2-40B4-BE49-F238E27FC236}">
                  <a16:creationId xmlns:a16="http://schemas.microsoft.com/office/drawing/2014/main" id="{62E3516A-5831-4B6D-88B9-8EC6EA510C87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1541721" y="6858000"/>
              <a:ext cx="38986" cy="1702829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Konektor Lurus 31">
              <a:extLst>
                <a:ext uri="{FF2B5EF4-FFF2-40B4-BE49-F238E27FC236}">
                  <a16:creationId xmlns:a16="http://schemas.microsoft.com/office/drawing/2014/main" id="{C4FE9F19-3A1D-4DE3-BD6F-C85122F34A5C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 flipH="1">
              <a:off x="6017093" y="6835234"/>
              <a:ext cx="2" cy="17255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Konektor Lurus 33">
              <a:extLst>
                <a:ext uri="{FF2B5EF4-FFF2-40B4-BE49-F238E27FC236}">
                  <a16:creationId xmlns:a16="http://schemas.microsoft.com/office/drawing/2014/main" id="{DEE9E91D-FE97-46F9-A028-08514690F9A0}"/>
                </a:ext>
              </a:extLst>
            </p:cNvPr>
            <p:cNvCxnSpPr>
              <a:cxnSpLocks/>
              <a:stCxn id="9" idx="4"/>
              <a:endCxn id="21" idx="0"/>
            </p:cNvCxnSpPr>
            <p:nvPr/>
          </p:nvCxnSpPr>
          <p:spPr>
            <a:xfrm flipH="1">
              <a:off x="10453483" y="6642227"/>
              <a:ext cx="22944" cy="20189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Konektor Lurus 35">
              <a:extLst>
                <a:ext uri="{FF2B5EF4-FFF2-40B4-BE49-F238E27FC236}">
                  <a16:creationId xmlns:a16="http://schemas.microsoft.com/office/drawing/2014/main" id="{0A06DD88-8585-4E2B-AEF0-FB44298DD8A9}"/>
                </a:ext>
              </a:extLst>
            </p:cNvPr>
            <p:cNvCxnSpPr>
              <a:cxnSpLocks/>
              <a:stCxn id="21" idx="4"/>
              <a:endCxn id="20" idx="0"/>
            </p:cNvCxnSpPr>
            <p:nvPr/>
          </p:nvCxnSpPr>
          <p:spPr>
            <a:xfrm flipH="1">
              <a:off x="10383999" y="9497876"/>
              <a:ext cx="69484" cy="21776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Konektor Lurus 38">
              <a:extLst>
                <a:ext uri="{FF2B5EF4-FFF2-40B4-BE49-F238E27FC236}">
                  <a16:creationId xmlns:a16="http://schemas.microsoft.com/office/drawing/2014/main" id="{EAC115A7-215E-40C2-AD3A-CD55B558243B}"/>
                </a:ext>
              </a:extLst>
            </p:cNvPr>
            <p:cNvCxnSpPr>
              <a:stCxn id="2" idx="4"/>
              <a:endCxn id="8" idx="0"/>
            </p:cNvCxnSpPr>
            <p:nvPr/>
          </p:nvCxnSpPr>
          <p:spPr>
            <a:xfrm flipH="1">
              <a:off x="1537536" y="9413510"/>
              <a:ext cx="4185" cy="22235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Konektor Lurus 40">
              <a:extLst>
                <a:ext uri="{FF2B5EF4-FFF2-40B4-BE49-F238E27FC236}">
                  <a16:creationId xmlns:a16="http://schemas.microsoft.com/office/drawing/2014/main" id="{EF6BA7C4-F3D4-440B-9B6E-5F0E460B6979}"/>
                </a:ext>
              </a:extLst>
            </p:cNvPr>
            <p:cNvCxnSpPr>
              <a:cxnSpLocks/>
              <a:stCxn id="12" idx="4"/>
              <a:endCxn id="11" idx="0"/>
            </p:cNvCxnSpPr>
            <p:nvPr/>
          </p:nvCxnSpPr>
          <p:spPr>
            <a:xfrm>
              <a:off x="5963932" y="9397561"/>
              <a:ext cx="53163" cy="22763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Konektor Lurus 42">
              <a:extLst>
                <a:ext uri="{FF2B5EF4-FFF2-40B4-BE49-F238E27FC236}">
                  <a16:creationId xmlns:a16="http://schemas.microsoft.com/office/drawing/2014/main" id="{565765EB-CB54-4CA4-8959-7A1AC3577408}"/>
                </a:ext>
              </a:extLst>
            </p:cNvPr>
            <p:cNvCxnSpPr>
              <a:stCxn id="2" idx="6"/>
              <a:endCxn id="12" idx="2"/>
            </p:cNvCxnSpPr>
            <p:nvPr/>
          </p:nvCxnSpPr>
          <p:spPr>
            <a:xfrm flipV="1">
              <a:off x="1807535" y="8979195"/>
              <a:ext cx="3890583" cy="1594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Konektor Lurus 44">
              <a:extLst>
                <a:ext uri="{FF2B5EF4-FFF2-40B4-BE49-F238E27FC236}">
                  <a16:creationId xmlns:a16="http://schemas.microsoft.com/office/drawing/2014/main" id="{857E576D-5B27-4EE2-B24C-A10D8F58DBC4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1846521" y="6416868"/>
              <a:ext cx="3904760" cy="25053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Konektor Lurus 46">
              <a:extLst>
                <a:ext uri="{FF2B5EF4-FFF2-40B4-BE49-F238E27FC236}">
                  <a16:creationId xmlns:a16="http://schemas.microsoft.com/office/drawing/2014/main" id="{887DEC2E-DEBE-4EBD-BACE-E983DF58F370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1803350" y="12055465"/>
              <a:ext cx="3947931" cy="368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Kotak Teks 47">
              <a:extLst>
                <a:ext uri="{FF2B5EF4-FFF2-40B4-BE49-F238E27FC236}">
                  <a16:creationId xmlns:a16="http://schemas.microsoft.com/office/drawing/2014/main" id="{D155D42B-9320-4DBE-9EAD-0AD31685E4BB}"/>
                </a:ext>
              </a:extLst>
            </p:cNvPr>
            <p:cNvSpPr txBox="1"/>
            <p:nvPr/>
          </p:nvSpPr>
          <p:spPr>
            <a:xfrm>
              <a:off x="3327990" y="617557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4360</a:t>
              </a:r>
            </a:p>
          </p:txBody>
        </p:sp>
        <p:sp>
          <p:nvSpPr>
            <p:cNvPr id="49" name="Kotak Teks 48">
              <a:extLst>
                <a:ext uri="{FF2B5EF4-FFF2-40B4-BE49-F238E27FC236}">
                  <a16:creationId xmlns:a16="http://schemas.microsoft.com/office/drawing/2014/main" id="{8C2FFD14-71FD-4E8E-A221-23525F44B72F}"/>
                </a:ext>
              </a:extLst>
            </p:cNvPr>
            <p:cNvSpPr txBox="1"/>
            <p:nvPr/>
          </p:nvSpPr>
          <p:spPr>
            <a:xfrm>
              <a:off x="1158949" y="7433589"/>
              <a:ext cx="836427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4370</a:t>
              </a:r>
            </a:p>
          </p:txBody>
        </p:sp>
        <p:cxnSp>
          <p:nvCxnSpPr>
            <p:cNvPr id="51" name="Konektor Lurus 50">
              <a:extLst>
                <a:ext uri="{FF2B5EF4-FFF2-40B4-BE49-F238E27FC236}">
                  <a16:creationId xmlns:a16="http://schemas.microsoft.com/office/drawing/2014/main" id="{764DD6AA-CD64-4E04-A2A3-6A080792176E}"/>
                </a:ext>
              </a:extLst>
            </p:cNvPr>
            <p:cNvCxnSpPr>
              <a:stCxn id="12" idx="7"/>
              <a:endCxn id="9" idx="2"/>
            </p:cNvCxnSpPr>
            <p:nvPr/>
          </p:nvCxnSpPr>
          <p:spPr>
            <a:xfrm flipV="1">
              <a:off x="6151891" y="6223861"/>
              <a:ext cx="4058722" cy="24595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Konektor Lurus 52">
              <a:extLst>
                <a:ext uri="{FF2B5EF4-FFF2-40B4-BE49-F238E27FC236}">
                  <a16:creationId xmlns:a16="http://schemas.microsoft.com/office/drawing/2014/main" id="{A1BDCACD-2060-4EED-A1FF-A7B8DC2AA525}"/>
                </a:ext>
              </a:extLst>
            </p:cNvPr>
            <p:cNvCxnSpPr>
              <a:stCxn id="12" idx="6"/>
              <a:endCxn id="21" idx="2"/>
            </p:cNvCxnSpPr>
            <p:nvPr/>
          </p:nvCxnSpPr>
          <p:spPr>
            <a:xfrm>
              <a:off x="6229746" y="8979195"/>
              <a:ext cx="3957923" cy="100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Konektor Lurus 54">
              <a:extLst>
                <a:ext uri="{FF2B5EF4-FFF2-40B4-BE49-F238E27FC236}">
                  <a16:creationId xmlns:a16="http://schemas.microsoft.com/office/drawing/2014/main" id="{415ECC34-9EEA-4032-A43F-676BB6240B2C}"/>
                </a:ext>
              </a:extLst>
            </p:cNvPr>
            <p:cNvCxnSpPr>
              <a:stCxn id="11" idx="6"/>
              <a:endCxn id="20" idx="2"/>
            </p:cNvCxnSpPr>
            <p:nvPr/>
          </p:nvCxnSpPr>
          <p:spPr>
            <a:xfrm>
              <a:off x="6282909" y="12092282"/>
              <a:ext cx="3835276" cy="162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Konektor Lurus 56">
              <a:extLst>
                <a:ext uri="{FF2B5EF4-FFF2-40B4-BE49-F238E27FC236}">
                  <a16:creationId xmlns:a16="http://schemas.microsoft.com/office/drawing/2014/main" id="{43D510E1-6CC4-4562-A66B-2943022A8F8F}"/>
                </a:ext>
              </a:extLst>
            </p:cNvPr>
            <p:cNvCxnSpPr>
              <a:stCxn id="20" idx="6"/>
              <a:endCxn id="13" idx="2"/>
            </p:cNvCxnSpPr>
            <p:nvPr/>
          </p:nvCxnSpPr>
          <p:spPr>
            <a:xfrm>
              <a:off x="10649813" y="12093902"/>
              <a:ext cx="381401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Konektor Lurus 58">
              <a:extLst>
                <a:ext uri="{FF2B5EF4-FFF2-40B4-BE49-F238E27FC236}">
                  <a16:creationId xmlns:a16="http://schemas.microsoft.com/office/drawing/2014/main" id="{563BC35E-7DCE-4812-8AD5-9488CD58383A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>
              <a:off x="14995452" y="12093902"/>
              <a:ext cx="283982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Konektor Lurus 60">
              <a:extLst>
                <a:ext uri="{FF2B5EF4-FFF2-40B4-BE49-F238E27FC236}">
                  <a16:creationId xmlns:a16="http://schemas.microsoft.com/office/drawing/2014/main" id="{3EB8822F-793E-4565-AE39-7CF315278B20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 flipV="1">
              <a:off x="18366907" y="12092282"/>
              <a:ext cx="2157475" cy="16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Konektor Lurus 62">
              <a:extLst>
                <a:ext uri="{FF2B5EF4-FFF2-40B4-BE49-F238E27FC236}">
                  <a16:creationId xmlns:a16="http://schemas.microsoft.com/office/drawing/2014/main" id="{5D6DAE1B-00C0-4B0D-8CF0-AB52455C9B00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>
              <a:off x="10719297" y="9387591"/>
              <a:ext cx="3869389" cy="2606605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Konektor Lurus 64">
              <a:extLst>
                <a:ext uri="{FF2B5EF4-FFF2-40B4-BE49-F238E27FC236}">
                  <a16:creationId xmlns:a16="http://schemas.microsoft.com/office/drawing/2014/main" id="{8F31BD8A-1349-469D-A974-743BCF468793}"/>
                </a:ext>
              </a:extLst>
            </p:cNvPr>
            <p:cNvCxnSpPr>
              <a:cxnSpLocks/>
              <a:stCxn id="19" idx="4"/>
              <a:endCxn id="15" idx="0"/>
            </p:cNvCxnSpPr>
            <p:nvPr/>
          </p:nvCxnSpPr>
          <p:spPr>
            <a:xfrm>
              <a:off x="14624057" y="6606634"/>
              <a:ext cx="152588" cy="20667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Konektor Lurus 66">
              <a:extLst>
                <a:ext uri="{FF2B5EF4-FFF2-40B4-BE49-F238E27FC236}">
                  <a16:creationId xmlns:a16="http://schemas.microsoft.com/office/drawing/2014/main" id="{4C20F149-0E2F-4C62-BE5B-45A43B17776F}"/>
                </a:ext>
              </a:extLst>
            </p:cNvPr>
            <p:cNvCxnSpPr>
              <a:stCxn id="19" idx="6"/>
              <a:endCxn id="14" idx="2"/>
            </p:cNvCxnSpPr>
            <p:nvPr/>
          </p:nvCxnSpPr>
          <p:spPr>
            <a:xfrm>
              <a:off x="14889871" y="6188268"/>
              <a:ext cx="294540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Konektor Lurus 69">
              <a:extLst>
                <a:ext uri="{FF2B5EF4-FFF2-40B4-BE49-F238E27FC236}">
                  <a16:creationId xmlns:a16="http://schemas.microsoft.com/office/drawing/2014/main" id="{4AEC6922-A578-420A-A567-CF8BD1CCF070}"/>
                </a:ext>
              </a:extLst>
            </p:cNvPr>
            <p:cNvCxnSpPr>
              <a:stCxn id="14" idx="6"/>
              <a:endCxn id="23" idx="2"/>
            </p:cNvCxnSpPr>
            <p:nvPr/>
          </p:nvCxnSpPr>
          <p:spPr>
            <a:xfrm flipV="1">
              <a:off x="18366907" y="6134953"/>
              <a:ext cx="2157475" cy="53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Konektor Lurus 71">
              <a:extLst>
                <a:ext uri="{FF2B5EF4-FFF2-40B4-BE49-F238E27FC236}">
                  <a16:creationId xmlns:a16="http://schemas.microsoft.com/office/drawing/2014/main" id="{629CE37B-023E-4A6C-9360-8FE4CEE8DE16}"/>
                </a:ext>
              </a:extLst>
            </p:cNvPr>
            <p:cNvCxnSpPr>
              <a:stCxn id="23" idx="4"/>
              <a:endCxn id="24" idx="0"/>
            </p:cNvCxnSpPr>
            <p:nvPr/>
          </p:nvCxnSpPr>
          <p:spPr>
            <a:xfrm>
              <a:off x="20790196" y="6553319"/>
              <a:ext cx="0" cy="21687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Konektor Lurus 73">
              <a:extLst>
                <a:ext uri="{FF2B5EF4-FFF2-40B4-BE49-F238E27FC236}">
                  <a16:creationId xmlns:a16="http://schemas.microsoft.com/office/drawing/2014/main" id="{6C5572B4-D978-47D2-B5BA-51E214CAB6A5}"/>
                </a:ext>
              </a:extLst>
            </p:cNvPr>
            <p:cNvCxnSpPr>
              <a:stCxn id="24" idx="4"/>
              <a:endCxn id="25" idx="0"/>
            </p:cNvCxnSpPr>
            <p:nvPr/>
          </p:nvCxnSpPr>
          <p:spPr>
            <a:xfrm>
              <a:off x="20790196" y="9558759"/>
              <a:ext cx="0" cy="21151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Konektor Lurus 75">
              <a:extLst>
                <a:ext uri="{FF2B5EF4-FFF2-40B4-BE49-F238E27FC236}">
                  <a16:creationId xmlns:a16="http://schemas.microsoft.com/office/drawing/2014/main" id="{9686FDD2-C9C1-4A63-8294-394D93BEBC4E}"/>
                </a:ext>
              </a:extLst>
            </p:cNvPr>
            <p:cNvCxnSpPr>
              <a:stCxn id="24" idx="3"/>
              <a:endCxn id="18" idx="7"/>
            </p:cNvCxnSpPr>
            <p:nvPr/>
          </p:nvCxnSpPr>
          <p:spPr>
            <a:xfrm flipH="1">
              <a:off x="18289052" y="9436222"/>
              <a:ext cx="2313185" cy="23618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Konektor Lurus 77">
              <a:extLst>
                <a:ext uri="{FF2B5EF4-FFF2-40B4-BE49-F238E27FC236}">
                  <a16:creationId xmlns:a16="http://schemas.microsoft.com/office/drawing/2014/main" id="{1A769D94-7AF7-4BA6-9321-1CB24B07D6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18366907" y="9140393"/>
              <a:ext cx="215747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Konektor Lurus 79">
              <a:extLst>
                <a:ext uri="{FF2B5EF4-FFF2-40B4-BE49-F238E27FC236}">
                  <a16:creationId xmlns:a16="http://schemas.microsoft.com/office/drawing/2014/main" id="{0C54457B-71FD-4F5C-A20B-40AD5FE78C88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15042459" y="9091762"/>
              <a:ext cx="2792820" cy="48631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Konektor Lurus 81">
              <a:extLst>
                <a:ext uri="{FF2B5EF4-FFF2-40B4-BE49-F238E27FC236}">
                  <a16:creationId xmlns:a16="http://schemas.microsoft.com/office/drawing/2014/main" id="{2602B2A7-692E-4525-AC69-D115757D5E9E}"/>
                </a:ext>
              </a:extLst>
            </p:cNvPr>
            <p:cNvCxnSpPr>
              <a:stCxn id="14" idx="4"/>
              <a:endCxn id="17" idx="0"/>
            </p:cNvCxnSpPr>
            <p:nvPr/>
          </p:nvCxnSpPr>
          <p:spPr>
            <a:xfrm>
              <a:off x="18101093" y="6606634"/>
              <a:ext cx="0" cy="21153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Konektor Lurus 83">
              <a:extLst>
                <a:ext uri="{FF2B5EF4-FFF2-40B4-BE49-F238E27FC236}">
                  <a16:creationId xmlns:a16="http://schemas.microsoft.com/office/drawing/2014/main" id="{D132FF02-0C91-46A3-B4B6-4A351B4F063C}"/>
                </a:ext>
              </a:extLst>
            </p:cNvPr>
            <p:cNvCxnSpPr>
              <a:cxnSpLocks/>
              <a:stCxn id="19" idx="5"/>
              <a:endCxn id="17" idx="1"/>
            </p:cNvCxnSpPr>
            <p:nvPr/>
          </p:nvCxnSpPr>
          <p:spPr>
            <a:xfrm>
              <a:off x="14812016" y="6484097"/>
              <a:ext cx="3101118" cy="23604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6" name="Konektor Lurus 85">
              <a:extLst>
                <a:ext uri="{FF2B5EF4-FFF2-40B4-BE49-F238E27FC236}">
                  <a16:creationId xmlns:a16="http://schemas.microsoft.com/office/drawing/2014/main" id="{B9696C8A-B853-4EA8-9BF5-5F687F405FE3}"/>
                </a:ext>
              </a:extLst>
            </p:cNvPr>
            <p:cNvCxnSpPr>
              <a:cxnSpLocks/>
              <a:stCxn id="23" idx="3"/>
              <a:endCxn id="17" idx="7"/>
            </p:cNvCxnSpPr>
            <p:nvPr/>
          </p:nvCxnSpPr>
          <p:spPr>
            <a:xfrm flipH="1">
              <a:off x="18289052" y="6430782"/>
              <a:ext cx="2313185" cy="2413782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9" name="Konektor: Melengkung 108">
              <a:extLst>
                <a:ext uri="{FF2B5EF4-FFF2-40B4-BE49-F238E27FC236}">
                  <a16:creationId xmlns:a16="http://schemas.microsoft.com/office/drawing/2014/main" id="{D453E09E-1A5C-46F5-939C-E15B98A28A52}"/>
                </a:ext>
              </a:extLst>
            </p:cNvPr>
            <p:cNvCxnSpPr>
              <a:stCxn id="9" idx="6"/>
              <a:endCxn id="20" idx="7"/>
            </p:cNvCxnSpPr>
            <p:nvPr/>
          </p:nvCxnSpPr>
          <p:spPr>
            <a:xfrm flipH="1">
              <a:off x="10571958" y="6223861"/>
              <a:ext cx="170283" cy="5574212"/>
            </a:xfrm>
            <a:prstGeom prst="curvedConnector4">
              <a:avLst>
                <a:gd name="adj1" fmla="val -346545"/>
                <a:gd name="adj2" fmla="val 98814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3" name="Konektor Lurus 112">
              <a:extLst>
                <a:ext uri="{FF2B5EF4-FFF2-40B4-BE49-F238E27FC236}">
                  <a16:creationId xmlns:a16="http://schemas.microsoft.com/office/drawing/2014/main" id="{2F6BAAE4-04A1-4A84-9008-1031D1D35049}"/>
                </a:ext>
              </a:extLst>
            </p:cNvPr>
            <p:cNvCxnSpPr>
              <a:stCxn id="2" idx="5"/>
              <a:endCxn id="11" idx="1"/>
            </p:cNvCxnSpPr>
            <p:nvPr/>
          </p:nvCxnSpPr>
          <p:spPr>
            <a:xfrm>
              <a:off x="1729680" y="9290973"/>
              <a:ext cx="4099456" cy="250548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5" name="Konektor Lurus 114">
              <a:extLst>
                <a:ext uri="{FF2B5EF4-FFF2-40B4-BE49-F238E27FC236}">
                  <a16:creationId xmlns:a16="http://schemas.microsoft.com/office/drawing/2014/main" id="{AAD5E2A3-1A6F-42F8-9A16-85005E32232D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10742241" y="6188268"/>
              <a:ext cx="3616002" cy="355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6" name="Kotak Teks 115">
              <a:extLst>
                <a:ext uri="{FF2B5EF4-FFF2-40B4-BE49-F238E27FC236}">
                  <a16:creationId xmlns:a16="http://schemas.microsoft.com/office/drawing/2014/main" id="{7A2889C8-EDEE-48D3-B32C-DD8B1DC707D7}"/>
                </a:ext>
              </a:extLst>
            </p:cNvPr>
            <p:cNvSpPr txBox="1"/>
            <p:nvPr/>
          </p:nvSpPr>
          <p:spPr>
            <a:xfrm rot="19477780">
              <a:off x="3278318" y="7472137"/>
              <a:ext cx="94182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5660</a:t>
              </a:r>
            </a:p>
          </p:txBody>
        </p:sp>
        <p:sp>
          <p:nvSpPr>
            <p:cNvPr id="117" name="Kotak Teks 116">
              <a:extLst>
                <a:ext uri="{FF2B5EF4-FFF2-40B4-BE49-F238E27FC236}">
                  <a16:creationId xmlns:a16="http://schemas.microsoft.com/office/drawing/2014/main" id="{77A15FEC-7324-48D1-AFF3-39D432B8D0E9}"/>
                </a:ext>
              </a:extLst>
            </p:cNvPr>
            <p:cNvSpPr txBox="1"/>
            <p:nvPr/>
          </p:nvSpPr>
          <p:spPr>
            <a:xfrm>
              <a:off x="5643360" y="7430780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5790</a:t>
              </a:r>
            </a:p>
          </p:txBody>
        </p:sp>
        <p:sp>
          <p:nvSpPr>
            <p:cNvPr id="121" name="Kotak Teks 120">
              <a:extLst>
                <a:ext uri="{FF2B5EF4-FFF2-40B4-BE49-F238E27FC236}">
                  <a16:creationId xmlns:a16="http://schemas.microsoft.com/office/drawing/2014/main" id="{DF6AA13D-582A-4248-91B3-EF0B7CD9125C}"/>
                </a:ext>
              </a:extLst>
            </p:cNvPr>
            <p:cNvSpPr txBox="1"/>
            <p:nvPr/>
          </p:nvSpPr>
          <p:spPr>
            <a:xfrm>
              <a:off x="10118185" y="7597131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/>
                <a:t>4680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22" name="Kotak Teks 121">
              <a:extLst>
                <a:ext uri="{FF2B5EF4-FFF2-40B4-BE49-F238E27FC236}">
                  <a16:creationId xmlns:a16="http://schemas.microsoft.com/office/drawing/2014/main" id="{05CD9E73-705E-4B87-B024-A19A382D754F}"/>
                </a:ext>
              </a:extLst>
            </p:cNvPr>
            <p:cNvSpPr txBox="1"/>
            <p:nvPr/>
          </p:nvSpPr>
          <p:spPr>
            <a:xfrm rot="19523692">
              <a:off x="7953153" y="7174768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7020</a:t>
              </a:r>
            </a:p>
          </p:txBody>
        </p:sp>
        <p:sp>
          <p:nvSpPr>
            <p:cNvPr id="123" name="Kotak Teks 122">
              <a:extLst>
                <a:ext uri="{FF2B5EF4-FFF2-40B4-BE49-F238E27FC236}">
                  <a16:creationId xmlns:a16="http://schemas.microsoft.com/office/drawing/2014/main" id="{93D2FFAF-87C0-4236-B86F-04EA656FA6F4}"/>
                </a:ext>
              </a:extLst>
            </p:cNvPr>
            <p:cNvSpPr txBox="1"/>
            <p:nvPr/>
          </p:nvSpPr>
          <p:spPr>
            <a:xfrm>
              <a:off x="3359071" y="8785931"/>
              <a:ext cx="104908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10390</a:t>
              </a:r>
            </a:p>
          </p:txBody>
        </p:sp>
        <p:sp>
          <p:nvSpPr>
            <p:cNvPr id="124" name="Kotak Teks 123">
              <a:extLst>
                <a:ext uri="{FF2B5EF4-FFF2-40B4-BE49-F238E27FC236}">
                  <a16:creationId xmlns:a16="http://schemas.microsoft.com/office/drawing/2014/main" id="{7C5070E3-4AA4-44C2-B7C1-444BA014A5A1}"/>
                </a:ext>
              </a:extLst>
            </p:cNvPr>
            <p:cNvSpPr txBox="1"/>
            <p:nvPr/>
          </p:nvSpPr>
          <p:spPr>
            <a:xfrm>
              <a:off x="7655442" y="8838590"/>
              <a:ext cx="117953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3570</a:t>
              </a:r>
            </a:p>
          </p:txBody>
        </p:sp>
        <p:sp>
          <p:nvSpPr>
            <p:cNvPr id="125" name="Kotak Teks 124">
              <a:extLst>
                <a:ext uri="{FF2B5EF4-FFF2-40B4-BE49-F238E27FC236}">
                  <a16:creationId xmlns:a16="http://schemas.microsoft.com/office/drawing/2014/main" id="{DEBC1869-5E1B-4C93-B4DE-D468926ECB46}"/>
                </a:ext>
              </a:extLst>
            </p:cNvPr>
            <p:cNvSpPr txBox="1"/>
            <p:nvPr/>
          </p:nvSpPr>
          <p:spPr>
            <a:xfrm>
              <a:off x="10118185" y="10121157"/>
              <a:ext cx="82038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6160</a:t>
              </a:r>
            </a:p>
          </p:txBody>
        </p:sp>
        <p:sp>
          <p:nvSpPr>
            <p:cNvPr id="126" name="Kotak Teks 125">
              <a:extLst>
                <a:ext uri="{FF2B5EF4-FFF2-40B4-BE49-F238E27FC236}">
                  <a16:creationId xmlns:a16="http://schemas.microsoft.com/office/drawing/2014/main" id="{E6A3409D-B581-4824-9B30-FBEAEE1AAB6F}"/>
                </a:ext>
              </a:extLst>
            </p:cNvPr>
            <p:cNvSpPr txBox="1"/>
            <p:nvPr/>
          </p:nvSpPr>
          <p:spPr>
            <a:xfrm>
              <a:off x="10938569" y="8505570"/>
              <a:ext cx="1133421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5870</a:t>
              </a:r>
            </a:p>
          </p:txBody>
        </p:sp>
        <p:sp>
          <p:nvSpPr>
            <p:cNvPr id="127" name="Kotak Teks 126">
              <a:extLst>
                <a:ext uri="{FF2B5EF4-FFF2-40B4-BE49-F238E27FC236}">
                  <a16:creationId xmlns:a16="http://schemas.microsoft.com/office/drawing/2014/main" id="{23C2DBCE-AA9B-4845-A706-0465EEB6FDE6}"/>
                </a:ext>
              </a:extLst>
            </p:cNvPr>
            <p:cNvSpPr txBox="1"/>
            <p:nvPr/>
          </p:nvSpPr>
          <p:spPr>
            <a:xfrm>
              <a:off x="1275907" y="10366399"/>
              <a:ext cx="802594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6480</a:t>
              </a:r>
            </a:p>
          </p:txBody>
        </p:sp>
        <p:sp>
          <p:nvSpPr>
            <p:cNvPr id="128" name="Kotak Teks 127">
              <a:extLst>
                <a:ext uri="{FF2B5EF4-FFF2-40B4-BE49-F238E27FC236}">
                  <a16:creationId xmlns:a16="http://schemas.microsoft.com/office/drawing/2014/main" id="{48C2CEFF-9B8E-4DB9-A4C3-ADE43464E43B}"/>
                </a:ext>
              </a:extLst>
            </p:cNvPr>
            <p:cNvSpPr txBox="1"/>
            <p:nvPr/>
          </p:nvSpPr>
          <p:spPr>
            <a:xfrm>
              <a:off x="3228646" y="11843732"/>
              <a:ext cx="853205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3060</a:t>
              </a:r>
            </a:p>
          </p:txBody>
        </p:sp>
        <p:sp>
          <p:nvSpPr>
            <p:cNvPr id="133" name="Kotak Teks 132">
              <a:extLst>
                <a:ext uri="{FF2B5EF4-FFF2-40B4-BE49-F238E27FC236}">
                  <a16:creationId xmlns:a16="http://schemas.microsoft.com/office/drawing/2014/main" id="{E5F6806C-0D12-4E47-A72F-81926CD7158C}"/>
                </a:ext>
              </a:extLst>
            </p:cNvPr>
            <p:cNvSpPr txBox="1"/>
            <p:nvPr/>
          </p:nvSpPr>
          <p:spPr>
            <a:xfrm>
              <a:off x="7795134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6500</a:t>
              </a:r>
            </a:p>
          </p:txBody>
        </p:sp>
        <p:sp>
          <p:nvSpPr>
            <p:cNvPr id="134" name="Kotak Teks 133">
              <a:extLst>
                <a:ext uri="{FF2B5EF4-FFF2-40B4-BE49-F238E27FC236}">
                  <a16:creationId xmlns:a16="http://schemas.microsoft.com/office/drawing/2014/main" id="{56F94BE8-8F7D-459E-9FEA-75D2C60BE226}"/>
                </a:ext>
              </a:extLst>
            </p:cNvPr>
            <p:cNvSpPr txBox="1"/>
            <p:nvPr/>
          </p:nvSpPr>
          <p:spPr>
            <a:xfrm>
              <a:off x="3223415" y="10316574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6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310</a:t>
              </a:r>
            </a:p>
          </p:txBody>
        </p:sp>
        <p:sp>
          <p:nvSpPr>
            <p:cNvPr id="135" name="Kotak Teks 134">
              <a:extLst>
                <a:ext uri="{FF2B5EF4-FFF2-40B4-BE49-F238E27FC236}">
                  <a16:creationId xmlns:a16="http://schemas.microsoft.com/office/drawing/2014/main" id="{806C7235-570C-425B-9677-7B348C9735E1}"/>
                </a:ext>
              </a:extLst>
            </p:cNvPr>
            <p:cNvSpPr txBox="1"/>
            <p:nvPr/>
          </p:nvSpPr>
          <p:spPr>
            <a:xfrm>
              <a:off x="5733677" y="1059768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9520</a:t>
              </a:r>
            </a:p>
          </p:txBody>
        </p:sp>
        <p:sp>
          <p:nvSpPr>
            <p:cNvPr id="136" name="Kotak Teks 135">
              <a:extLst>
                <a:ext uri="{FF2B5EF4-FFF2-40B4-BE49-F238E27FC236}">
                  <a16:creationId xmlns:a16="http://schemas.microsoft.com/office/drawing/2014/main" id="{327E137A-7DD5-4859-93F1-CAA8F14EE9E4}"/>
                </a:ext>
              </a:extLst>
            </p:cNvPr>
            <p:cNvSpPr txBox="1"/>
            <p:nvPr/>
          </p:nvSpPr>
          <p:spPr>
            <a:xfrm>
              <a:off x="12279347" y="1183454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6950</a:t>
              </a:r>
            </a:p>
          </p:txBody>
        </p:sp>
        <p:sp>
          <p:nvSpPr>
            <p:cNvPr id="137" name="Kotak Teks 136">
              <a:extLst>
                <a:ext uri="{FF2B5EF4-FFF2-40B4-BE49-F238E27FC236}">
                  <a16:creationId xmlns:a16="http://schemas.microsoft.com/office/drawing/2014/main" id="{AB389087-D1EF-4FE7-A21F-02412788EE31}"/>
                </a:ext>
              </a:extLst>
            </p:cNvPr>
            <p:cNvSpPr txBox="1"/>
            <p:nvPr/>
          </p:nvSpPr>
          <p:spPr>
            <a:xfrm>
              <a:off x="16000930" y="1185794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5280</a:t>
              </a:r>
            </a:p>
          </p:txBody>
        </p:sp>
        <p:sp>
          <p:nvSpPr>
            <p:cNvPr id="138" name="Kotak Teks 137">
              <a:extLst>
                <a:ext uri="{FF2B5EF4-FFF2-40B4-BE49-F238E27FC236}">
                  <a16:creationId xmlns:a16="http://schemas.microsoft.com/office/drawing/2014/main" id="{10ED4BC4-64E6-4246-9398-F90F49A2901A}"/>
                </a:ext>
              </a:extLst>
            </p:cNvPr>
            <p:cNvSpPr txBox="1"/>
            <p:nvPr/>
          </p:nvSpPr>
          <p:spPr>
            <a:xfrm>
              <a:off x="19128626" y="119183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9040</a:t>
              </a:r>
            </a:p>
          </p:txBody>
        </p:sp>
        <p:sp>
          <p:nvSpPr>
            <p:cNvPr id="139" name="Kotak Teks 138">
              <a:extLst>
                <a:ext uri="{FF2B5EF4-FFF2-40B4-BE49-F238E27FC236}">
                  <a16:creationId xmlns:a16="http://schemas.microsoft.com/office/drawing/2014/main" id="{F879B8E8-435B-4A0C-BC37-7F90216A9E25}"/>
                </a:ext>
              </a:extLst>
            </p:cNvPr>
            <p:cNvSpPr txBox="1"/>
            <p:nvPr/>
          </p:nvSpPr>
          <p:spPr>
            <a:xfrm>
              <a:off x="20420819" y="1055253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4710</a:t>
              </a:r>
            </a:p>
          </p:txBody>
        </p:sp>
        <p:sp>
          <p:nvSpPr>
            <p:cNvPr id="140" name="Kotak Teks 139">
              <a:extLst>
                <a:ext uri="{FF2B5EF4-FFF2-40B4-BE49-F238E27FC236}">
                  <a16:creationId xmlns:a16="http://schemas.microsoft.com/office/drawing/2014/main" id="{8184153B-9600-4670-BBED-83F225B97B4F}"/>
                </a:ext>
              </a:extLst>
            </p:cNvPr>
            <p:cNvSpPr txBox="1"/>
            <p:nvPr/>
          </p:nvSpPr>
          <p:spPr>
            <a:xfrm>
              <a:off x="12083435" y="5865190"/>
              <a:ext cx="1060040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11070</a:t>
              </a:r>
              <a:endParaRPr kumimoji="0" lang="id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41" name="Kotak Teks 140">
              <a:extLst>
                <a:ext uri="{FF2B5EF4-FFF2-40B4-BE49-F238E27FC236}">
                  <a16:creationId xmlns:a16="http://schemas.microsoft.com/office/drawing/2014/main" id="{0B135C24-CBF8-4B74-A24A-00E127C37DF5}"/>
                </a:ext>
              </a:extLst>
            </p:cNvPr>
            <p:cNvSpPr txBox="1"/>
            <p:nvPr/>
          </p:nvSpPr>
          <p:spPr>
            <a:xfrm>
              <a:off x="15850868" y="7379046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6910</a:t>
              </a:r>
            </a:p>
          </p:txBody>
        </p:sp>
        <p:sp>
          <p:nvSpPr>
            <p:cNvPr id="143" name="Kotak Teks 142">
              <a:extLst>
                <a:ext uri="{FF2B5EF4-FFF2-40B4-BE49-F238E27FC236}">
                  <a16:creationId xmlns:a16="http://schemas.microsoft.com/office/drawing/2014/main" id="{5DBFA862-FCD5-4CB1-9F52-923B93CD0C08}"/>
                </a:ext>
              </a:extLst>
            </p:cNvPr>
            <p:cNvSpPr txBox="1"/>
            <p:nvPr/>
          </p:nvSpPr>
          <p:spPr>
            <a:xfrm>
              <a:off x="19247523" y="8907097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883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  <p:sp>
          <p:nvSpPr>
            <p:cNvPr id="144" name="Kotak Teks 143">
              <a:extLst>
                <a:ext uri="{FF2B5EF4-FFF2-40B4-BE49-F238E27FC236}">
                  <a16:creationId xmlns:a16="http://schemas.microsoft.com/office/drawing/2014/main" id="{59EF8A6C-E3E2-46FA-9169-571D771282BB}"/>
                </a:ext>
              </a:extLst>
            </p:cNvPr>
            <p:cNvSpPr txBox="1"/>
            <p:nvPr/>
          </p:nvSpPr>
          <p:spPr>
            <a:xfrm>
              <a:off x="19107435" y="5896325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4270</a:t>
              </a:r>
            </a:p>
          </p:txBody>
        </p:sp>
        <p:sp>
          <p:nvSpPr>
            <p:cNvPr id="145" name="Kotak Teks 144">
              <a:extLst>
                <a:ext uri="{FF2B5EF4-FFF2-40B4-BE49-F238E27FC236}">
                  <a16:creationId xmlns:a16="http://schemas.microsoft.com/office/drawing/2014/main" id="{0A6446D0-0B69-474D-B28D-9F90C6DDE620}"/>
                </a:ext>
              </a:extLst>
            </p:cNvPr>
            <p:cNvSpPr txBox="1"/>
            <p:nvPr/>
          </p:nvSpPr>
          <p:spPr>
            <a:xfrm>
              <a:off x="20397059" y="7361137"/>
              <a:ext cx="864129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9460</a:t>
              </a:r>
            </a:p>
          </p:txBody>
        </p:sp>
        <p:sp>
          <p:nvSpPr>
            <p:cNvPr id="146" name="Kotak Teks 145">
              <a:extLst>
                <a:ext uri="{FF2B5EF4-FFF2-40B4-BE49-F238E27FC236}">
                  <a16:creationId xmlns:a16="http://schemas.microsoft.com/office/drawing/2014/main" id="{2E92D420-5D7A-498B-8BBF-66A829AA7C79}"/>
                </a:ext>
              </a:extLst>
            </p:cNvPr>
            <p:cNvSpPr txBox="1"/>
            <p:nvPr/>
          </p:nvSpPr>
          <p:spPr>
            <a:xfrm>
              <a:off x="18985698" y="742836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6570</a:t>
              </a:r>
            </a:p>
          </p:txBody>
        </p:sp>
        <p:sp>
          <p:nvSpPr>
            <p:cNvPr id="147" name="Kotak Teks 146">
              <a:extLst>
                <a:ext uri="{FF2B5EF4-FFF2-40B4-BE49-F238E27FC236}">
                  <a16:creationId xmlns:a16="http://schemas.microsoft.com/office/drawing/2014/main" id="{3333D2F7-5998-4F6C-AF1A-D381EC4D3524}"/>
                </a:ext>
              </a:extLst>
            </p:cNvPr>
            <p:cNvSpPr txBox="1"/>
            <p:nvPr/>
          </p:nvSpPr>
          <p:spPr>
            <a:xfrm>
              <a:off x="17772710" y="7400898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4150</a:t>
              </a:r>
            </a:p>
          </p:txBody>
        </p:sp>
        <p:sp>
          <p:nvSpPr>
            <p:cNvPr id="148" name="Kotak Teks 147">
              <a:extLst>
                <a:ext uri="{FF2B5EF4-FFF2-40B4-BE49-F238E27FC236}">
                  <a16:creationId xmlns:a16="http://schemas.microsoft.com/office/drawing/2014/main" id="{B7AC97A1-051A-47FC-B8DB-64F7B1033E56}"/>
                </a:ext>
              </a:extLst>
            </p:cNvPr>
            <p:cNvSpPr txBox="1"/>
            <p:nvPr/>
          </p:nvSpPr>
          <p:spPr>
            <a:xfrm>
              <a:off x="16153330" y="8977169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5160</a:t>
              </a:r>
            </a:p>
          </p:txBody>
        </p:sp>
        <p:sp>
          <p:nvSpPr>
            <p:cNvPr id="149" name="Kotak Teks 148">
              <a:extLst>
                <a:ext uri="{FF2B5EF4-FFF2-40B4-BE49-F238E27FC236}">
                  <a16:creationId xmlns:a16="http://schemas.microsoft.com/office/drawing/2014/main" id="{8A6FE555-25EC-4388-AEF1-89F0B8DFE6EA}"/>
                </a:ext>
              </a:extLst>
            </p:cNvPr>
            <p:cNvSpPr txBox="1"/>
            <p:nvPr/>
          </p:nvSpPr>
          <p:spPr>
            <a:xfrm>
              <a:off x="16083654" y="5970102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5470</a:t>
              </a:r>
            </a:p>
          </p:txBody>
        </p:sp>
        <p:sp>
          <p:nvSpPr>
            <p:cNvPr id="150" name="Kotak Teks 149">
              <a:extLst>
                <a:ext uri="{FF2B5EF4-FFF2-40B4-BE49-F238E27FC236}">
                  <a16:creationId xmlns:a16="http://schemas.microsoft.com/office/drawing/2014/main" id="{B0971719-65AD-4150-A450-78A7CB698AED}"/>
                </a:ext>
              </a:extLst>
            </p:cNvPr>
            <p:cNvSpPr txBox="1"/>
            <p:nvPr/>
          </p:nvSpPr>
          <p:spPr>
            <a:xfrm>
              <a:off x="14059605" y="7339056"/>
              <a:ext cx="1085582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11850</a:t>
              </a:r>
            </a:p>
          </p:txBody>
        </p:sp>
        <p:sp>
          <p:nvSpPr>
            <p:cNvPr id="151" name="Kotak Teks 150">
              <a:extLst>
                <a:ext uri="{FF2B5EF4-FFF2-40B4-BE49-F238E27FC236}">
                  <a16:creationId xmlns:a16="http://schemas.microsoft.com/office/drawing/2014/main" id="{312094D6-1105-436E-92AA-F17F6AB7BCA7}"/>
                </a:ext>
              </a:extLst>
            </p:cNvPr>
            <p:cNvSpPr txBox="1"/>
            <p:nvPr/>
          </p:nvSpPr>
          <p:spPr>
            <a:xfrm>
              <a:off x="12447413" y="10354390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4650</a:t>
              </a:r>
            </a:p>
          </p:txBody>
        </p:sp>
        <p:sp>
          <p:nvSpPr>
            <p:cNvPr id="152" name="Kotak Teks 151">
              <a:extLst>
                <a:ext uri="{FF2B5EF4-FFF2-40B4-BE49-F238E27FC236}">
                  <a16:creationId xmlns:a16="http://schemas.microsoft.com/office/drawing/2014/main" id="{C1B2998A-89E5-4165-8746-C4D5C39C4FC1}"/>
                </a:ext>
              </a:extLst>
            </p:cNvPr>
            <p:cNvSpPr txBox="1"/>
            <p:nvPr/>
          </p:nvSpPr>
          <p:spPr>
            <a:xfrm>
              <a:off x="18868318" y="10614153"/>
              <a:ext cx="864128" cy="471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dirty="0">
                  <a:solidFill>
                    <a:srgbClr val="5E5E5E"/>
                  </a:solidFill>
                </a:rPr>
                <a:t>178</a:t>
              </a:r>
              <a:r>
                <a:rPr kumimoji="0" lang="id-ID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0</a:t>
              </a:r>
            </a:p>
          </p:txBody>
        </p:sp>
      </p:grpSp>
      <p:sp>
        <p:nvSpPr>
          <p:cNvPr id="154" name="Kotak Teks 153">
            <a:extLst>
              <a:ext uri="{FF2B5EF4-FFF2-40B4-BE49-F238E27FC236}">
                <a16:creationId xmlns:a16="http://schemas.microsoft.com/office/drawing/2014/main" id="{55E1ED0D-408E-462F-8AE3-7E3AFB89F16D}"/>
              </a:ext>
            </a:extLst>
          </p:cNvPr>
          <p:cNvSpPr txBox="1"/>
          <p:nvPr/>
        </p:nvSpPr>
        <p:spPr>
          <a:xfrm>
            <a:off x="5456819" y="803213"/>
            <a:ext cx="1977656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4360(a)</a:t>
            </a:r>
          </a:p>
          <a:p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10030(</a:t>
            </a:r>
            <a:r>
              <a:rPr lang="id-ID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5" name="Kotak Teks 154">
            <a:extLst>
              <a:ext uri="{FF2B5EF4-FFF2-40B4-BE49-F238E27FC236}">
                <a16:creationId xmlns:a16="http://schemas.microsoft.com/office/drawing/2014/main" id="{B0F6F610-B641-4393-A251-55A2D0DD2589}"/>
              </a:ext>
            </a:extLst>
          </p:cNvPr>
          <p:cNvSpPr txBox="1"/>
          <p:nvPr/>
        </p:nvSpPr>
        <p:spPr>
          <a:xfrm>
            <a:off x="-283663" y="6120615"/>
            <a:ext cx="197765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4370(a)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5" name="Kotak Teks 84">
            <a:extLst>
              <a:ext uri="{FF2B5EF4-FFF2-40B4-BE49-F238E27FC236}">
                <a16:creationId xmlns:a16="http://schemas.microsoft.com/office/drawing/2014/main" id="{25180C14-16C9-4E9F-8DB3-B5245AD24539}"/>
              </a:ext>
            </a:extLst>
          </p:cNvPr>
          <p:cNvSpPr txBox="1"/>
          <p:nvPr/>
        </p:nvSpPr>
        <p:spPr>
          <a:xfrm>
            <a:off x="845436" y="11799890"/>
            <a:ext cx="197765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10850(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7" name="Kotak Teks 86">
            <a:extLst>
              <a:ext uri="{FF2B5EF4-FFF2-40B4-BE49-F238E27FC236}">
                <a16:creationId xmlns:a16="http://schemas.microsoft.com/office/drawing/2014/main" id="{F8796CC2-790A-4389-A284-156CEE37F367}"/>
              </a:ext>
            </a:extLst>
          </p:cNvPr>
          <p:cNvSpPr txBox="1"/>
          <p:nvPr/>
        </p:nvSpPr>
        <p:spPr>
          <a:xfrm>
            <a:off x="4133192" y="6603182"/>
            <a:ext cx="2308102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14760(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15820(</a:t>
            </a:r>
            <a:r>
              <a:rPr lang="id-ID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8" name="Kotak Teks 87">
            <a:extLst>
              <a:ext uri="{FF2B5EF4-FFF2-40B4-BE49-F238E27FC236}">
                <a16:creationId xmlns:a16="http://schemas.microsoft.com/office/drawing/2014/main" id="{E41615D8-63C8-47A3-A1BD-F78EC9959B40}"/>
              </a:ext>
            </a:extLst>
          </p:cNvPr>
          <p:cNvSpPr txBox="1"/>
          <p:nvPr/>
        </p:nvSpPr>
        <p:spPr>
          <a:xfrm>
            <a:off x="5450298" y="11864388"/>
            <a:ext cx="197765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10680(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0" name="Kotak Teks 89">
            <a:extLst>
              <a:ext uri="{FF2B5EF4-FFF2-40B4-BE49-F238E27FC236}">
                <a16:creationId xmlns:a16="http://schemas.microsoft.com/office/drawing/2014/main" id="{BEE480DB-636B-4FAA-96A4-5282C7DCC834}"/>
              </a:ext>
            </a:extLst>
          </p:cNvPr>
          <p:cNvSpPr txBox="1"/>
          <p:nvPr/>
        </p:nvSpPr>
        <p:spPr>
          <a:xfrm>
            <a:off x="10080209" y="473397"/>
            <a:ext cx="3057734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21780(a,b,e)</a:t>
            </a:r>
          </a:p>
          <a:p>
            <a:r>
              <a:rPr lang="id-ID" sz="3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22840(a,b,d,e)</a:t>
            </a:r>
            <a:endParaRPr kumimoji="0" lang="id-ID" sz="3200" b="1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1" name="Kotak Teks 90">
            <a:extLst>
              <a:ext uri="{FF2B5EF4-FFF2-40B4-BE49-F238E27FC236}">
                <a16:creationId xmlns:a16="http://schemas.microsoft.com/office/drawing/2014/main" id="{EF97ADFC-537A-4D4A-A730-CCC2F697EDA0}"/>
              </a:ext>
            </a:extLst>
          </p:cNvPr>
          <p:cNvSpPr txBox="1"/>
          <p:nvPr/>
        </p:nvSpPr>
        <p:spPr>
          <a:xfrm>
            <a:off x="8490480" y="6858000"/>
            <a:ext cx="2660058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183300(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a,b,e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19390(</a:t>
            </a:r>
            <a:r>
              <a:rPr lang="id-ID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a,b,d,e</a:t>
            </a:r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2" name="Kotak Teks 91">
            <a:extLst>
              <a:ext uri="{FF2B5EF4-FFF2-40B4-BE49-F238E27FC236}">
                <a16:creationId xmlns:a16="http://schemas.microsoft.com/office/drawing/2014/main" id="{FE61F2C4-5B96-4300-828C-08633F1476A5}"/>
              </a:ext>
            </a:extLst>
          </p:cNvPr>
          <p:cNvSpPr txBox="1"/>
          <p:nvPr/>
        </p:nvSpPr>
        <p:spPr>
          <a:xfrm>
            <a:off x="14690733" y="11873428"/>
            <a:ext cx="245710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24130(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a,b,f,i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  <p:sp>
        <p:nvSpPr>
          <p:cNvPr id="93" name="Kotak Teks 92">
            <a:extLst>
              <a:ext uri="{FF2B5EF4-FFF2-40B4-BE49-F238E27FC236}">
                <a16:creationId xmlns:a16="http://schemas.microsoft.com/office/drawing/2014/main" id="{5A81E8F7-9340-4FA9-AF76-237BC78195EA}"/>
              </a:ext>
            </a:extLst>
          </p:cNvPr>
          <p:cNvSpPr txBox="1"/>
          <p:nvPr/>
        </p:nvSpPr>
        <p:spPr>
          <a:xfrm>
            <a:off x="15136167" y="7257496"/>
            <a:ext cx="245710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21830(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a,b,f,i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  <p:sp>
        <p:nvSpPr>
          <p:cNvPr id="94" name="Kotak Teks 93">
            <a:extLst>
              <a:ext uri="{FF2B5EF4-FFF2-40B4-BE49-F238E27FC236}">
                <a16:creationId xmlns:a16="http://schemas.microsoft.com/office/drawing/2014/main" id="{3B13151E-7725-404F-8D1E-0AF3C53872AD}"/>
              </a:ext>
            </a:extLst>
          </p:cNvPr>
          <p:cNvSpPr txBox="1"/>
          <p:nvPr/>
        </p:nvSpPr>
        <p:spPr>
          <a:xfrm>
            <a:off x="13832316" y="350299"/>
            <a:ext cx="3057734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32850(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a,b,e,g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33910(</a:t>
            </a:r>
            <a:r>
              <a:rPr lang="id-ID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a,b,d,e,g</a:t>
            </a:r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5" name="Kotak Teks 94">
            <a:extLst>
              <a:ext uri="{FF2B5EF4-FFF2-40B4-BE49-F238E27FC236}">
                <a16:creationId xmlns:a16="http://schemas.microsoft.com/office/drawing/2014/main" id="{278D7316-99A0-4395-8BBA-9BB965D8C69B}"/>
              </a:ext>
            </a:extLst>
          </p:cNvPr>
          <p:cNvSpPr txBox="1"/>
          <p:nvPr/>
        </p:nvSpPr>
        <p:spPr>
          <a:xfrm>
            <a:off x="10103737" y="12000437"/>
            <a:ext cx="245710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17180(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a,b,f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  <p:sp>
        <p:nvSpPr>
          <p:cNvPr id="96" name="Kotak Teks 95">
            <a:extLst>
              <a:ext uri="{FF2B5EF4-FFF2-40B4-BE49-F238E27FC236}">
                <a16:creationId xmlns:a16="http://schemas.microsoft.com/office/drawing/2014/main" id="{DC58212E-5E7A-4208-BDFB-32F189E37651}"/>
              </a:ext>
            </a:extLst>
          </p:cNvPr>
          <p:cNvSpPr txBox="1"/>
          <p:nvPr/>
        </p:nvSpPr>
        <p:spPr>
          <a:xfrm>
            <a:off x="17052656" y="544409"/>
            <a:ext cx="3439022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38320(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a,b,e,g,j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39380(</a:t>
            </a:r>
            <a:r>
              <a:rPr lang="id-ID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a,b,d,e,g,j</a:t>
            </a:r>
            <a:r>
              <a:rPr lang="id-I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d-ID" sz="3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7" name="Kotak Teks 96">
            <a:extLst>
              <a:ext uri="{FF2B5EF4-FFF2-40B4-BE49-F238E27FC236}">
                <a16:creationId xmlns:a16="http://schemas.microsoft.com/office/drawing/2014/main" id="{6D8B986F-BB96-47AF-9BAE-B641EC1C3FBA}"/>
              </a:ext>
            </a:extLst>
          </p:cNvPr>
          <p:cNvSpPr txBox="1"/>
          <p:nvPr/>
        </p:nvSpPr>
        <p:spPr>
          <a:xfrm>
            <a:off x="17911252" y="7280743"/>
            <a:ext cx="276405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26990(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a,b,f,i,k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  <p:sp>
        <p:nvSpPr>
          <p:cNvPr id="98" name="Kotak Teks 97">
            <a:extLst>
              <a:ext uri="{FF2B5EF4-FFF2-40B4-BE49-F238E27FC236}">
                <a16:creationId xmlns:a16="http://schemas.microsoft.com/office/drawing/2014/main" id="{7D9EB311-FB10-4468-9073-5E421D76C1C3}"/>
              </a:ext>
            </a:extLst>
          </p:cNvPr>
          <p:cNvSpPr txBox="1"/>
          <p:nvPr/>
        </p:nvSpPr>
        <p:spPr>
          <a:xfrm>
            <a:off x="18171651" y="11894712"/>
            <a:ext cx="27957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29410(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a,b,f,i,l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  <p:sp>
        <p:nvSpPr>
          <p:cNvPr id="99" name="Kotak Teks 98">
            <a:extLst>
              <a:ext uri="{FF2B5EF4-FFF2-40B4-BE49-F238E27FC236}">
                <a16:creationId xmlns:a16="http://schemas.microsoft.com/office/drawing/2014/main" id="{E9A14E28-DAD3-4DB5-AF37-6C626A84633A}"/>
              </a:ext>
            </a:extLst>
          </p:cNvPr>
          <p:cNvSpPr txBox="1"/>
          <p:nvPr/>
        </p:nvSpPr>
        <p:spPr>
          <a:xfrm>
            <a:off x="20387167" y="264064"/>
            <a:ext cx="3845043" cy="18569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42590(</a:t>
            </a:r>
            <a:r>
              <a:rPr kumimoji="0" lang="id-ID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a,b,e,g,j,m</a:t>
            </a:r>
            <a:r>
              <a:rPr kumimoji="0" lang="id-ID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r>
              <a:rPr lang="id-ID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466650(</a:t>
            </a:r>
            <a:r>
              <a:rPr lang="id-ID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a,b,d,e,g,j,m</a:t>
            </a:r>
            <a:r>
              <a:rPr lang="id-ID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0" lang="id-ID" sz="2400" b="1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highlight>
                  <a:srgbClr val="FFFF00"/>
                </a:highlight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33560(</a:t>
            </a:r>
            <a:r>
              <a:rPr kumimoji="0" lang="id-ID" sz="2400" b="1" i="0" u="none" strike="noStrike" cap="none" spc="0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highlight>
                  <a:srgbClr val="FFFF00"/>
                </a:highlight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a,b,f,i,k</a:t>
            </a:r>
            <a:r>
              <a:rPr kumimoji="0" lang="id-ID" sz="2400" b="1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highlight>
                  <a:srgbClr val="FFFF00"/>
                </a:highlight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endParaRPr kumimoji="0" lang="id-ID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0" name="Kotak Teks 99">
            <a:extLst>
              <a:ext uri="{FF2B5EF4-FFF2-40B4-BE49-F238E27FC236}">
                <a16:creationId xmlns:a16="http://schemas.microsoft.com/office/drawing/2014/main" id="{C4F07200-1972-4204-A15C-FFC8C35A2E39}"/>
              </a:ext>
            </a:extLst>
          </p:cNvPr>
          <p:cNvSpPr txBox="1"/>
          <p:nvPr/>
        </p:nvSpPr>
        <p:spPr>
          <a:xfrm>
            <a:off x="21382472" y="7211673"/>
            <a:ext cx="3031769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31190(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a,b,f,i,l,o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35820(</a:t>
            </a:r>
            <a:r>
              <a:rPr kumimoji="0" lang="id-ID" sz="3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a,b,f,i,k,n</a:t>
            </a:r>
            <a:r>
              <a:rPr kumimoji="0" lang="id-ID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4679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mpungan Teks 3">
            <a:extLst>
              <a:ext uri="{FF2B5EF4-FFF2-40B4-BE49-F238E27FC236}">
                <a16:creationId xmlns:a16="http://schemas.microsoft.com/office/drawing/2014/main" id="{37260D09-2680-4DA8-A724-7FAA85A32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b="1" noProof="1">
                <a:solidFill>
                  <a:srgbClr val="000000"/>
                </a:solidFill>
              </a:rPr>
              <a:t>jarak yang perlu ditempuh seorang dari depok ke kuningan</a:t>
            </a:r>
            <a:r>
              <a:rPr lang="id-ID" sz="4800" b="1" noProof="1">
                <a:solidFill>
                  <a:srgbClr val="000000"/>
                </a:solidFill>
              </a:rPr>
              <a:t> atau dari titik a ke titik p adalah 33560</a:t>
            </a:r>
          </a:p>
          <a:p>
            <a:r>
              <a:rPr kumimoji="0" lang="id-ID" sz="48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33560(</a:t>
            </a:r>
            <a:r>
              <a:rPr kumimoji="0" lang="id-ID" sz="48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a,b,f,i,k</a:t>
            </a:r>
            <a:r>
              <a:rPr kumimoji="0" lang="id-ID" sz="48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)</a:t>
            </a:r>
          </a:p>
          <a:p>
            <a:r>
              <a:rPr lang="id-ID" b="1" noProof="1"/>
              <a:t>Dengan jalur Depok-Bogor-Cianjur-Bandung-Sumedang-Majalengka-Kuningan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015732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2562</Words>
  <Application>Microsoft Office PowerPoint</Application>
  <PresentationFormat>Kustom</PresentationFormat>
  <Paragraphs>1147</Paragraphs>
  <Slides>20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Helvetica Neue</vt:lpstr>
      <vt:lpstr>Helvetica Neue Medium</vt:lpstr>
      <vt:lpstr>Times New Roman</vt:lpstr>
      <vt:lpstr>21_BasicWhite</vt:lpstr>
      <vt:lpstr>Tugas 4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Huffman tree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dc:creator>K413FA</dc:creator>
  <cp:lastModifiedBy>Rani Isramiharti</cp:lastModifiedBy>
  <cp:revision>80</cp:revision>
  <dcterms:modified xsi:type="dcterms:W3CDTF">2022-02-22T12:44:53Z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