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1DCA47C-AB42-4A6B-A6B4-200C20B57E25}"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F0E6715-A726-4A4A-94EE-BB492C24D4C3}"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CA47C-AB42-4A6B-A6B4-200C20B57E25}"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DCA47C-AB42-4A6B-A6B4-200C20B57E25}"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CA47C-AB42-4A6B-A6B4-200C20B57E25}"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1DCA47C-AB42-4A6B-A6B4-200C20B57E25}" type="datetimeFigureOut">
              <a:rPr lang="en-IN" smtClean="0"/>
              <a:t>01-02-2021</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E6715-A726-4A4A-94EE-BB492C24D4C3}"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DCA47C-AB42-4A6B-A6B4-200C20B57E25}"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DCA47C-AB42-4A6B-A6B4-200C20B57E25}"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DCA47C-AB42-4A6B-A6B4-200C20B57E25}"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1DCA47C-AB42-4A6B-A6B4-200C20B57E25}"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0E6715-A726-4A4A-94EE-BB492C24D4C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DCA47C-AB42-4A6B-A6B4-200C20B57E25}"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E6715-A726-4A4A-94EE-BB492C24D4C3}"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1DCA47C-AB42-4A6B-A6B4-200C20B57E25}" type="datetimeFigureOut">
              <a:rPr lang="en-IN" smtClean="0"/>
              <a:t>01-02-2021</a:t>
            </a:fld>
            <a:endParaRPr lang="en-IN"/>
          </a:p>
        </p:txBody>
      </p:sp>
      <p:sp>
        <p:nvSpPr>
          <p:cNvPr id="7" name="Slide Number Placeholder 6"/>
          <p:cNvSpPr>
            <a:spLocks noGrp="1"/>
          </p:cNvSpPr>
          <p:nvPr>
            <p:ph type="sldNum" sz="quarter" idx="12"/>
          </p:nvPr>
        </p:nvSpPr>
        <p:spPr/>
        <p:txBody>
          <a:bodyPr/>
          <a:lstStyle/>
          <a:p>
            <a:fld id="{6F0E6715-A726-4A4A-94EE-BB492C24D4C3}"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1DCA47C-AB42-4A6B-A6B4-200C20B57E25}" type="datetimeFigureOut">
              <a:rPr lang="en-IN" smtClean="0"/>
              <a:t>01-02-2021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F0E6715-A726-4A4A-94EE-BB492C24D4C3}"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iatoursonline.com/" TargetMode="External"/><Relationship Id="rId2" Type="http://schemas.openxmlformats.org/officeDocument/2006/relationships/hyperlink" Target="https://www.wikipedia.com/" TargetMode="External"/><Relationship Id="rId1" Type="http://schemas.openxmlformats.org/officeDocument/2006/relationships/slideLayout" Target="../slideLayouts/slideLayout2.xml"/><Relationship Id="rId5" Type="http://schemas.openxmlformats.org/officeDocument/2006/relationships/hyperlink" Target="https://www.realitytoursandtravel.com/" TargetMode="External"/><Relationship Id="rId4" Type="http://schemas.openxmlformats.org/officeDocument/2006/relationships/hyperlink" Target="https://www.kesari.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3696" y="2167989"/>
            <a:ext cx="4572000" cy="646331"/>
          </a:xfrm>
          <a:prstGeom prst="rect">
            <a:avLst/>
          </a:prstGeom>
        </p:spPr>
        <p:txBody>
          <a:bodyPr>
            <a:spAutoFit/>
          </a:bodyPr>
          <a:lstStyle/>
          <a:p>
            <a:pPr algn="ctr"/>
            <a:r>
              <a:rPr lang="en-US" b="1" dirty="0" smtClean="0"/>
              <a:t>Etour</a:t>
            </a:r>
            <a:r>
              <a:rPr lang="en-US" dirty="0" smtClean="0"/>
              <a:t/>
            </a:r>
            <a:br>
              <a:rPr lang="en-US" dirty="0" smtClean="0"/>
            </a:br>
            <a:r>
              <a:rPr lang="en-IN" dirty="0" smtClean="0"/>
              <a:t>PG-DAC FEB 2020</a:t>
            </a:r>
            <a:endParaRPr lang="en-IN" dirty="0"/>
          </a:p>
        </p:txBody>
      </p:sp>
      <p:pic>
        <p:nvPicPr>
          <p:cNvPr id="1026" name="imagerId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76" y="764704"/>
            <a:ext cx="11874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agerI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71500"/>
            <a:ext cx="784746" cy="9763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78616" y="4306163"/>
            <a:ext cx="4572000" cy="1754326"/>
          </a:xfrm>
          <a:prstGeom prst="rect">
            <a:avLst/>
          </a:prstGeom>
        </p:spPr>
        <p:txBody>
          <a:bodyPr>
            <a:spAutoFit/>
          </a:bodyPr>
          <a:lstStyle/>
          <a:p>
            <a:pPr algn="ctr"/>
            <a:r>
              <a:rPr lang="en-IN" i="1" u="sng" dirty="0"/>
              <a:t>Submitted By:</a:t>
            </a:r>
            <a:endParaRPr lang="en-IN" dirty="0"/>
          </a:p>
          <a:p>
            <a:pPr algn="ctr"/>
            <a:r>
              <a:rPr lang="en-IN" b="1" dirty="0"/>
              <a:t>Group No: 01</a:t>
            </a:r>
            <a:endParaRPr lang="en-IN" dirty="0"/>
          </a:p>
          <a:p>
            <a:pPr algn="ctr"/>
            <a:r>
              <a:rPr lang="en-IN" b="1" dirty="0"/>
              <a:t>    Rani Shelke    1076</a:t>
            </a:r>
            <a:endParaRPr lang="en-IN" dirty="0"/>
          </a:p>
          <a:p>
            <a:pPr algn="ctr"/>
            <a:r>
              <a:rPr lang="en-IN" b="1" dirty="0"/>
              <a:t>Aishwarya Jadhav 1004</a:t>
            </a:r>
            <a:endParaRPr lang="en-IN" dirty="0"/>
          </a:p>
          <a:p>
            <a:pPr algn="ctr"/>
            <a:r>
              <a:rPr lang="en-IN" dirty="0"/>
              <a:t/>
            </a:r>
            <a:br>
              <a:rPr lang="en-IN" dirty="0"/>
            </a:br>
            <a:endParaRPr lang="en-IN" dirty="0"/>
          </a:p>
        </p:txBody>
      </p:sp>
    </p:spTree>
    <p:extLst>
      <p:ext uri="{BB962C8B-B14F-4D97-AF65-F5344CB8AC3E}">
        <p14:creationId xmlns:p14="http://schemas.microsoft.com/office/powerpoint/2010/main" val="3146501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Tour Packages</a:t>
            </a:r>
            <a:endParaRPr lang="en-IN" dirty="0"/>
          </a:p>
        </p:txBody>
      </p:sp>
      <p:sp>
        <p:nvSpPr>
          <p:cNvPr id="3" name="Content Placeholder 2"/>
          <p:cNvSpPr>
            <a:spLocks noGrp="1"/>
          </p:cNvSpPr>
          <p:nvPr>
            <p:ph idx="1"/>
          </p:nvPr>
        </p:nvSpPr>
        <p:spPr/>
        <p:txBody>
          <a:bodyPr/>
          <a:lstStyle/>
          <a:p>
            <a:pPr algn="ctr"/>
            <a:r>
              <a:rPr lang="en-US" dirty="0" err="1" smtClean="0"/>
              <a:t>PackageDetails</a:t>
            </a:r>
            <a:endParaRPr lang="en-US" dirty="0" smtClean="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40" y="2276872"/>
            <a:ext cx="7777792" cy="43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019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Itinerary details</a:t>
            </a:r>
            <a:endParaRPr lang="en-IN" dirty="0"/>
          </a:p>
        </p:txBody>
      </p:sp>
      <p:sp>
        <p:nvSpPr>
          <p:cNvPr id="3" name="Content Placeholder 2"/>
          <p:cNvSpPr>
            <a:spLocks noGrp="1"/>
          </p:cNvSpPr>
          <p:nvPr>
            <p:ph idx="1"/>
          </p:nvPr>
        </p:nvSpPr>
        <p:spPr/>
        <p:txBody>
          <a:bodyPr/>
          <a:lstStyle/>
          <a:p>
            <a:r>
              <a:rPr lang="en-US" dirty="0" smtClean="0"/>
              <a:t>Day wise description of package</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3493"/>
            <a:ext cx="6408712" cy="399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052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Details</a:t>
            </a:r>
            <a:endParaRPr lang="en-IN" dirty="0"/>
          </a:p>
        </p:txBody>
      </p:sp>
      <p:sp>
        <p:nvSpPr>
          <p:cNvPr id="3" name="Content Placeholder 2"/>
          <p:cNvSpPr>
            <a:spLocks noGrp="1"/>
          </p:cNvSpPr>
          <p:nvPr>
            <p:ph idx="1"/>
          </p:nvPr>
        </p:nvSpPr>
        <p:spPr/>
        <p:txBody>
          <a:bodyPr/>
          <a:lstStyle/>
          <a:p>
            <a:r>
              <a:rPr lang="en-US" dirty="0" smtClean="0"/>
              <a:t>Price details with respect to no of passenger</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0888"/>
            <a:ext cx="763284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8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r>
              <a:rPr lang="en-US" dirty="0" smtClean="0"/>
              <a:t>Booking confirmation with mail is our next target.</a:t>
            </a:r>
          </a:p>
          <a:p>
            <a:r>
              <a:rPr lang="en-US" dirty="0" smtClean="0"/>
              <a:t>We will include more functionality as per the user requirement.</a:t>
            </a:r>
          </a:p>
          <a:p>
            <a:r>
              <a:rPr lang="en-US" dirty="0" smtClean="0"/>
              <a:t>We want to improve our Home page, as it is the main thing which attracts the user.</a:t>
            </a:r>
          </a:p>
          <a:p>
            <a:r>
              <a:rPr lang="en-US" dirty="0" smtClean="0"/>
              <a:t>Not a single website is ever consider as complete forever firstly because there is always something new requirement also are growing day by day.</a:t>
            </a:r>
            <a:endParaRPr lang="en-IN" dirty="0"/>
          </a:p>
        </p:txBody>
      </p:sp>
    </p:spTree>
    <p:extLst>
      <p:ext uri="{BB962C8B-B14F-4D97-AF65-F5344CB8AC3E}">
        <p14:creationId xmlns:p14="http://schemas.microsoft.com/office/powerpoint/2010/main" val="167756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endParaRPr lang="en-US" dirty="0" smtClean="0"/>
          </a:p>
          <a:p>
            <a:r>
              <a:rPr lang="en-US" dirty="0" smtClean="0">
                <a:solidFill>
                  <a:srgbClr val="2B1979"/>
                </a:solidFill>
                <a:hlinkClick r:id="rId2"/>
              </a:rPr>
              <a:t>https://www.wikipedia.com</a:t>
            </a:r>
            <a:endParaRPr lang="en-US" dirty="0" smtClean="0">
              <a:solidFill>
                <a:srgbClr val="2B1979"/>
              </a:solidFill>
            </a:endParaRPr>
          </a:p>
          <a:p>
            <a:endParaRPr lang="en-US" dirty="0" smtClean="0">
              <a:solidFill>
                <a:srgbClr val="2B1979"/>
              </a:solidFill>
            </a:endParaRPr>
          </a:p>
          <a:p>
            <a:r>
              <a:rPr lang="en-US" dirty="0">
                <a:solidFill>
                  <a:srgbClr val="2B1979"/>
                </a:solidFill>
                <a:hlinkClick r:id="rId3"/>
              </a:rPr>
              <a:t>https://</a:t>
            </a:r>
            <a:r>
              <a:rPr lang="en-US" dirty="0" smtClean="0">
                <a:solidFill>
                  <a:srgbClr val="2B1979"/>
                </a:solidFill>
                <a:hlinkClick r:id="rId3"/>
              </a:rPr>
              <a:t>www.indiaToursOnline.com</a:t>
            </a:r>
            <a:endParaRPr lang="en-US" dirty="0">
              <a:solidFill>
                <a:srgbClr val="2B1979"/>
              </a:solidFill>
            </a:endParaRPr>
          </a:p>
          <a:p>
            <a:endParaRPr lang="en-US" dirty="0" smtClean="0">
              <a:solidFill>
                <a:srgbClr val="2B1979"/>
              </a:solidFill>
            </a:endParaRPr>
          </a:p>
          <a:p>
            <a:r>
              <a:rPr lang="en-US" dirty="0">
                <a:solidFill>
                  <a:srgbClr val="2B1979"/>
                </a:solidFill>
                <a:hlinkClick r:id="rId4"/>
              </a:rPr>
              <a:t>https://</a:t>
            </a:r>
            <a:r>
              <a:rPr lang="en-US" dirty="0" smtClean="0">
                <a:solidFill>
                  <a:srgbClr val="2B1979"/>
                </a:solidFill>
                <a:hlinkClick r:id="rId4"/>
              </a:rPr>
              <a:t>www.kesari.com</a:t>
            </a:r>
            <a:endParaRPr lang="en-US" dirty="0">
              <a:solidFill>
                <a:srgbClr val="2B1979"/>
              </a:solidFill>
            </a:endParaRPr>
          </a:p>
          <a:p>
            <a:endParaRPr lang="en-US" dirty="0" smtClean="0">
              <a:solidFill>
                <a:srgbClr val="2B1979"/>
              </a:solidFill>
            </a:endParaRPr>
          </a:p>
          <a:p>
            <a:r>
              <a:rPr lang="en-US" dirty="0">
                <a:solidFill>
                  <a:srgbClr val="2B1979"/>
                </a:solidFill>
                <a:hlinkClick r:id="rId5"/>
              </a:rPr>
              <a:t>https://</a:t>
            </a:r>
            <a:r>
              <a:rPr lang="en-US" dirty="0" smtClean="0">
                <a:solidFill>
                  <a:srgbClr val="2B1979"/>
                </a:solidFill>
                <a:hlinkClick r:id="rId5"/>
              </a:rPr>
              <a:t>www.realityToursandtravel.com</a:t>
            </a:r>
            <a:endParaRPr lang="en-US" dirty="0">
              <a:solidFill>
                <a:srgbClr val="2B1979"/>
              </a:solidFill>
            </a:endParaRPr>
          </a:p>
          <a:p>
            <a:endParaRPr lang="en-US" dirty="0" smtClean="0"/>
          </a:p>
          <a:p>
            <a:endParaRPr lang="en-US" dirty="0" smtClean="0"/>
          </a:p>
        </p:txBody>
      </p:sp>
    </p:spTree>
    <p:extLst>
      <p:ext uri="{BB962C8B-B14F-4D97-AF65-F5344CB8AC3E}">
        <p14:creationId xmlns:p14="http://schemas.microsoft.com/office/powerpoint/2010/main" val="1934199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9196" y="2967335"/>
            <a:ext cx="4105612"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Thank You..</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2853719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285750" indent="-285750">
              <a:buFont typeface="Wingdings" pitchFamily="2" charset="2"/>
              <a:buChar char="Ø"/>
            </a:pPr>
            <a:r>
              <a:rPr lang="en-US" dirty="0"/>
              <a:t>Introduction</a:t>
            </a:r>
          </a:p>
          <a:p>
            <a:pPr marL="285750" indent="-285750">
              <a:buFont typeface="Wingdings" pitchFamily="2" charset="2"/>
              <a:buChar char="Ø"/>
            </a:pPr>
            <a:r>
              <a:rPr lang="en-US" dirty="0"/>
              <a:t>Problem Statement</a:t>
            </a:r>
          </a:p>
          <a:p>
            <a:pPr marL="285750" indent="-285750">
              <a:buFont typeface="Wingdings" pitchFamily="2" charset="2"/>
              <a:buChar char="Ø"/>
            </a:pPr>
            <a:r>
              <a:rPr lang="en-US" dirty="0"/>
              <a:t>Data Flow Diagram</a:t>
            </a:r>
          </a:p>
          <a:p>
            <a:pPr marL="285750" indent="-285750">
              <a:buFont typeface="Wingdings" pitchFamily="2" charset="2"/>
              <a:buChar char="Ø"/>
            </a:pPr>
            <a:r>
              <a:rPr lang="en-US" dirty="0"/>
              <a:t>Module Of Project</a:t>
            </a:r>
          </a:p>
          <a:p>
            <a:pPr marL="285750" indent="-285750">
              <a:buFont typeface="Wingdings" pitchFamily="2" charset="2"/>
              <a:buChar char="Ø"/>
            </a:pPr>
            <a:r>
              <a:rPr lang="en-US" dirty="0"/>
              <a:t>Project Screenshot</a:t>
            </a:r>
          </a:p>
          <a:p>
            <a:pPr marL="285750" indent="-285750">
              <a:buFont typeface="Wingdings" pitchFamily="2" charset="2"/>
              <a:buChar char="Ø"/>
            </a:pPr>
            <a:r>
              <a:rPr lang="en-US" dirty="0"/>
              <a:t>Future Scope</a:t>
            </a:r>
          </a:p>
          <a:p>
            <a:pPr marL="285750" indent="-285750">
              <a:buFont typeface="Wingdings" pitchFamily="2" charset="2"/>
              <a:buChar char="Ø"/>
            </a:pPr>
            <a:r>
              <a:rPr lang="en-US" dirty="0"/>
              <a:t>Conclusion</a:t>
            </a:r>
          </a:p>
          <a:p>
            <a:pPr marL="285750" indent="-285750">
              <a:buFont typeface="Wingdings" pitchFamily="2" charset="2"/>
              <a:buChar char="Ø"/>
            </a:pPr>
            <a:r>
              <a:rPr lang="en-US" dirty="0" smtClean="0"/>
              <a:t>References</a:t>
            </a:r>
            <a:endParaRPr lang="en-IN" dirty="0"/>
          </a:p>
        </p:txBody>
      </p:sp>
    </p:spTree>
    <p:extLst>
      <p:ext uri="{BB962C8B-B14F-4D97-AF65-F5344CB8AC3E}">
        <p14:creationId xmlns:p14="http://schemas.microsoft.com/office/powerpoint/2010/main" val="2427408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10000"/>
          </a:bodyPr>
          <a:lstStyle/>
          <a:p>
            <a:pPr marL="114300" indent="0">
              <a:buNone/>
            </a:pPr>
            <a:endParaRPr lang="en-IN" dirty="0"/>
          </a:p>
          <a:p>
            <a:r>
              <a:rPr lang="en-IN" dirty="0"/>
              <a:t>The eTour is a web based application. The main purpose of “eTour” is to provide a convenient way for a customer to book a Tour for travel purposes. The objective of this project is to develop a system that automates the processes and activities of a eTour. In this project, We will make an easier task of searching places and get the details of travel with itinerary details. </a:t>
            </a:r>
            <a:endParaRPr lang="en-IN" dirty="0" smtClean="0"/>
          </a:p>
          <a:p>
            <a:r>
              <a:rPr lang="en-IN" dirty="0" smtClean="0"/>
              <a:t>The </a:t>
            </a:r>
            <a:r>
              <a:rPr lang="en-IN" dirty="0"/>
              <a:t>purpose of the functional requirement (or business requirement) document is to define and document a complete and accurate description of the requirements/specifications of the product to be developed for e-Tour. </a:t>
            </a:r>
          </a:p>
          <a:p>
            <a:endParaRPr lang="en-IN" dirty="0"/>
          </a:p>
          <a:p>
            <a:endParaRPr lang="en-IN" dirty="0"/>
          </a:p>
        </p:txBody>
      </p:sp>
    </p:spTree>
    <p:extLst>
      <p:ext uri="{BB962C8B-B14F-4D97-AF65-F5344CB8AC3E}">
        <p14:creationId xmlns:p14="http://schemas.microsoft.com/office/powerpoint/2010/main" val="334986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a:t>
            </a:r>
            <a:r>
              <a:rPr lang="en-US" dirty="0" smtClean="0"/>
              <a:t>Statement</a:t>
            </a:r>
            <a:endParaRPr lang="en-IN" dirty="0"/>
          </a:p>
        </p:txBody>
      </p:sp>
      <p:sp>
        <p:nvSpPr>
          <p:cNvPr id="3" name="Content Placeholder 2"/>
          <p:cNvSpPr>
            <a:spLocks noGrp="1"/>
          </p:cNvSpPr>
          <p:nvPr>
            <p:ph idx="1"/>
          </p:nvPr>
        </p:nvSpPr>
        <p:spPr/>
        <p:txBody>
          <a:bodyPr>
            <a:normAutofit fontScale="92500" lnSpcReduction="10000"/>
          </a:bodyPr>
          <a:lstStyle/>
          <a:p>
            <a:r>
              <a:rPr lang="en-IN" dirty="0"/>
              <a:t>In the present system a customer has to approach various agencies to find details of places and to book tickets. This often requires a lot of time and effort. We provide approach skills to critically examine how a tourist visits and its ability to operate in an appropriate way when dealing with the consequences of tourism, locally, regionally, and nationally including visitor security and ecological influences. It is tedious for a customer to plan a particular journey and have it executed properly. </a:t>
            </a:r>
          </a:p>
          <a:p>
            <a:r>
              <a:rPr lang="en-IN" dirty="0"/>
              <a:t>The project ‘eTour’ is developed to replace the currently existing system, which helps in keeping records of the customer details of destination as well as payment received</a:t>
            </a:r>
          </a:p>
        </p:txBody>
      </p:sp>
    </p:spTree>
    <p:extLst>
      <p:ext uri="{BB962C8B-B14F-4D97-AF65-F5344CB8AC3E}">
        <p14:creationId xmlns:p14="http://schemas.microsoft.com/office/powerpoint/2010/main" val="3467072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t>
            </a:r>
            <a:r>
              <a:rPr lang="en-US" dirty="0"/>
              <a:t>Flow </a:t>
            </a:r>
            <a:r>
              <a:rPr lang="en-US" dirty="0" smtClean="0"/>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988840"/>
            <a:ext cx="6870019" cy="4373563"/>
          </a:xfrm>
        </p:spPr>
      </p:pic>
    </p:spTree>
    <p:extLst>
      <p:ext uri="{BB962C8B-B14F-4D97-AF65-F5344CB8AC3E}">
        <p14:creationId xmlns:p14="http://schemas.microsoft.com/office/powerpoint/2010/main" val="455362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Of </a:t>
            </a:r>
            <a:r>
              <a:rPr lang="en-US" dirty="0" smtClean="0"/>
              <a:t>Project</a:t>
            </a:r>
            <a:endParaRPr lang="en-IN" dirty="0"/>
          </a:p>
        </p:txBody>
      </p:sp>
      <p:sp>
        <p:nvSpPr>
          <p:cNvPr id="3" name="Content Placeholder 2"/>
          <p:cNvSpPr>
            <a:spLocks noGrp="1"/>
          </p:cNvSpPr>
          <p:nvPr>
            <p:ph idx="1"/>
          </p:nvPr>
        </p:nvSpPr>
        <p:spPr/>
        <p:txBody>
          <a:bodyPr/>
          <a:lstStyle/>
          <a:p>
            <a:r>
              <a:rPr lang="en-US" dirty="0" smtClean="0"/>
              <a:t>Registration</a:t>
            </a:r>
          </a:p>
          <a:p>
            <a:r>
              <a:rPr lang="en-US" dirty="0" smtClean="0"/>
              <a:t>Login</a:t>
            </a:r>
          </a:p>
          <a:p>
            <a:r>
              <a:rPr lang="en-US" dirty="0" smtClean="0"/>
              <a:t>View Packages</a:t>
            </a:r>
          </a:p>
          <a:p>
            <a:r>
              <a:rPr lang="en-US" dirty="0" smtClean="0"/>
              <a:t>Itinerary</a:t>
            </a:r>
          </a:p>
          <a:p>
            <a:r>
              <a:rPr lang="en-US" dirty="0" smtClean="0"/>
              <a:t>Price Details</a:t>
            </a:r>
          </a:p>
          <a:p>
            <a:r>
              <a:rPr lang="en-US" dirty="0" smtClean="0"/>
              <a:t>Date</a:t>
            </a:r>
          </a:p>
          <a:p>
            <a:r>
              <a:rPr lang="en-US" dirty="0" smtClean="0"/>
              <a:t>Passenger Details</a:t>
            </a:r>
            <a:endParaRPr lang="en-IN" dirty="0"/>
          </a:p>
        </p:txBody>
      </p:sp>
    </p:spTree>
    <p:extLst>
      <p:ext uri="{BB962C8B-B14F-4D97-AF65-F5344CB8AC3E}">
        <p14:creationId xmlns:p14="http://schemas.microsoft.com/office/powerpoint/2010/main" val="2397649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Screenshot</a:t>
            </a:r>
            <a:endParaRPr lang="en-IN" dirty="0"/>
          </a:p>
        </p:txBody>
      </p:sp>
      <p:sp>
        <p:nvSpPr>
          <p:cNvPr id="3" name="Content Placeholder 2"/>
          <p:cNvSpPr>
            <a:spLocks noGrp="1"/>
          </p:cNvSpPr>
          <p:nvPr>
            <p:ph idx="1"/>
          </p:nvPr>
        </p:nvSpPr>
        <p:spPr/>
        <p:txBody>
          <a:bodyPr/>
          <a:lstStyle/>
          <a:p>
            <a:pPr algn="ctr"/>
            <a:r>
              <a:rPr lang="en-US" dirty="0" err="1" smtClean="0"/>
              <a:t>HomePage</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76872"/>
            <a:ext cx="7200732" cy="3705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427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registration</a:t>
            </a:r>
            <a:endParaRPr lang="en-IN" dirty="0"/>
          </a:p>
        </p:txBody>
      </p:sp>
      <p:sp>
        <p:nvSpPr>
          <p:cNvPr id="3" name="Content Placeholder 2"/>
          <p:cNvSpPr>
            <a:spLocks noGrp="1"/>
          </p:cNvSpPr>
          <p:nvPr>
            <p:ph idx="1"/>
          </p:nvPr>
        </p:nvSpPr>
        <p:spPr/>
        <p:txBody>
          <a:bodyPr/>
          <a:lstStyle/>
          <a:p>
            <a:pPr algn="ctr"/>
            <a:r>
              <a:rPr lang="en-US" dirty="0" smtClean="0"/>
              <a:t>RegistrationPage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92" y="2359160"/>
            <a:ext cx="7920880" cy="402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377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Login</a:t>
            </a:r>
            <a:endParaRPr lang="en-IN" dirty="0"/>
          </a:p>
        </p:txBody>
      </p:sp>
      <p:sp>
        <p:nvSpPr>
          <p:cNvPr id="3" name="Content Placeholder 2"/>
          <p:cNvSpPr>
            <a:spLocks noGrp="1"/>
          </p:cNvSpPr>
          <p:nvPr>
            <p:ph idx="1"/>
          </p:nvPr>
        </p:nvSpPr>
        <p:spPr/>
        <p:txBody>
          <a:bodyPr/>
          <a:lstStyle/>
          <a:p>
            <a:pPr algn="ctr"/>
            <a:r>
              <a:rPr lang="en-US" dirty="0" err="1" smtClean="0"/>
              <a:t>LoginPage</a:t>
            </a:r>
            <a:endParaRPr lang="en-US" dirty="0" smtClean="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08920"/>
            <a:ext cx="871659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9332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430</TotalTime>
  <Words>389</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Apothecary</vt:lpstr>
      <vt:lpstr>PowerPoint Presentation</vt:lpstr>
      <vt:lpstr>Contents</vt:lpstr>
      <vt:lpstr>Introduction</vt:lpstr>
      <vt:lpstr>Problem Statement</vt:lpstr>
      <vt:lpstr>Data Flow Diagram</vt:lpstr>
      <vt:lpstr>Module Of Project</vt:lpstr>
      <vt:lpstr>Project Screenshot</vt:lpstr>
      <vt:lpstr>User registration</vt:lpstr>
      <vt:lpstr>User Login</vt:lpstr>
      <vt:lpstr>Tour Packages</vt:lpstr>
      <vt:lpstr>Itinerary details</vt:lpstr>
      <vt:lpstr>Price Details</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Etour PG-DAC FEB 2020</dc:title>
  <dc:creator>davkhar.aniket@gmail.com</dc:creator>
  <cp:lastModifiedBy>davkhar.aniket@gmail.com</cp:lastModifiedBy>
  <cp:revision>9</cp:revision>
  <dcterms:created xsi:type="dcterms:W3CDTF">2021-02-01T04:11:25Z</dcterms:created>
  <dcterms:modified xsi:type="dcterms:W3CDTF">2021-02-01T11:22:14Z</dcterms:modified>
</cp:coreProperties>
</file>