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57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E43A1A-ECE3-4D92-91E3-84A7F45626F1}" v="4" dt="2022-05-27T02:46:29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2:41:18.5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339 0 24575,'-4'2'0,"1"0"0,-1-1 0,1 1 0,0 0 0,0 0 0,0 1 0,0-1 0,0 1 0,1-1 0,-6 7 0,-1 0 0,-1-2 0,1 0 0,-1-1 0,-1-1 0,1 0 0,-1 0 0,0-1 0,-20 5 0,-15 6 0,35-9 0,0 0 0,1 1 0,0 0 0,0 1 0,1 0 0,0 0 0,0 1 0,1 0 0,-12 18 0,14-19 0,2-4 0,0 1 0,1 0 0,0 0 0,0 0 0,0 0 0,-3 10 0,6-13 0,-1-1 0,1 1 0,-1-1 0,1 1 0,0-1 0,0 1 0,0-1 0,0 1 0,0-1 0,0 1 0,0-1 0,1 1 0,-1-1 0,0 1 0,1-1 0,-1 1 0,1-1 0,0 0 0,-1 1 0,1-1 0,0 0 0,0 0 0,0 1 0,0-1 0,0 0 0,0 0 0,0 0 0,0 0 0,0 0 0,1 0 0,1 0 0,22 15 0,0-2 0,1-1 0,1-2 0,0 0 0,1-2 0,0 0 0,0-3 0,1 0 0,-1-1 0,46 0 0,-1-6-1365,-52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2:41:25.7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24575,'0'642'0,"0"-638"0,0-1 0,0 1 0,0-1 0,0 1 0,1 0 0,0-1 0,-1 1 0,1-1 0,0 1 0,1-1 0,-1 0 0,1 0 0,0 1 0,3 3 0,-3-4 0,1-1 0,-1 0 0,1 0 0,0-1 0,0 1 0,0 0 0,0-1 0,0 0 0,0 0 0,0 0 0,0 0 0,0 0 0,1 0 0,-1-1 0,0 0 0,6 0 0,146-1 0,-58-2 0,-94 3 0,1 0 0,-1 0 0,0 0 0,1 0 0,-1-1 0,1 0 0,-1 1 0,0-1 0,1 0 0,-1-1 0,0 1 0,0-1 0,0 1 0,0-1 0,3-2 0,-4 1 0,0 0 0,0 1 0,0-1 0,0 0 0,-1 0 0,1 0 0,-1 0 0,0 0 0,0-1 0,0 1 0,0 0 0,0 0 0,-1-1 0,0 1 0,0-7 0,-1-167 0,-2 54 0,3 116 0,0 0 0,-1-1 0,0 1 0,0 0 0,0 0 0,-1 0 0,0 0 0,0 0 0,-1 0 0,-6-11 0,6 14 0,0-1 0,0 1 0,-1 1 0,1-1 0,-1 0 0,0 1 0,0 0 0,0 0 0,0 0 0,-1 1 0,1-1 0,-1 1 0,1 0 0,-1 0 0,0 1 0,-5-2 0,-6 0 0,0 0 0,0 2 0,-27-1 0,88 2 0,207 3 0,-249-3 0,0 1 0,0-1 0,0 1 0,0-1 0,0 1 0,0 0 0,0 0 0,0 0 0,0 1 0,0-1 0,0 1 0,-1-1 0,1 1 0,-1 0 0,1 0 0,-1 0 0,0 1 0,0-1 0,0 0 0,0 1 0,0-1 0,0 1 0,-1 0 0,1 0 0,-1-1 0,0 1 0,0 0 0,0 0 0,0 0 0,0 0 0,-1 0 0,1 1 0,-1-1 0,0 4 0,0 2 0,0-1 0,-1 1 0,0-1 0,0 1 0,-1-1 0,0 0 0,0 0 0,-1 0 0,0 0 0,-1 0 0,-8 14 0,5-12 0,1 1 0,-1 0 0,2 0 0,0 1 0,0-1 0,1 1 0,0 0 0,1 0 0,1 1 0,0-1 0,0 1 0,1-1 0,1 18 0,0 11 0,3 66 0,-2-104 0,0 0 0,-1-1 0,1 1 0,0-1 0,0 1 0,1-1 0,-1 0 0,0 1 0,1-1 0,-1 0 0,1 0 0,0 0 0,0 0 0,0 0 0,0 0 0,0-1 0,0 1 0,0-1 0,1 1 0,-1-1 0,0 0 0,1 0 0,-1 0 0,1 0 0,-1 0 0,1-1 0,0 1 0,-1-1 0,4 1 0,12 1 0,0-1 0,0 0 0,23-2 0,-24 0 0,-11 1 0,6 0 0,1 0 0,-1-1 0,0-1 0,1 0 0,16-5 0,-26 6 0,0 0 0,0-1 0,0 1 0,0-1 0,0 0 0,0 0 0,0 0 0,0 0 0,-1-1 0,1 1 0,-1-1 0,0 1 0,0-1 0,0 0 0,0 0 0,0 0 0,-1 0 0,1 0 0,-1 0 0,0-1 0,0 1 0,0 0 0,0-1 0,0-4 0,1-13 25,-1 1 0,-3-31 1,1 36-266,0 0-1,1 0 1,1 0 0,0 0 0,7-29 0,-3 28-6586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2:41:28.0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46 24575,'4'0'0,"6"0"0,5 0 0,4 0 0,4 0 0,1 0 0,2-4 0,-1-2 0,1 1 0,-5-3 0,-1-1 0,0 1 0,-3 3-8191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02:41:29.0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0AAF-6D2A-DBB5-8E5C-915DEE389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5072B-5FFB-A44E-B1A5-760ED3360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60E3B-D6C3-5166-57DD-033D3070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2035-482B-4009-841D-FB2A802A1CC7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F0E1-BC16-9677-D181-42F7881A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74AF2-314B-820F-A76A-7D9FB8E1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AAA3-1E1C-423E-A5E6-9F15123E7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41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64FF-AC62-8C44-DA7F-5E439AD3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FE1D7-BC34-53EF-0862-91B82189D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0C8FA-3BD0-95BE-2279-9320D26A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2035-482B-4009-841D-FB2A802A1CC7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1EA7C-80C8-190C-50D1-8FC80415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65899-4B15-1026-370B-5856D66B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AAA3-1E1C-423E-A5E6-9F15123E7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08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9A619-864A-A80A-2E47-CF2100120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6A6E1-6EA3-6719-D769-8D4BB3CA7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43331-4FCF-BCEF-C16E-9FBA035C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2035-482B-4009-841D-FB2A802A1CC7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FDE3D-7821-9CCE-6179-CFBCEAF4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D8872-2983-982C-C5CB-AE5F866F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AAA3-1E1C-423E-A5E6-9F15123E7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53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64E4D-0DA9-3730-3899-9C822F61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CA6C-286F-4196-7643-A57F13D62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08B98-8574-73D8-1448-F5A1B18F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2035-482B-4009-841D-FB2A802A1CC7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C188-DD0D-E04B-1559-6BE0A629C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8296D-9908-4533-07E3-F34F407B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AAA3-1E1C-423E-A5E6-9F15123E7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29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587F-57F2-7640-AE0E-A55B3406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78200-5A8D-5549-5B3D-BF3CAB9E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1273E-A150-285E-4000-0F3900D2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2035-482B-4009-841D-FB2A802A1CC7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F33F5-A022-35A3-2254-D64E716C6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E213A-1428-D94E-C00B-8F9DBA1C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AAA3-1E1C-423E-A5E6-9F15123E7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1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3000-F4E7-A764-4E46-A0BB3671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83CE6-7ECB-C0B3-594F-C4A826F88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9B5CC-87C1-DD7E-88A2-E2B35D035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FF3C9-1AAB-63B5-2893-9CD28B50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2035-482B-4009-841D-FB2A802A1CC7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183E5-E255-4833-BBD1-7BC535BB7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FCE34-EE34-234E-BC28-C85D61CA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AAA3-1E1C-423E-A5E6-9F15123E7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25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EB70-FA83-CCD1-AC24-20390A6B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EAFE2-2A9F-4539-356E-75CE5E6D3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65EED-F149-D908-B087-AE34876D6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5E03C-C328-8335-C109-5DDE2EA14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5DD56-40A6-68FA-527F-B309FC068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B3E57-896A-79E4-844D-3FF9EEEB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2035-482B-4009-841D-FB2A802A1CC7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47C66-9E8E-8AF6-091D-673E7BD3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CD3EB-F372-F917-1A57-9CD7B9937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AAA3-1E1C-423E-A5E6-9F15123E7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03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6FB2-A457-73D7-2B65-18908A87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9CED9-DC92-4146-55B7-FE396070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2035-482B-4009-841D-FB2A802A1CC7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19737-2049-9FE6-2814-3C23A690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C2204-BDB1-ACCF-F839-53FB22DE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AAA3-1E1C-423E-A5E6-9F15123E7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54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89F22-AA0B-BE72-A43A-3EA04AA6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2035-482B-4009-841D-FB2A802A1CC7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6F6C4-78F2-F600-D012-C2394B36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41E36-3169-FAE5-8D8C-4514949A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AAA3-1E1C-423E-A5E6-9F15123E7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35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855A-1EFC-767C-3694-E7B8F0F4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60D3-C50D-9FAC-BE17-0A35A39C4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1B6D5-1169-B9A0-4380-400D5D292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6D0EE-2847-A53A-C501-CDC4D678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2035-482B-4009-841D-FB2A802A1CC7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A0B82-D4F6-900F-3A3B-128DDFF5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18DA6-EB54-242F-730A-0855933A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AAA3-1E1C-423E-A5E6-9F15123E7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89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4BAD-1B41-0469-BD65-853FFC02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DAB1D-5C64-CEEE-BE18-F957874C6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6821-3898-86B0-2B4C-F72041AD9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B4BDD-AC66-46AB-C937-3F6A26B2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2035-482B-4009-841D-FB2A802A1CC7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185C-7CB7-F1F2-B58F-639ADBB9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5F75E-A6DE-8E1D-27D6-CFA23A06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AAA3-1E1C-423E-A5E6-9F15123E7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37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C4C41-4B9E-19BF-1396-8568D56D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681E2-1C17-45EC-426A-2B1B62D5E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759F-0E50-26FF-9EA7-22DDCCD0C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B2035-482B-4009-841D-FB2A802A1CC7}" type="datetimeFigureOut">
              <a:rPr lang="en-IN" smtClean="0"/>
              <a:t>30-05-2022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DC11-AE6B-FC43-49D8-E8933A1CF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75DAE-A761-09D6-16F0-36A26296E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7AAA3-1E1C-423E-A5E6-9F15123E71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69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256BDC-08C7-5543-6CCD-CB2051F4D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0446"/>
            <a:ext cx="12192000" cy="58674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48191-D034-8D23-D56D-DF6519826C6F}"/>
              </a:ext>
            </a:extLst>
          </p:cNvPr>
          <p:cNvSpPr txBox="1"/>
          <p:nvPr/>
        </p:nvSpPr>
        <p:spPr>
          <a:xfrm>
            <a:off x="3133817" y="106532"/>
            <a:ext cx="618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AWT(</a:t>
            </a:r>
            <a:r>
              <a:rPr lang="en-IN" sz="3200" b="1" dirty="0"/>
              <a:t>Abstract Window Toolkit)</a:t>
            </a:r>
          </a:p>
        </p:txBody>
      </p:sp>
    </p:spTree>
    <p:extLst>
      <p:ext uri="{BB962C8B-B14F-4D97-AF65-F5344CB8AC3E}">
        <p14:creationId xmlns:p14="http://schemas.microsoft.com/office/powerpoint/2010/main" val="92542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922BB6-655D-0B93-1B9D-DB87FAD21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8384"/>
            <a:ext cx="12192000" cy="350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6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50E955-2B40-C01B-1F61-5618A5DB9B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79" r="1918" b="8219"/>
          <a:stretch/>
        </p:blipFill>
        <p:spPr>
          <a:xfrm>
            <a:off x="0" y="506026"/>
            <a:ext cx="11958221" cy="57882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31DD2DF-58A0-07AF-22FF-2B39823928FF}"/>
                  </a:ext>
                </a:extLst>
              </p14:cNvPr>
              <p14:cNvContentPartPr/>
              <p14:nvPr/>
            </p14:nvContentPartPr>
            <p14:xfrm>
              <a:off x="11276913" y="5920948"/>
              <a:ext cx="165240" cy="143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31DD2DF-58A0-07AF-22FF-2B39823928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68273" y="5911948"/>
                <a:ext cx="182880" cy="16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BE8176A-5EC2-137D-D280-DF8E8297CE48}"/>
              </a:ext>
            </a:extLst>
          </p:cNvPr>
          <p:cNvGrpSpPr/>
          <p:nvPr/>
        </p:nvGrpSpPr>
        <p:grpSpPr>
          <a:xfrm>
            <a:off x="11460513" y="5850028"/>
            <a:ext cx="334080" cy="277920"/>
            <a:chOff x="11460513" y="5850028"/>
            <a:chExt cx="33408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5F66D5B-032B-DEA9-D7C0-2EFE1BE57650}"/>
                    </a:ext>
                  </a:extLst>
                </p14:cNvPr>
                <p14:cNvContentPartPr/>
                <p14:nvPr/>
              </p14:nvContentPartPr>
              <p14:xfrm>
                <a:off x="11496153" y="5850028"/>
                <a:ext cx="298440" cy="277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5F66D5B-032B-DEA9-D7C0-2EFE1BE5765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87513" y="5841388"/>
                  <a:ext cx="3160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8729633-F12C-B9F3-989B-5BAEF6FC8DFF}"/>
                    </a:ext>
                  </a:extLst>
                </p14:cNvPr>
                <p14:cNvContentPartPr/>
                <p14:nvPr/>
              </p14:nvContentPartPr>
              <p14:xfrm>
                <a:off x="11460513" y="5878108"/>
                <a:ext cx="90360" cy="16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8729633-F12C-B9F3-989B-5BAEF6FC8D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451873" y="5869468"/>
                  <a:ext cx="108000" cy="3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3CD6EA0-A3E7-F777-0771-81A53698BFB4}"/>
                  </a:ext>
                </a:extLst>
              </p14:cNvPr>
              <p14:cNvContentPartPr/>
              <p14:nvPr/>
            </p14:nvContentPartPr>
            <p14:xfrm>
              <a:off x="11114553" y="648038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3CD6EA0-A3E7-F777-0771-81A53698BFB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05913" y="647174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165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C0D14D-B2EA-5663-BCD6-A3CE06DCE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535"/>
            <a:ext cx="12192000" cy="59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7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739732-1B0D-91FD-FFD9-30DCDD4AE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848"/>
            <a:ext cx="12192000" cy="47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7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11F333-8AAE-6507-40E3-679731A02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885"/>
            <a:ext cx="12192000" cy="588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3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67F7DD-342D-E6FF-D9B3-A5D7316D0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639"/>
            <a:ext cx="12192000" cy="604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1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06E5E92B54A4FBA19683C6207C74C" ma:contentTypeVersion="10" ma:contentTypeDescription="Create a new document." ma:contentTypeScope="" ma:versionID="63ffdb8f7dc0b1da87e91988bc923a00">
  <xsd:schema xmlns:xsd="http://www.w3.org/2001/XMLSchema" xmlns:xs="http://www.w3.org/2001/XMLSchema" xmlns:p="http://schemas.microsoft.com/office/2006/metadata/properties" xmlns:ns3="c2d9e30a-5d56-4137-8669-faa6154b7980" xmlns:ns4="c929fd96-ac9c-496d-99d7-28f98f669ee2" targetNamespace="http://schemas.microsoft.com/office/2006/metadata/properties" ma:root="true" ma:fieldsID="1125f1e145757b0925f41754c2b15bf5" ns3:_="" ns4:_="">
    <xsd:import namespace="c2d9e30a-5d56-4137-8669-faa6154b7980"/>
    <xsd:import namespace="c929fd96-ac9c-496d-99d7-28f98f669e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9e30a-5d56-4137-8669-faa6154b79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29fd96-ac9c-496d-99d7-28f98f669ee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9A57A7-3602-430B-A9DA-47EC14CFD1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d9e30a-5d56-4137-8669-faa6154b7980"/>
    <ds:schemaRef ds:uri="c929fd96-ac9c-496d-99d7-28f98f669e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44BEC0-8A06-440A-812C-D0E99A378B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6D774-DA8E-4129-9AE3-9ACC68D2A7C7}">
  <ds:schemaRefs>
    <ds:schemaRef ds:uri="http://schemas.microsoft.com/office/2006/metadata/properties"/>
    <ds:schemaRef ds:uri="http://purl.org/dc/elements/1.1/"/>
    <ds:schemaRef ds:uri="http://www.w3.org/XML/1998/namespace"/>
    <ds:schemaRef ds:uri="c2d9e30a-5d56-4137-8669-faa6154b79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c929fd96-ac9c-496d-99d7-28f98f669ee2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KIREET JOSHI</dc:creator>
  <cp:lastModifiedBy>KIREET JOSHI</cp:lastModifiedBy>
  <cp:revision>2</cp:revision>
  <dcterms:created xsi:type="dcterms:W3CDTF">2022-05-27T02:38:07Z</dcterms:created>
  <dcterms:modified xsi:type="dcterms:W3CDTF">2022-05-30T04:23:20Z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0x01010070806E5E92B54A4FBA19683C6207C74C</vt:lpwstr>
  </property>
</Properties>
</file>