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833D-BA2D-7600-8AC9-FDD778C17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417D1-195C-54F0-25DE-393A91960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52DAA-4433-8FAD-E6BA-9C02E2F0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0149-0BE1-4FEF-87D9-409907D57FF2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9C899-4C37-3266-E28F-A937AC95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A332E-35D4-FFB1-B5BD-9DE4497A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2CF8-8861-48B8-8499-10AEF63DC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67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E1B7-D020-4B49-828F-85EFC895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CD22A-D1FA-473F-9F5A-EDE3B061E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C9022-9519-A7BC-6BD8-D184B153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0149-0BE1-4FEF-87D9-409907D57FF2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2AAE8-568D-E0FF-94F8-F8B6AA1F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0F599-B610-478A-7700-1C04EA2C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2CF8-8861-48B8-8499-10AEF63DC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4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3AC014-6F49-A181-801C-D64DAA122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1ECC8-CE71-BF71-3C9A-AEC43D061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FC85A-4E92-7547-BEBC-796895AF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0149-0BE1-4FEF-87D9-409907D57FF2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9AD7D-172A-B805-7448-30F92E9D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C116D-1377-F409-1CD5-173057C3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2CF8-8861-48B8-8499-10AEF63DC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91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D8BA-D44E-5A42-A3AB-DAF9C303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BDEAD-5679-3985-28E6-06F2E819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F5427-A10B-285F-7F5A-539477DC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0149-0BE1-4FEF-87D9-409907D57FF2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D8C1A-1FD9-791A-3761-5234F9A7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209B7-6B28-422F-4C29-19DC1CD1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2CF8-8861-48B8-8499-10AEF63DC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23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269B-33BA-CD91-8533-A6D70D55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6CB31-8B30-F485-D263-83B066B8E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FDCB-B8E4-3066-C21E-5BDA88CF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0149-0BE1-4FEF-87D9-409907D57FF2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52E39-1244-1DB2-5B1E-3D014278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BF9C9-381C-436A-D44C-8D72728D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2CF8-8861-48B8-8499-10AEF63DC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57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8FD1-1216-F935-DD8C-3DBD9317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2421F-E762-2691-D180-1E9793E49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00754-02DE-6289-31A0-9868815AE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7E6F1-E2F5-4B6F-C8F8-F697ACFB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0149-0BE1-4FEF-87D9-409907D57FF2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F0458-0902-BEB4-3AF2-33B97213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6112-6B3D-18C3-09EF-5019CF76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2CF8-8861-48B8-8499-10AEF63DC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51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308A-0BDE-A757-5737-ACBB2D4F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DA155-6F01-78B2-DFFE-AE6527EAA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B708F-0F60-2917-A544-C3FAE3EB4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EAEBA-C5FC-78B3-1E8B-A97DB7313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2A7AD-8418-BA1E-CB0F-DAB2F53DC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A64E4-C448-C088-579D-A843155B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0149-0BE1-4FEF-87D9-409907D57FF2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06D1A-3DCC-E2AC-2B3F-385D9CC6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0630F9-6BE1-68FB-0485-EA0D06C9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2CF8-8861-48B8-8499-10AEF63DC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39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1107-87CF-A2DE-64CF-D92C1760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E7431-9D4C-F49B-44A8-D08D967D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0149-0BE1-4FEF-87D9-409907D57FF2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CBB6F-DEFC-A79A-A240-3B134064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80641-0E58-1D4F-EFFA-C6BD3AB1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2CF8-8861-48B8-8499-10AEF63DC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65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539E-2E3A-828B-0E6C-7FDDD2EC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0149-0BE1-4FEF-87D9-409907D57FF2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673AB-F635-AFEC-523B-CF2F6F6D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B37DE-46DF-6F53-E337-D6BA3906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2CF8-8861-48B8-8499-10AEF63DC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89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5D00-9FD5-B5B5-3989-587C682C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8B2AB-A592-A451-F4B7-3A4BA70F6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94A2-4C14-1F2B-D7C9-95567C9B8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B4705-3034-E340-0AFD-D510D4D2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0149-0BE1-4FEF-87D9-409907D57FF2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C41C5-3E30-5779-2A38-8D06522F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12A89-0F69-39DD-A4A3-AF7CCBE2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2CF8-8861-48B8-8499-10AEF63DC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01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F4F2-E238-077F-FCD2-BE306333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1CDCB-5928-9142-29A5-A01827310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C3A90-AD4C-EFF5-37F8-70955FA9F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7FDFA-28A6-81CD-1E54-24EB274F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0149-0BE1-4FEF-87D9-409907D57FF2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63ADD-2BE9-AE05-4633-06C9DFA9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AF424-8781-A8AD-AD96-60A3D34E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2CF8-8861-48B8-8499-10AEF63DC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14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9BED5-C2E5-C2A2-CC8B-19C9EB77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EAB9-B53B-F438-2E2E-C50DA7B22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FA7B3-5D79-39FC-62FC-BE7E93706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20149-0BE1-4FEF-87D9-409907D57FF2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9F356-5D67-28DA-91FE-725FB86FB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B5B47-8DDF-D7E0-B0E7-9032BF7D3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12CF8-8861-48B8-8499-10AEF63DC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12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09BC6A-A0A7-65AF-606C-FD9BA974A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559293"/>
            <a:ext cx="11317859" cy="573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138E4B-BE9F-0154-6253-501A8B88D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032510"/>
            <a:ext cx="11443449" cy="48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8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7E8EDB-9710-09BE-D214-16D83DB7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55420"/>
            <a:ext cx="11277600" cy="394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6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1B835D-6038-3E00-DE05-B430901BF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2996"/>
            <a:ext cx="11277600" cy="465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9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KIREET JOSHI</dc:creator>
  <cp:lastModifiedBy>KIREET JOSHI</cp:lastModifiedBy>
  <cp:revision>6</cp:revision>
  <dcterms:created xsi:type="dcterms:W3CDTF">2022-05-31T03:43:31Z</dcterms:created>
  <dcterms:modified xsi:type="dcterms:W3CDTF">2022-05-31T05:24:15Z</dcterms:modified>
</cp:coreProperties>
</file>