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1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63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3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2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0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50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78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95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8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93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4D2F-666B-4A35-A753-3BBA27B1A8BA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7EFD-F786-4C33-A8AC-363A9F02E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32586" y="972355"/>
            <a:ext cx="0" cy="5067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8117" y="444735"/>
            <a:ext cx="217652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29 frequency bands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32586" y="972355"/>
            <a:ext cx="29621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788" y="1746958"/>
            <a:ext cx="117197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28800 frames (corresponds to 1 </a:t>
            </a:r>
            <a:r>
              <a:rPr lang="en-US" dirty="0" err="1" smtClean="0"/>
              <a:t>hr</a:t>
            </a:r>
            <a:r>
              <a:rPr lang="en-US" dirty="0" smtClean="0"/>
              <a:t> duration)</a:t>
            </a:r>
            <a:endParaRPr lang="fr-FR" dirty="0"/>
          </a:p>
        </p:txBody>
      </p:sp>
      <p:sp>
        <p:nvSpPr>
          <p:cNvPr id="10" name="Right Brace 9"/>
          <p:cNvSpPr/>
          <p:nvPr/>
        </p:nvSpPr>
        <p:spPr>
          <a:xfrm>
            <a:off x="2305313" y="990324"/>
            <a:ext cx="566671" cy="151326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3116694" y="1383134"/>
            <a:ext cx="24856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Width = 10^4 (to be set as argument)</a:t>
            </a:r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32586" y="2521560"/>
            <a:ext cx="485533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2369711" y="2521560"/>
            <a:ext cx="566671" cy="151326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0288" y="4034828"/>
            <a:ext cx="485533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46798" y="4318991"/>
            <a:ext cx="96589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2550017" y="4786372"/>
            <a:ext cx="96589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2540353" y="5253753"/>
            <a:ext cx="96589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540352" y="5691110"/>
            <a:ext cx="96589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116694" y="3026539"/>
            <a:ext cx="24856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Width = 10^4 (to be set as argument)</a:t>
            </a:r>
            <a:endParaRPr lang="fr-FR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02316" y="1706299"/>
            <a:ext cx="785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523152" y="1244634"/>
                <a:ext cx="2878425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Obtain 1 training sample in matrix form of shape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29×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52" y="1244634"/>
                <a:ext cx="2878425" cy="923330"/>
              </a:xfrm>
              <a:prstGeom prst="rect">
                <a:avLst/>
              </a:prstGeom>
              <a:blipFill rotWithShape="0">
                <a:blip r:embed="rId2"/>
                <a:stretch>
                  <a:fillRect t="-2597" r="-211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9511064" y="1244634"/>
            <a:ext cx="257578" cy="92333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9910318" y="1521633"/>
            <a:ext cx="13200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sample 1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523151" y="2888039"/>
                <a:ext cx="2878425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Obtain 1 training sample in matrix form of shape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29×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51" y="2888039"/>
                <a:ext cx="2878425" cy="923330"/>
              </a:xfrm>
              <a:prstGeom prst="rect">
                <a:avLst/>
              </a:prstGeom>
              <a:blipFill rotWithShape="0">
                <a:blip r:embed="rId3"/>
                <a:stretch>
                  <a:fillRect t="-3268" r="-211"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5602315" y="3381626"/>
            <a:ext cx="785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>
            <a:off x="9562565" y="2888039"/>
            <a:ext cx="257578" cy="92333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/>
          <p:cNvSpPr txBox="1"/>
          <p:nvPr/>
        </p:nvSpPr>
        <p:spPr>
          <a:xfrm>
            <a:off x="10058436" y="3165038"/>
            <a:ext cx="13200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sample 2</a:t>
            </a:r>
            <a:endParaRPr lang="fr-FR" dirty="0"/>
          </a:p>
        </p:txBody>
      </p:sp>
      <p:sp>
        <p:nvSpPr>
          <p:cNvPr id="35" name="Down Arrow 34"/>
          <p:cNvSpPr/>
          <p:nvPr/>
        </p:nvSpPr>
        <p:spPr>
          <a:xfrm>
            <a:off x="7070502" y="395917"/>
            <a:ext cx="373487" cy="799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7563119" y="198779"/>
            <a:ext cx="390873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From the last meeting: </a:t>
            </a:r>
            <a:r>
              <a:rPr lang="en-US" dirty="0" err="1" smtClean="0"/>
              <a:t>generer</a:t>
            </a:r>
            <a:r>
              <a:rPr lang="en-US" dirty="0" smtClean="0"/>
              <a:t> 10^4 </a:t>
            </a:r>
            <a:r>
              <a:rPr lang="en-US" dirty="0" err="1" smtClean="0"/>
              <a:t>vecteurs</a:t>
            </a:r>
            <a:r>
              <a:rPr lang="en-US" dirty="0" smtClean="0"/>
              <a:t> de </a:t>
            </a:r>
            <a:r>
              <a:rPr lang="en-US" dirty="0" err="1" smtClean="0"/>
              <a:t>taille</a:t>
            </a:r>
            <a:r>
              <a:rPr lang="en-US" dirty="0" smtClean="0"/>
              <a:t> 29, par </a:t>
            </a:r>
            <a:r>
              <a:rPr lang="en-US" dirty="0" err="1" smtClean="0"/>
              <a:t>capteur</a:t>
            </a:r>
            <a:r>
              <a:rPr lang="en-US" dirty="0" smtClean="0"/>
              <a:t> , par </a:t>
            </a:r>
            <a:r>
              <a:rPr lang="en-US" dirty="0" err="1" smtClean="0"/>
              <a:t>fichier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>
            <a:off x="3058733" y="5535369"/>
            <a:ext cx="24856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Width = 10^4 (to be set as argument)</a:t>
            </a:r>
            <a:endParaRPr lang="fr-FR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44355" y="5908001"/>
            <a:ext cx="785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523150" y="5379842"/>
                <a:ext cx="2878425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Obtain 1 training sample in matrix form of shape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29×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50" y="5379842"/>
                <a:ext cx="2878425" cy="923330"/>
              </a:xfrm>
              <a:prstGeom prst="rect">
                <a:avLst/>
              </a:prstGeom>
              <a:blipFill rotWithShape="0">
                <a:blip r:embed="rId4"/>
                <a:stretch>
                  <a:fillRect t="-3268" r="-211"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e 39"/>
          <p:cNvSpPr/>
          <p:nvPr/>
        </p:nvSpPr>
        <p:spPr>
          <a:xfrm>
            <a:off x="9517486" y="5395421"/>
            <a:ext cx="257578" cy="92333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/>
          <p:cNvSpPr txBox="1"/>
          <p:nvPr/>
        </p:nvSpPr>
        <p:spPr>
          <a:xfrm>
            <a:off x="9871680" y="5451656"/>
            <a:ext cx="228168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sample </a:t>
            </a:r>
            <a:r>
              <a:rPr lang="en-US" i="1" dirty="0" err="1" smtClean="0"/>
              <a:t>iteration_per_csv_file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2502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 (C)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DR.Ahmed Saker 2O14</dc:creator>
  <cp:lastModifiedBy>DR.Ahmed Saker 2O14</cp:lastModifiedBy>
  <cp:revision>5</cp:revision>
  <dcterms:created xsi:type="dcterms:W3CDTF">2020-04-17T16:22:13Z</dcterms:created>
  <dcterms:modified xsi:type="dcterms:W3CDTF">2020-04-17T17:00:44Z</dcterms:modified>
</cp:coreProperties>
</file>