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348A-5634-4CEC-BDD4-F3EC7C0F93F2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9683-6F56-4050-89BE-1CF154E89E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60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348A-5634-4CEC-BDD4-F3EC7C0F93F2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9683-6F56-4050-89BE-1CF154E89E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89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348A-5634-4CEC-BDD4-F3EC7C0F93F2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9683-6F56-4050-89BE-1CF154E89E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82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348A-5634-4CEC-BDD4-F3EC7C0F93F2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9683-6F56-4050-89BE-1CF154E89E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83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348A-5634-4CEC-BDD4-F3EC7C0F93F2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9683-6F56-4050-89BE-1CF154E89E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60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348A-5634-4CEC-BDD4-F3EC7C0F93F2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9683-6F56-4050-89BE-1CF154E89E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40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348A-5634-4CEC-BDD4-F3EC7C0F93F2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9683-6F56-4050-89BE-1CF154E89E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20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348A-5634-4CEC-BDD4-F3EC7C0F93F2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9683-6F56-4050-89BE-1CF154E89E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34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348A-5634-4CEC-BDD4-F3EC7C0F93F2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9683-6F56-4050-89BE-1CF154E89E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47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348A-5634-4CEC-BDD4-F3EC7C0F93F2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9683-6F56-4050-89BE-1CF154E89E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99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348A-5634-4CEC-BDD4-F3EC7C0F93F2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79683-6F56-4050-89BE-1CF154E89E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77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B348A-5634-4CEC-BDD4-F3EC7C0F93F2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79683-6F56-4050-89BE-1CF154E89E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94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9471" y="400756"/>
            <a:ext cx="7102698" cy="4623515"/>
            <a:chOff x="109471" y="400756"/>
            <a:chExt cx="7102698" cy="46235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09473" y="598303"/>
                  <a:ext cx="2878425" cy="923330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Obtain 1 training sample in matrix form of shape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29×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𝑤𝑖𝑑𝑡h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73" y="598303"/>
                  <a:ext cx="2878425" cy="92333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2597" r="-211" b="-38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ight Brace 4"/>
            <p:cNvSpPr/>
            <p:nvPr/>
          </p:nvSpPr>
          <p:spPr>
            <a:xfrm>
              <a:off x="3052310" y="598303"/>
              <a:ext cx="257578" cy="923330"/>
            </a:xfrm>
            <a:prstGeom prst="righ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38677" y="875302"/>
              <a:ext cx="1320077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# sample 1</a:t>
              </a:r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9472" y="2241708"/>
                  <a:ext cx="2878425" cy="923330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Obtain 1 training sample in matrix form of shape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29×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𝑤𝑖𝑑𝑡h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72" y="2241708"/>
                  <a:ext cx="2878425" cy="92333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3268" r="-211" b="-39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/>
            <p:cNvSpPr/>
            <p:nvPr/>
          </p:nvSpPr>
          <p:spPr>
            <a:xfrm>
              <a:off x="3071630" y="2250849"/>
              <a:ext cx="257578" cy="923330"/>
            </a:xfrm>
            <a:prstGeom prst="righ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8677" y="2527848"/>
              <a:ext cx="1320077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# sample 2</a:t>
              </a:r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09471" y="3903395"/>
                  <a:ext cx="2878425" cy="923330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Obtain 1 training sample in matrix form of shape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29×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𝑤𝑖𝑑𝑡h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71" y="3903395"/>
                  <a:ext cx="2878425" cy="92333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597" r="-211" b="-38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ight Brace 10"/>
            <p:cNvSpPr/>
            <p:nvPr/>
          </p:nvSpPr>
          <p:spPr>
            <a:xfrm>
              <a:off x="3181099" y="3903395"/>
              <a:ext cx="257578" cy="923330"/>
            </a:xfrm>
            <a:prstGeom prst="righ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17913" y="4041894"/>
              <a:ext cx="2281682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# sample </a:t>
              </a:r>
              <a:r>
                <a:rPr lang="en-US" i="1" dirty="0" err="1" smtClean="0"/>
                <a:t>iteration_per_csv_file</a:t>
              </a:r>
              <a:endParaRPr lang="fr-FR" i="1" dirty="0"/>
            </a:p>
          </p:txBody>
        </p:sp>
        <p:sp>
          <p:nvSpPr>
            <p:cNvPr id="13" name="Right Brace 12"/>
            <p:cNvSpPr/>
            <p:nvPr/>
          </p:nvSpPr>
          <p:spPr>
            <a:xfrm>
              <a:off x="5550794" y="400756"/>
              <a:ext cx="1661375" cy="4623515"/>
            </a:xfrm>
            <a:prstGeom prst="rightBrac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8786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Microsoft (C)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DR.Ahmed Saker 2O14</dc:creator>
  <cp:lastModifiedBy>DR.Ahmed Saker 2O14</cp:lastModifiedBy>
  <cp:revision>4</cp:revision>
  <dcterms:created xsi:type="dcterms:W3CDTF">2020-04-17T17:06:39Z</dcterms:created>
  <dcterms:modified xsi:type="dcterms:W3CDTF">2020-04-17T18:36:49Z</dcterms:modified>
</cp:coreProperties>
</file>