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5969-02AF-4BD9-BE11-6E4F512074BE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782-4BB5-4092-BAC6-A182A5743F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8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5969-02AF-4BD9-BE11-6E4F512074BE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782-4BB5-4092-BAC6-A182A5743F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7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5969-02AF-4BD9-BE11-6E4F512074BE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782-4BB5-4092-BAC6-A182A5743F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75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5969-02AF-4BD9-BE11-6E4F512074BE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782-4BB5-4092-BAC6-A182A5743F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41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5969-02AF-4BD9-BE11-6E4F512074BE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782-4BB5-4092-BAC6-A182A5743F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58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5969-02AF-4BD9-BE11-6E4F512074BE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782-4BB5-4092-BAC6-A182A5743F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78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5969-02AF-4BD9-BE11-6E4F512074BE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782-4BB5-4092-BAC6-A182A5743F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03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5969-02AF-4BD9-BE11-6E4F512074BE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782-4BB5-4092-BAC6-A182A5743F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71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5969-02AF-4BD9-BE11-6E4F512074BE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782-4BB5-4092-BAC6-A182A5743F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08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5969-02AF-4BD9-BE11-6E4F512074BE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782-4BB5-4092-BAC6-A182A5743F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98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5969-02AF-4BD9-BE11-6E4F512074BE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0782-4BB5-4092-BAC6-A182A5743F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26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45969-02AF-4BD9-BE11-6E4F512074BE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60782-4BB5-4092-BAC6-A182A5743F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32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44839" y="2021047"/>
            <a:ext cx="7302321" cy="45462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860396" y="1983345"/>
            <a:ext cx="412123" cy="453336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589815" y="3743095"/>
            <a:ext cx="940157" cy="7727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29 lines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04323" y="1886287"/>
            <a:ext cx="143815" cy="2318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952222" y="1324239"/>
            <a:ext cx="98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Ind</a:t>
            </a:r>
            <a:r>
              <a:rPr lang="en-US" dirty="0" smtClean="0"/>
              <a:t> = 0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9236297" y="1411172"/>
            <a:ext cx="13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Ind</a:t>
            </a:r>
            <a:r>
              <a:rPr lang="en-US" dirty="0" smtClean="0"/>
              <a:t> = w -1</a:t>
            </a:r>
            <a:endParaRPr lang="fr-FR" dirty="0"/>
          </a:p>
        </p:txBody>
      </p:sp>
      <p:sp>
        <p:nvSpPr>
          <p:cNvPr id="11" name="Oval 10"/>
          <p:cNvSpPr/>
          <p:nvPr/>
        </p:nvSpPr>
        <p:spPr>
          <a:xfrm>
            <a:off x="9665593" y="1886287"/>
            <a:ext cx="143815" cy="2318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Left Brace 11"/>
          <p:cNvSpPr/>
          <p:nvPr/>
        </p:nvSpPr>
        <p:spPr>
          <a:xfrm rot="5400000">
            <a:off x="5688167" y="-2732675"/>
            <a:ext cx="412123" cy="737422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76860" y="1780504"/>
            <a:ext cx="0" cy="47072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38258" y="1734574"/>
            <a:ext cx="0" cy="46492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979573" y="291646"/>
            <a:ext cx="3631842" cy="3219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training sample of width (w)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649114" y="5266654"/>
            <a:ext cx="6181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61387" y="5266654"/>
            <a:ext cx="6181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66949" y="5254580"/>
            <a:ext cx="6181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35003" y="5254580"/>
            <a:ext cx="6181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61335" y="5266654"/>
            <a:ext cx="6181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22936" y="5266654"/>
            <a:ext cx="6181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183997" y="5266654"/>
            <a:ext cx="6181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69072" y="5266654"/>
            <a:ext cx="6181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42085" y="5456748"/>
            <a:ext cx="56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#-2</a:t>
            </a:r>
            <a:endParaRPr lang="fr-FR" dirty="0"/>
          </a:p>
        </p:txBody>
      </p:sp>
      <p:sp>
        <p:nvSpPr>
          <p:cNvPr id="34" name="TextBox 33"/>
          <p:cNvSpPr txBox="1"/>
          <p:nvPr/>
        </p:nvSpPr>
        <p:spPr>
          <a:xfrm>
            <a:off x="4214809" y="5456748"/>
            <a:ext cx="56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#1</a:t>
            </a:r>
            <a:endParaRPr lang="fr-FR" dirty="0"/>
          </a:p>
        </p:txBody>
      </p:sp>
      <p:sp>
        <p:nvSpPr>
          <p:cNvPr id="35" name="TextBox 34"/>
          <p:cNvSpPr txBox="1"/>
          <p:nvPr/>
        </p:nvSpPr>
        <p:spPr>
          <a:xfrm>
            <a:off x="3551685" y="5456748"/>
            <a:ext cx="56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#-1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4889409" y="5456748"/>
            <a:ext cx="56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#2</a:t>
            </a:r>
            <a:endParaRPr lang="fr-FR" dirty="0"/>
          </a:p>
        </p:txBody>
      </p:sp>
      <p:sp>
        <p:nvSpPr>
          <p:cNvPr id="37" name="TextBox 36"/>
          <p:cNvSpPr txBox="1"/>
          <p:nvPr/>
        </p:nvSpPr>
        <p:spPr>
          <a:xfrm>
            <a:off x="5555691" y="5456748"/>
            <a:ext cx="56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#...</a:t>
            </a:r>
            <a:endParaRPr lang="fr-FR" dirty="0"/>
          </a:p>
        </p:txBody>
      </p:sp>
      <p:sp>
        <p:nvSpPr>
          <p:cNvPr id="38" name="TextBox 37"/>
          <p:cNvSpPr txBox="1"/>
          <p:nvPr/>
        </p:nvSpPr>
        <p:spPr>
          <a:xfrm>
            <a:off x="7130733" y="5456748"/>
            <a:ext cx="56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7996237" y="5456748"/>
            <a:ext cx="56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#2</a:t>
            </a:r>
            <a:endParaRPr lang="fr-FR" dirty="0"/>
          </a:p>
        </p:txBody>
      </p:sp>
      <p:sp>
        <p:nvSpPr>
          <p:cNvPr id="40" name="TextBox 39"/>
          <p:cNvSpPr txBox="1"/>
          <p:nvPr/>
        </p:nvSpPr>
        <p:spPr>
          <a:xfrm>
            <a:off x="6406102" y="5456748"/>
            <a:ext cx="56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#8</a:t>
            </a:r>
            <a:endParaRPr lang="fr-FR" dirty="0"/>
          </a:p>
        </p:txBody>
      </p:sp>
      <p:sp>
        <p:nvSpPr>
          <p:cNvPr id="41" name="Right Brace 40"/>
          <p:cNvSpPr/>
          <p:nvPr/>
        </p:nvSpPr>
        <p:spPr>
          <a:xfrm rot="16200000">
            <a:off x="3158402" y="4327130"/>
            <a:ext cx="327672" cy="131467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ight Brace 42"/>
          <p:cNvSpPr/>
          <p:nvPr/>
        </p:nvSpPr>
        <p:spPr>
          <a:xfrm rot="16200000">
            <a:off x="7721793" y="4307377"/>
            <a:ext cx="327672" cy="1403262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ounded Rectangle 43"/>
          <p:cNvSpPr/>
          <p:nvPr/>
        </p:nvSpPr>
        <p:spPr>
          <a:xfrm>
            <a:off x="2664900" y="4189266"/>
            <a:ext cx="1409700" cy="3814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Past slices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214715" y="4187079"/>
            <a:ext cx="1409700" cy="3814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Future slices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ounded Rectangle 57"/>
              <p:cNvSpPr/>
              <p:nvPr/>
            </p:nvSpPr>
            <p:spPr>
              <a:xfrm>
                <a:off x="4778665" y="2730499"/>
                <a:ext cx="1627437" cy="131881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Patch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taille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</a:rPr>
                  <a:t> (to 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be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set as 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parameter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665" y="2730499"/>
                <a:ext cx="1627437" cy="1318819"/>
              </a:xfrm>
              <a:prstGeom prst="roundRect">
                <a:avLst/>
              </a:prstGeom>
              <a:blipFill rotWithShape="0">
                <a:blip r:embed="rId2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/>
              <p:cNvSpPr/>
              <p:nvPr/>
            </p:nvSpPr>
            <p:spPr>
              <a:xfrm>
                <a:off x="2539531" y="2781838"/>
                <a:ext cx="1461709" cy="9612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</a:rPr>
                  <a:t> to 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be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set as 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paramters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1" y="2781838"/>
                <a:ext cx="1461709" cy="961258"/>
              </a:xfrm>
              <a:prstGeom prst="roundRect">
                <a:avLst/>
              </a:prstGeom>
              <a:blipFill rotWithShape="0">
                <a:blip r:embed="rId3"/>
                <a:stretch>
                  <a:fillRect b="-6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ounded Rectangle 59"/>
              <p:cNvSpPr/>
              <p:nvPr/>
            </p:nvSpPr>
            <p:spPr>
              <a:xfrm>
                <a:off x="7324813" y="2777640"/>
                <a:ext cx="1461709" cy="9612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fr-FR" dirty="0" smtClean="0">
                    <a:solidFill>
                      <a:schemeClr val="tx1"/>
                    </a:solidFill>
                  </a:rPr>
                  <a:t> to 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be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set as 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paramters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ounded 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813" y="2777640"/>
                <a:ext cx="1461709" cy="961258"/>
              </a:xfrm>
              <a:prstGeom prst="roundRect">
                <a:avLst/>
              </a:prstGeom>
              <a:blipFill rotWithShape="0">
                <a:blip r:embed="rId4"/>
                <a:stretch>
                  <a:fillRect t="-629" b="-6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22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Microsoft (C)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DR.Ahmed Saker 2O14</dc:creator>
  <cp:lastModifiedBy>DR.Ahmed Saker 2O14</cp:lastModifiedBy>
  <cp:revision>4</cp:revision>
  <dcterms:created xsi:type="dcterms:W3CDTF">2020-04-17T19:26:30Z</dcterms:created>
  <dcterms:modified xsi:type="dcterms:W3CDTF">2020-04-17T20:03:12Z</dcterms:modified>
</cp:coreProperties>
</file>