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D1542-83B8-4932-BBAC-2236746C74E4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84DDB-2859-491E-AD45-88FB87A996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4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84DDB-2859-491E-AD45-88FB87A9967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77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9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8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9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5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2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34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69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5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1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91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21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7D0-D2B5-42AB-AAA3-7615528458DA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A274-4156-4BE5-9FED-524E61EB6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4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051300" y="3599748"/>
                <a:ext cx="22280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3599748"/>
                <a:ext cx="222804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>
            <a:off x="6279345" y="3969080"/>
            <a:ext cx="1674253" cy="9530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7818" y="3110351"/>
            <a:ext cx="12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Audio Clip</a:t>
            </a:r>
            <a:endParaRPr lang="fr-FR" dirty="0"/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6279345" y="3110351"/>
            <a:ext cx="1983347" cy="4893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7378" y="3037232"/>
            <a:ext cx="3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6768740" y="4260932"/>
            <a:ext cx="3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8095266" y="4630264"/>
            <a:ext cx="221516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 octave band values of the 125 </a:t>
            </a:r>
            <a:r>
              <a:rPr lang="en-US" dirty="0" err="1" smtClean="0"/>
              <a:t>ms</a:t>
            </a:r>
            <a:r>
              <a:rPr lang="en-US" dirty="0" smtClean="0"/>
              <a:t> window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8320646" y="2760233"/>
            <a:ext cx="176440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 the whole 28799 × 29 values ?</a:t>
            </a:r>
            <a:endParaRPr lang="fr-FR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5307" y="2116290"/>
            <a:ext cx="112437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9549" y="957190"/>
            <a:ext cx="2846231" cy="115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 values of Octave bands corresponds to 125 </a:t>
            </a:r>
            <a:r>
              <a:rPr lang="en-US" dirty="0" err="1" smtClean="0"/>
              <a:t>ms</a:t>
            </a:r>
            <a:r>
              <a:rPr lang="en-US" dirty="0" smtClean="0"/>
              <a:t> window</a:t>
            </a:r>
          </a:p>
          <a:p>
            <a:pPr algn="ctr"/>
            <a:r>
              <a:rPr lang="en-US" dirty="0" smtClean="0"/>
              <a:t>(# 1)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472152" y="957190"/>
            <a:ext cx="2846231" cy="115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 values of Octave bands corresponds to 125 </a:t>
            </a:r>
            <a:r>
              <a:rPr lang="en-US" dirty="0" err="1" smtClean="0"/>
              <a:t>ms</a:t>
            </a:r>
            <a:r>
              <a:rPr lang="en-US" dirty="0" smtClean="0"/>
              <a:t> window</a:t>
            </a:r>
          </a:p>
          <a:p>
            <a:pPr algn="ctr"/>
            <a:r>
              <a:rPr lang="en-US" dirty="0" smtClean="0"/>
              <a:t>(# 28799)</a:t>
            </a:r>
            <a:endParaRPr lang="fr-FR" dirty="0"/>
          </a:p>
        </p:txBody>
      </p:sp>
      <p:sp>
        <p:nvSpPr>
          <p:cNvPr id="19" name="Oval 18"/>
          <p:cNvSpPr/>
          <p:nvPr/>
        </p:nvSpPr>
        <p:spPr>
          <a:xfrm>
            <a:off x="3741311" y="1343558"/>
            <a:ext cx="96592" cy="128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4167385" y="1343557"/>
            <a:ext cx="96592" cy="128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4593459" y="1343557"/>
            <a:ext cx="96592" cy="128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5050659" y="1343556"/>
            <a:ext cx="96592" cy="128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5488533" y="1343555"/>
            <a:ext cx="96592" cy="128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5781539" y="1343555"/>
            <a:ext cx="96592" cy="128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4167385" y="313039"/>
            <a:ext cx="2137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SpecCense</a:t>
            </a:r>
            <a:r>
              <a:rPr lang="en-US" dirty="0" smtClean="0"/>
              <a:t> (for 1 sensor in 1 hour of a certain day)</a:t>
            </a:r>
            <a:endParaRPr lang="fr-FR" dirty="0"/>
          </a:p>
        </p:txBody>
      </p:sp>
      <p:cxnSp>
        <p:nvCxnSpPr>
          <p:cNvPr id="28" name="Curved Connector 27"/>
          <p:cNvCxnSpPr/>
          <p:nvPr/>
        </p:nvCxnSpPr>
        <p:spPr>
          <a:xfrm rot="16200000" flipH="1">
            <a:off x="5247123" y="4441958"/>
            <a:ext cx="1571636" cy="6516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05504" y="5566471"/>
            <a:ext cx="22151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 Non of the above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1778000" y="3221898"/>
            <a:ext cx="21209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 between Aduio2Vec data and </a:t>
            </a:r>
            <a:r>
              <a:rPr lang="en-US" dirty="0" err="1" smtClean="0"/>
              <a:t>SpecCense</a:t>
            </a:r>
            <a:endParaRPr lang="fr-FR" dirty="0"/>
          </a:p>
        </p:txBody>
      </p:sp>
      <p:sp>
        <p:nvSpPr>
          <p:cNvPr id="32" name="TextBox 31"/>
          <p:cNvSpPr txBox="1"/>
          <p:nvPr/>
        </p:nvSpPr>
        <p:spPr>
          <a:xfrm>
            <a:off x="5619294" y="4707378"/>
            <a:ext cx="3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84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 (C)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DR.Ahmed Saker 2O14</dc:creator>
  <cp:lastModifiedBy>DR.Ahmed Saker 2O14</cp:lastModifiedBy>
  <cp:revision>3</cp:revision>
  <dcterms:created xsi:type="dcterms:W3CDTF">2020-04-08T20:10:05Z</dcterms:created>
  <dcterms:modified xsi:type="dcterms:W3CDTF">2020-04-08T20:27:40Z</dcterms:modified>
</cp:coreProperties>
</file>