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64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0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37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11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1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2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42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7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78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755D-1F51-4D99-BEC3-1A5A644AD765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6D15-9A7E-4B35-A1B3-25034FA31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2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23841" y="3080022"/>
            <a:ext cx="112437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23841" y="1527915"/>
                <a:ext cx="2846231" cy="15479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Frame (# </a:t>
                </a:r>
                <a:r>
                  <a:rPr lang="en-US" dirty="0" smtClean="0"/>
                  <a:t>1</a:t>
                </a:r>
                <a:r>
                  <a:rPr lang="en-US" dirty="0" smtClean="0"/>
                  <a:t>)</a:t>
                </a:r>
              </a:p>
              <a:p>
                <a:pPr algn="ctr"/>
                <a:r>
                  <a:rPr lang="en-US" dirty="0" smtClean="0"/>
                  <a:t>Unix time stamp: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1" y="1527915"/>
                <a:ext cx="2846231" cy="15479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16444" y="1527915"/>
                <a:ext cx="2846231" cy="15479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Frame (# w)</a:t>
                </a:r>
              </a:p>
              <a:p>
                <a:pPr algn="ctr"/>
                <a:r>
                  <a:rPr lang="en-US" dirty="0" smtClean="0"/>
                  <a:t>Unix time stamp: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44" y="1527915"/>
                <a:ext cx="2846231" cy="15479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482017" y="1527915"/>
                <a:ext cx="2846231" cy="15479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Frame (# 2)</a:t>
                </a:r>
              </a:p>
              <a:p>
                <a:pPr algn="ctr"/>
                <a:r>
                  <a:rPr lang="en-US" dirty="0" smtClean="0"/>
                  <a:t>Unix time stamp: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17" y="1527915"/>
                <a:ext cx="2846231" cy="1547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rved Up Arrow 15"/>
          <p:cNvSpPr/>
          <p:nvPr/>
        </p:nvSpPr>
        <p:spPr>
          <a:xfrm>
            <a:off x="507008" y="3283902"/>
            <a:ext cx="4324886" cy="1610538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/>
              <p:cNvSpPr/>
              <p:nvPr/>
            </p:nvSpPr>
            <p:spPr>
              <a:xfrm>
                <a:off x="1471716" y="4933476"/>
                <a:ext cx="5199540" cy="175065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Need to check if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+125 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fr-F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Or do I need to set some max margin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𝑚𝑎𝑟𝑔𝑖𝑛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fr-F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16" y="4933476"/>
                <a:ext cx="5199540" cy="1750659"/>
              </a:xfrm>
              <a:prstGeom prst="roundRect">
                <a:avLst/>
              </a:prstGeom>
              <a:blipFill rotWithShape="0">
                <a:blip r:embed="rId5"/>
                <a:stretch>
                  <a:fillRect t="-103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/>
          <p:cNvSpPr/>
          <p:nvPr/>
        </p:nvSpPr>
        <p:spPr>
          <a:xfrm rot="16200000">
            <a:off x="5540695" y="-4143125"/>
            <a:ext cx="437882" cy="10738835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ounded Rectangle 19"/>
          <p:cNvSpPr/>
          <p:nvPr/>
        </p:nvSpPr>
        <p:spPr>
          <a:xfrm>
            <a:off x="4018377" y="254175"/>
            <a:ext cx="3309871" cy="540913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training sample of slice width (w)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>
            <a:off x="7787291" y="3075867"/>
            <a:ext cx="3361386" cy="1339402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871050" y="5205034"/>
                <a:ext cx="2871174" cy="9015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Need to check if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+125 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50" y="5205034"/>
                <a:ext cx="2871174" cy="901523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43709" y="2905759"/>
            <a:ext cx="132267" cy="27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5421" y="3376236"/>
                <a:ext cx="444218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1" y="3376236"/>
                <a:ext cx="44421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162675" y="3244334"/>
            <a:ext cx="115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Time axis</a:t>
            </a:r>
            <a:endParaRPr lang="fr-FR" i="1" dirty="0"/>
          </a:p>
        </p:txBody>
      </p:sp>
      <p:sp>
        <p:nvSpPr>
          <p:cNvPr id="26" name="Left-Right Arrow 25"/>
          <p:cNvSpPr/>
          <p:nvPr/>
        </p:nvSpPr>
        <p:spPr>
          <a:xfrm>
            <a:off x="634041" y="2493354"/>
            <a:ext cx="2388933" cy="582513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125 </a:t>
            </a:r>
            <a:r>
              <a:rPr lang="en-US" dirty="0" err="1" smtClean="0"/>
              <a:t>ms</a:t>
            </a:r>
            <a:endParaRPr lang="fr-FR" dirty="0"/>
          </a:p>
        </p:txBody>
      </p:sp>
      <p:sp>
        <p:nvSpPr>
          <p:cNvPr id="27" name="Left-Right Arrow 26"/>
          <p:cNvSpPr/>
          <p:nvPr/>
        </p:nvSpPr>
        <p:spPr>
          <a:xfrm>
            <a:off x="4710665" y="2493354"/>
            <a:ext cx="2388933" cy="582513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125 </a:t>
            </a:r>
            <a:r>
              <a:rPr lang="en-US" dirty="0" err="1" smtClean="0"/>
              <a:t>ms</a:t>
            </a:r>
            <a:endParaRPr lang="fr-FR" dirty="0"/>
          </a:p>
        </p:txBody>
      </p:sp>
      <p:sp>
        <p:nvSpPr>
          <p:cNvPr id="28" name="Left-Right Arrow 27"/>
          <p:cNvSpPr/>
          <p:nvPr/>
        </p:nvSpPr>
        <p:spPr>
          <a:xfrm>
            <a:off x="8540193" y="2493353"/>
            <a:ext cx="2388933" cy="582513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125 </a:t>
            </a:r>
            <a:r>
              <a:rPr lang="en-US" dirty="0" err="1" smtClean="0"/>
              <a:t>ms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710665" y="3191570"/>
                <a:ext cx="444218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65" y="3191570"/>
                <a:ext cx="44421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0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4422422" y="2974411"/>
            <a:ext cx="132267" cy="27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Left-Right Arrow 32"/>
              <p:cNvSpPr/>
              <p:nvPr/>
            </p:nvSpPr>
            <p:spPr>
              <a:xfrm>
                <a:off x="3270072" y="2100173"/>
                <a:ext cx="1207044" cy="548367"/>
              </a:xfrm>
              <a:prstGeom prst="left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𝑚𝑎𝑟𝑔𝑖𝑛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Left-Right Arrow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072" y="2100173"/>
                <a:ext cx="1207044" cy="548367"/>
              </a:xfrm>
              <a:prstGeom prst="leftRightArrow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07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 (C)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DR.Ahmed Saker 2O14</dc:creator>
  <cp:lastModifiedBy>DR.Ahmed Saker 2O14</cp:lastModifiedBy>
  <cp:revision>7</cp:revision>
  <dcterms:created xsi:type="dcterms:W3CDTF">2020-04-17T18:37:02Z</dcterms:created>
  <dcterms:modified xsi:type="dcterms:W3CDTF">2020-04-17T19:10:47Z</dcterms:modified>
</cp:coreProperties>
</file>