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GB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1114425" y="3040529"/>
            <a:ext cx="8610600" cy="25805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3210D13328BE693A6134481461A32533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COMMERCE(B.COM(GENERAL))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MMED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267200"/>
          </a:xfrm>
        </p:spPr>
        <p:txBody>
          <a:bodyPr/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b="1" dirty="0" lang="en-GB" u="sng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b="1" dirty="0" lang="en-GB" err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dirty="0" lang="en-GB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48000"/>
          </a:xfrm>
        </p:spPr>
        <p:txBody>
          <a:bodyPr/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GB"/>
              <a:t>RESULTS</a:t>
            </a:r>
            <a:endParaRPr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8310" y="1280160"/>
            <a:ext cx="8717280" cy="499001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4978400"/>
          </a:xfrm>
        </p:spPr>
        <p:txBody>
          <a:bodyPr/>
          <a:p>
            <a:r>
              <a:rPr b="1" sz="24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b="1" sz="2400" lang="en-GB" u="sng"/>
              <a:t>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627152" y="2102729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dirty="0" sz="4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378782" y="1041533"/>
            <a:ext cx="5326152" cy="59588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52" name="Text Placeholder 8"/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486400"/>
          </a:xfrm>
        </p:spPr>
        <p:txBody>
          <a:bodyPr/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9" name="TextBox 10"/>
          <p:cNvSpPr txBox="1"/>
          <p:nvPr/>
        </p:nvSpPr>
        <p:spPr>
          <a:xfrm>
            <a:off x="1057013" y="1828800"/>
            <a:ext cx="7877262" cy="57810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400" lang="en-GB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b="0" dirty="0" sz="2400" i="0" lang="en-GB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4" name="Text Placeholder 6"/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3962400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0" name="Text Placeholder 7"/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2743199"/>
          </a:xfrm>
        </p:spPr>
        <p:txBody>
          <a:bodyPr/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533900"/>
          </a:xfrm>
        </p:spPr>
        <p:txBody>
          <a:bodyPr/>
          <a:p>
            <a:r>
              <a:rPr dirty="0" lang="en-GB"/>
              <a:t>ID NO</a:t>
            </a:r>
          </a:p>
          <a:p>
            <a:r>
              <a:rPr dirty="0" lang="en-GB"/>
              <a:t>
First Name</a:t>
            </a:r>
          </a:p>
          <a:p>
            <a:r>
              <a:rPr dirty="0" lang="en-GB"/>
              <a:t>	
Last Name</a:t>
            </a:r>
          </a:p>
          <a:p>
            <a:r>
              <a:rPr dirty="0" lang="en-GB"/>
              <a:t>
Start Date</a:t>
            </a:r>
          </a:p>
          <a:p>
            <a:r>
              <a:rPr dirty="0" lang="en-GB"/>
              <a:t>	
Employee Status</a:t>
            </a:r>
          </a:p>
          <a:p>
            <a:endParaRPr dirty="0" lang="en-GB"/>
          </a:p>
          <a:p>
            <a:r>
              <a:rPr dirty="0" lang="en-GB"/>
              <a:t>Employee Type</a:t>
            </a:r>
          </a:p>
          <a:p>
            <a:endParaRPr dirty="0" lang="en-GB"/>
          </a:p>
          <a:p>
            <a:r>
              <a:rPr dirty="0" lang="en-GB"/>
              <a:t>Pay Zone</a:t>
            </a:r>
          </a:p>
          <a:p>
            <a:endParaRPr dirty="0" lang="en-GB"/>
          </a:p>
          <a:p>
            <a:r>
              <a:rPr dirty="0" lang="en-GB"/>
              <a:t>Employee Classification Type</a:t>
            </a:r>
          </a:p>
          <a:p>
            <a:endParaRPr dirty="0" lang="en-GB"/>
          </a:p>
          <a:p>
            <a:r>
              <a:rPr dirty="0" lang="en-GB"/>
              <a:t>Current Employee Rating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Text Placeholder 9"/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838201"/>
          </a:xfrm>
        </p:spPr>
        <p:txBody>
          <a:bodyPr/>
          <a:p>
            <a:r>
              <a:rPr lang="en-GB"/>
              <a:t>•</a:t>
            </a:r>
            <a:r>
              <a:rPr sz="2800" lang="en-GB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29066" y="8227507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RMX3840</dc:creator>
  <dcterms:created xsi:type="dcterms:W3CDTF">2024-09-15T12:03:00Z</dcterms:created>
  <dcterms:modified xsi:type="dcterms:W3CDTF">2024-09-15T12:03:00Z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e9eb2da303f84897976b00d650964e73</vt:lpwstr>
  </property>
</Properties>
</file>