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E5FE-0984-4F50-A9FD-B629FB1805F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CC37-49F4-437D-B876-C8766A06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Electricity Consumption Prediction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pandas (</a:t>
            </a:r>
            <a:r>
              <a:rPr lang="en-US" b="1" dirty="0" err="1" smtClean="0"/>
              <a:t>pd</a:t>
            </a:r>
            <a:r>
              <a:rPr lang="en-US" b="1" dirty="0" smtClean="0"/>
              <a:t>)</a:t>
            </a:r>
            <a:r>
              <a:rPr lang="en-US" dirty="0" smtClean="0"/>
              <a:t>: Used for data manipulation and </a:t>
            </a:r>
            <a:r>
              <a:rPr lang="en-US" dirty="0" err="1" smtClean="0"/>
              <a:t>analysis.</a:t>
            </a:r>
            <a:r>
              <a:rPr lang="en-US" b="1" dirty="0" err="1" smtClean="0"/>
              <a:t>numpy</a:t>
            </a:r>
            <a:r>
              <a:rPr lang="en-US" b="1" dirty="0" smtClean="0"/>
              <a:t> (np)</a:t>
            </a:r>
            <a:r>
              <a:rPr lang="en-US" dirty="0" smtClean="0"/>
              <a:t>: Provides support for large, multi-dimensional arrays and matrices, and mathematical </a:t>
            </a:r>
            <a:r>
              <a:rPr lang="en-US" dirty="0" err="1" smtClean="0"/>
              <a:t>functions.</a:t>
            </a:r>
            <a:r>
              <a:rPr lang="en-US" b="1" dirty="0" err="1" smtClean="0"/>
              <a:t>matplotlib.pyplot</a:t>
            </a:r>
            <a:r>
              <a:rPr lang="en-US" b="1" dirty="0" smtClean="0"/>
              <a:t> (</a:t>
            </a:r>
            <a:r>
              <a:rPr lang="en-US" b="1" dirty="0" err="1" smtClean="0"/>
              <a:t>plt</a:t>
            </a:r>
            <a:r>
              <a:rPr lang="en-US" b="1" dirty="0" smtClean="0"/>
              <a:t>)</a:t>
            </a:r>
            <a:r>
              <a:rPr lang="en-US" dirty="0" smtClean="0"/>
              <a:t>: Used for creating static, animated, and interactive </a:t>
            </a:r>
            <a:r>
              <a:rPr lang="en-US" dirty="0" err="1" smtClean="0"/>
              <a:t>visualizations.</a:t>
            </a:r>
            <a:r>
              <a:rPr lang="en-US" b="1" dirty="0" err="1" smtClean="0"/>
              <a:t>statsmodels.tsa.arima.model.ARIMA</a:t>
            </a:r>
            <a:r>
              <a:rPr lang="en-US" dirty="0" smtClean="0"/>
              <a:t>: Class from </a:t>
            </a:r>
            <a:r>
              <a:rPr lang="en-US" dirty="0" err="1" smtClean="0"/>
              <a:t>statsmodels</a:t>
            </a:r>
            <a:r>
              <a:rPr lang="en-US" dirty="0" smtClean="0"/>
              <a:t> library used to build ARIMA models for time series </a:t>
            </a:r>
            <a:r>
              <a:rPr lang="en-US" dirty="0" err="1" smtClean="0"/>
              <a:t>analysis.</a:t>
            </a:r>
            <a:r>
              <a:rPr lang="en-US" b="1" dirty="0" err="1" smtClean="0"/>
              <a:t>sklearn.metrics.mean_squared_error</a:t>
            </a:r>
            <a:r>
              <a:rPr lang="en-US" dirty="0" smtClean="0"/>
              <a:t>: Function from </a:t>
            </a:r>
            <a:r>
              <a:rPr lang="en-US" dirty="0" err="1" smtClean="0"/>
              <a:t>sklearn</a:t>
            </a:r>
            <a:r>
              <a:rPr lang="en-US" dirty="0" smtClean="0"/>
              <a:t> library used to calculate mean squared error for model evaluation.</a:t>
            </a:r>
            <a:endParaRPr lang="en-US" dirty="0"/>
          </a:p>
        </p:txBody>
      </p:sp>
      <p:pic>
        <p:nvPicPr>
          <p:cNvPr id="2050" name="Picture 2" descr="C:\Users\white jaguar\Pictures\Screenshots\Screenshot 2024-07-05 2228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73601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5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229600" cy="2743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pd.read_csv</a:t>
            </a:r>
            <a:r>
              <a:rPr lang="en-US" b="1" dirty="0" smtClean="0"/>
              <a:t>()</a:t>
            </a:r>
            <a:r>
              <a:rPr lang="en-US" dirty="0" smtClean="0"/>
              <a:t>: Loads data from a CSV file into a pandas </a:t>
            </a:r>
            <a:r>
              <a:rPr lang="en-US" dirty="0" err="1" smtClean="0"/>
              <a:t>DataFrame</a:t>
            </a:r>
            <a:r>
              <a:rPr lang="en-US" dirty="0" smtClean="0"/>
              <a:t>, specifying separators and parsing dates to combine 'Date' and 'Time' into a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column.</a:t>
            </a:r>
            <a:r>
              <a:rPr lang="en-US" b="1" dirty="0" err="1" smtClean="0"/>
              <a:t>Data</a:t>
            </a:r>
            <a:r>
              <a:rPr lang="en-US" b="1" dirty="0" smtClean="0"/>
              <a:t> Cleaning</a:t>
            </a:r>
            <a:r>
              <a:rPr lang="en-US" dirty="0" smtClean="0"/>
              <a:t>: Replaces '?' with </a:t>
            </a:r>
            <a:r>
              <a:rPr lang="en-US" dirty="0" err="1" smtClean="0"/>
              <a:t>np.nan</a:t>
            </a:r>
            <a:r>
              <a:rPr lang="en-US" dirty="0" smtClean="0"/>
              <a:t> (missing values) and drops rows with missing </a:t>
            </a:r>
            <a:r>
              <a:rPr lang="en-US" dirty="0" err="1" smtClean="0"/>
              <a:t>values.</a:t>
            </a:r>
            <a:r>
              <a:rPr lang="en-US" b="1" dirty="0" err="1" smtClean="0"/>
              <a:t>Datetime</a:t>
            </a:r>
            <a:r>
              <a:rPr lang="en-US" b="1" dirty="0" smtClean="0"/>
              <a:t> Conversion</a:t>
            </a:r>
            <a:r>
              <a:rPr lang="en-US" dirty="0" smtClean="0"/>
              <a:t>: Converts the '</a:t>
            </a:r>
            <a:r>
              <a:rPr lang="en-US" dirty="0" err="1" smtClean="0"/>
              <a:t>DateTime</a:t>
            </a:r>
            <a:r>
              <a:rPr lang="en-US" dirty="0" smtClean="0"/>
              <a:t>' column to </a:t>
            </a:r>
            <a:r>
              <a:rPr lang="en-US" dirty="0" err="1" smtClean="0"/>
              <a:t>datetime</a:t>
            </a:r>
            <a:r>
              <a:rPr lang="en-US" dirty="0" smtClean="0"/>
              <a:t> format and sets it as the index of the </a:t>
            </a:r>
            <a:r>
              <a:rPr lang="en-US" dirty="0" err="1" smtClean="0"/>
              <a:t>DataFrame</a:t>
            </a:r>
            <a:r>
              <a:rPr lang="en-US" dirty="0" smtClean="0"/>
              <a:t> for time series </a:t>
            </a:r>
            <a:r>
              <a:rPr lang="en-US" dirty="0" err="1" smtClean="0"/>
              <a:t>analysis.</a:t>
            </a:r>
            <a:r>
              <a:rPr lang="en-US" b="1" dirty="0" err="1" smtClean="0"/>
              <a:t>Column</a:t>
            </a:r>
            <a:r>
              <a:rPr lang="en-US" b="1" dirty="0" smtClean="0"/>
              <a:t> Selection</a:t>
            </a:r>
            <a:r>
              <a:rPr lang="en-US" dirty="0" smtClean="0"/>
              <a:t>: Selects relevant columns (</a:t>
            </a:r>
            <a:r>
              <a:rPr lang="en-US" dirty="0" err="1" smtClean="0"/>
              <a:t>Global_active_power</a:t>
            </a:r>
            <a:r>
              <a:rPr lang="en-US" dirty="0" smtClean="0"/>
              <a:t>, </a:t>
            </a:r>
            <a:r>
              <a:rPr lang="en-US" dirty="0" err="1" smtClean="0"/>
              <a:t>Global_reactive_power</a:t>
            </a:r>
            <a:r>
              <a:rPr lang="en-US" dirty="0" smtClean="0"/>
              <a:t>, etc.) for </a:t>
            </a:r>
            <a:r>
              <a:rPr lang="en-US" dirty="0" err="1" smtClean="0"/>
              <a:t>analysis.</a:t>
            </a:r>
            <a:r>
              <a:rPr lang="en-US" b="1" dirty="0" err="1" smtClean="0"/>
              <a:t>Resampling</a:t>
            </a:r>
            <a:r>
              <a:rPr lang="en-US" dirty="0" smtClean="0"/>
              <a:t>: Aggregates data to daily frequency ('D') and computes the mean for each day.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15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8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b="1" dirty="0" err="1" smtClean="0"/>
              <a:t>plt.figure</a:t>
            </a:r>
            <a:r>
              <a:rPr lang="en-US" b="1" dirty="0" smtClean="0"/>
              <a:t>(</a:t>
            </a:r>
            <a:r>
              <a:rPr lang="en-US" b="1" dirty="0" err="1" smtClean="0"/>
              <a:t>figsize</a:t>
            </a:r>
            <a:r>
              <a:rPr lang="en-US" b="1" dirty="0" smtClean="0"/>
              <a:t>=(14, 7))</a:t>
            </a:r>
            <a:r>
              <a:rPr lang="en-US" dirty="0" smtClean="0"/>
              <a:t>: Creates a new figure with a specific size (14 inches wide by 7 inches tall) for </a:t>
            </a:r>
            <a:r>
              <a:rPr lang="en-US" dirty="0" err="1" smtClean="0"/>
              <a:t>plotting.</a:t>
            </a:r>
            <a:r>
              <a:rPr lang="en-US" b="1" dirty="0" err="1" smtClean="0"/>
              <a:t>plt.plot</a:t>
            </a:r>
            <a:r>
              <a:rPr lang="en-US" b="1" dirty="0" smtClean="0"/>
              <a:t>()</a:t>
            </a:r>
            <a:r>
              <a:rPr lang="en-US" dirty="0" smtClean="0"/>
              <a:t>: Plots the '</a:t>
            </a:r>
            <a:r>
              <a:rPr lang="en-US" dirty="0" err="1" smtClean="0"/>
              <a:t>Global_active_power</a:t>
            </a:r>
            <a:r>
              <a:rPr lang="en-US" dirty="0" smtClean="0"/>
              <a:t>' against </a:t>
            </a:r>
            <a:r>
              <a:rPr lang="en-US" dirty="0" err="1" smtClean="0"/>
              <a:t>dates.</a:t>
            </a:r>
            <a:r>
              <a:rPr lang="en-US" b="1" dirty="0" err="1" smtClean="0"/>
              <a:t>Plot</a:t>
            </a:r>
            <a:r>
              <a:rPr lang="en-US" b="1" dirty="0" smtClean="0"/>
              <a:t> Customization</a:t>
            </a:r>
            <a:r>
              <a:rPr lang="en-US" dirty="0" smtClean="0"/>
              <a:t>: Adds title, labels for x and y axes, enables grid lines, and displays the plot.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3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r>
              <a:rPr lang="en-US" dirty="0" smtClean="0"/>
              <a:t>Time Series Forecasting with ARIMA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228600"/>
            <a:ext cx="813593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87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Train-Test Split</a:t>
            </a:r>
            <a:r>
              <a:rPr lang="en-US" dirty="0" smtClean="0"/>
              <a:t>: Splits the data into training (80%) and testing (20%) sets based on the length of the </a:t>
            </a:r>
            <a:r>
              <a:rPr lang="en-US" dirty="0" err="1" smtClean="0"/>
              <a:t>data.</a:t>
            </a:r>
            <a:r>
              <a:rPr lang="en-US" b="1" dirty="0" err="1" smtClean="0"/>
              <a:t>ARIMA</a:t>
            </a:r>
            <a:r>
              <a:rPr lang="en-US" b="1" dirty="0" smtClean="0"/>
              <a:t> Model Fitting</a:t>
            </a:r>
            <a:r>
              <a:rPr lang="en-US" dirty="0" smtClean="0"/>
              <a:t>: Creates an ARIMA model with parameters (p=5, d=1, q=0) and fits it to the training data (train['</a:t>
            </a:r>
            <a:r>
              <a:rPr lang="en-US" dirty="0" err="1" smtClean="0"/>
              <a:t>Global_active_power</a:t>
            </a:r>
            <a:r>
              <a:rPr lang="en-US" dirty="0" smtClean="0"/>
              <a:t>']).</a:t>
            </a:r>
            <a:r>
              <a:rPr lang="en-US" b="1" dirty="0" smtClean="0"/>
              <a:t>Forecasting</a:t>
            </a:r>
            <a:r>
              <a:rPr lang="en-US" dirty="0" smtClean="0"/>
              <a:t>: Generates forecasts (forecast) for the length of the test set using the fitted ARIMA </a:t>
            </a:r>
            <a:r>
              <a:rPr lang="en-US" dirty="0" err="1" smtClean="0"/>
              <a:t>model.</a:t>
            </a:r>
            <a:r>
              <a:rPr lang="en-US" b="1" dirty="0" err="1" smtClean="0"/>
              <a:t>Model</a:t>
            </a:r>
            <a:r>
              <a:rPr lang="en-US" b="1" dirty="0" smtClean="0"/>
              <a:t> Evaluation</a:t>
            </a:r>
            <a:r>
              <a:rPr lang="en-US" dirty="0" smtClean="0"/>
              <a:t>: Calculates Root Mean Squared Error (RMSE) between the actual values (test['</a:t>
            </a:r>
            <a:r>
              <a:rPr lang="en-US" dirty="0" err="1" smtClean="0"/>
              <a:t>Global_active_power</a:t>
            </a:r>
            <a:r>
              <a:rPr lang="en-US" dirty="0" smtClean="0"/>
              <a:t>']) and the forecasted values (forecast).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657600"/>
            <a:ext cx="8229600" cy="27733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Plotting</a:t>
            </a:r>
            <a:r>
              <a:rPr lang="en-US" dirty="0" smtClean="0"/>
              <a:t>: Plots the actual ('Actual') and forecasted ('Forecast') values of '</a:t>
            </a:r>
            <a:r>
              <a:rPr lang="en-US" dirty="0" err="1" smtClean="0"/>
              <a:t>Global_active_power</a:t>
            </a:r>
            <a:r>
              <a:rPr lang="en-US" dirty="0" smtClean="0"/>
              <a:t>' against </a:t>
            </a:r>
            <a:r>
              <a:rPr lang="en-US" dirty="0" err="1" smtClean="0"/>
              <a:t>dates.</a:t>
            </a:r>
            <a:r>
              <a:rPr lang="en-US" b="1" dirty="0" err="1" smtClean="0"/>
              <a:t>Plot</a:t>
            </a:r>
            <a:r>
              <a:rPr lang="en-US" b="1" dirty="0" smtClean="0"/>
              <a:t> Customization</a:t>
            </a:r>
            <a:r>
              <a:rPr lang="en-US" dirty="0" smtClean="0"/>
              <a:t>: Adds title, labels for x and y axes, legend, enables grid lines, and displays the plot.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8" y="228601"/>
            <a:ext cx="813593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20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667000"/>
            <a:ext cx="2590800" cy="175259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Thankyou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368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white jaguar</dc:creator>
  <cp:lastModifiedBy>white jaguar</cp:lastModifiedBy>
  <cp:revision>2</cp:revision>
  <dcterms:created xsi:type="dcterms:W3CDTF">2024-07-05T19:28:14Z</dcterms:created>
  <dcterms:modified xsi:type="dcterms:W3CDTF">2024-07-05T19:46:19Z</dcterms:modified>
</cp:coreProperties>
</file>