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c.labnet.sfbu.edu/~henry/sfbu/course/deeplearning_ai/chatgpt_prompt_eng_for_developer/slide/exercise_chatgpt_prompt_eng_for_developer.html" TargetMode="External"/><Relationship Id="rId2" Type="http://schemas.openxmlformats.org/officeDocument/2006/relationships/hyperlink" Target="https://github.com/Ranishree77/ProductSupportSyste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Automated Customer Support System Using ChatGPT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Overview of the project implementation using Python Flask and ChatGPT</a:t>
            </a:r>
          </a:p>
          <a:p>
            <a:r>
              <a:rPr lang="en-US" dirty="0"/>
              <a:t>                                -- </a:t>
            </a:r>
            <a:r>
              <a:rPr lang="en-US" dirty="0" err="1"/>
              <a:t>Ranishree</a:t>
            </a:r>
            <a:r>
              <a:rPr lang="en-US" dirty="0"/>
              <a:t> </a:t>
            </a:r>
            <a:r>
              <a:rPr lang="en-US" dirty="0" err="1"/>
              <a:t>Anegundi</a:t>
            </a:r>
            <a:endParaRPr lang="en-US" dirty="0"/>
          </a:p>
          <a:p>
            <a:r>
              <a:rPr lang="en-US" dirty="0"/>
              <a:t>           20205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Conclusion and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Current Status:</a:t>
            </a:r>
          </a:p>
          <a:p>
            <a:r>
              <a:rPr sz="2000" dirty="0"/>
              <a:t>- Automated customer support system is functional</a:t>
            </a:r>
          </a:p>
          <a:p>
            <a:endParaRPr sz="2000" dirty="0"/>
          </a:p>
          <a:p>
            <a:r>
              <a:rPr sz="2000" dirty="0"/>
              <a:t>Future Improvements:</a:t>
            </a:r>
          </a:p>
          <a:p>
            <a:r>
              <a:rPr sz="2000" dirty="0"/>
              <a:t>- Expand multi-language support</a:t>
            </a:r>
          </a:p>
          <a:p>
            <a:r>
              <a:rPr sz="2000" dirty="0"/>
              <a:t>- Integrate with existing CRM systems</a:t>
            </a:r>
          </a:p>
          <a:p>
            <a:r>
              <a:rPr sz="2000" dirty="0"/>
              <a:t>- Add more customization options for responses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- ChatGPT API Documentation</a:t>
            </a:r>
          </a:p>
          <a:p>
            <a:r>
              <a:rPr sz="2000" dirty="0"/>
              <a:t>- Python Flask Tutorial</a:t>
            </a:r>
          </a:p>
          <a:p>
            <a:r>
              <a:rPr sz="2000" dirty="0"/>
              <a:t>- Language Detection Libraries</a:t>
            </a:r>
          </a:p>
          <a:p>
            <a:r>
              <a:rPr sz="2000" dirty="0"/>
              <a:t>- Sentiment Analysis Techniques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Links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GitHub Repository: </a:t>
            </a:r>
            <a:r>
              <a:rPr lang="en-US" sz="2000" dirty="0">
                <a:hlinkClick r:id="rId2"/>
              </a:rPr>
              <a:t>https://github.com/Ranishree77/ProductSupportSystem</a:t>
            </a:r>
            <a:r>
              <a:rPr lang="en-US" sz="2000" dirty="0"/>
              <a:t> </a:t>
            </a:r>
          </a:p>
          <a:p>
            <a:r>
              <a:rPr sz="2000" dirty="0"/>
              <a:t>Additional Resources:</a:t>
            </a: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https://hc.labnet.sfbu.edu/~henry/sfbu/course/deeplearning_ai/chatgpt_prompt_eng_for_developer/slide/exercise_chatgpt_prompt_eng_for_developer.html</a:t>
            </a:r>
            <a:r>
              <a:rPr lang="en-US" sz="2000" dirty="0"/>
              <a:t> 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Objectives:</a:t>
            </a:r>
          </a:p>
          <a:p>
            <a:r>
              <a:rPr sz="2000" dirty="0"/>
              <a:t>- Automate customer support using ChatGPT</a:t>
            </a:r>
          </a:p>
          <a:p>
            <a:r>
              <a:rPr sz="2000" dirty="0"/>
              <a:t>- Build a web interface for handling queries</a:t>
            </a:r>
          </a:p>
          <a:p>
            <a:endParaRPr sz="2000" dirty="0"/>
          </a:p>
          <a:p>
            <a:r>
              <a:rPr sz="2000" dirty="0"/>
              <a:t>Features:</a:t>
            </a:r>
          </a:p>
          <a:p>
            <a:r>
              <a:rPr sz="2000" dirty="0"/>
              <a:t>- Language detection and sentiment analysis</a:t>
            </a:r>
          </a:p>
          <a:p>
            <a:r>
              <a:rPr sz="2000" dirty="0"/>
              <a:t>- Automated email generation</a:t>
            </a:r>
          </a:p>
          <a:p>
            <a:endParaRPr sz="2000" dirty="0"/>
          </a:p>
          <a:p>
            <a:r>
              <a:rPr sz="2000" dirty="0"/>
              <a:t>Tools Used:</a:t>
            </a:r>
          </a:p>
          <a:p>
            <a:r>
              <a:rPr sz="2000" dirty="0"/>
              <a:t>- Python Flask</a:t>
            </a:r>
          </a:p>
          <a:p>
            <a:r>
              <a:rPr sz="2000" dirty="0"/>
              <a:t>- ChatGPT API</a:t>
            </a:r>
          </a:p>
          <a:p>
            <a:r>
              <a:rPr sz="2000" dirty="0"/>
              <a:t>- HTML/CSS</a:t>
            </a:r>
            <a:r>
              <a:rPr lang="en-US" sz="2000" dirty="0"/>
              <a:t>/JavaScript</a:t>
            </a:r>
            <a:r>
              <a:rPr sz="2000" dirty="0"/>
              <a:t> for the frontend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000" dirty="0"/>
              <a:t>Components:</a:t>
            </a:r>
          </a:p>
          <a:p>
            <a:r>
              <a:rPr sz="2000" dirty="0"/>
              <a:t>- Web Interface (User Input)</a:t>
            </a:r>
          </a:p>
          <a:p>
            <a:r>
              <a:rPr sz="2000" dirty="0"/>
              <a:t>- ChatGPT Processing (Response Generation)</a:t>
            </a:r>
          </a:p>
          <a:p>
            <a:r>
              <a:rPr sz="2000" dirty="0"/>
              <a:t>- Email Automation (Sending Responses)</a:t>
            </a:r>
          </a:p>
          <a:p>
            <a:endParaRPr sz="2000" dirty="0"/>
          </a:p>
          <a:p>
            <a:pPr marL="0" indent="0">
              <a:buNone/>
            </a:pPr>
            <a:r>
              <a:rPr sz="2000" dirty="0"/>
              <a:t>Flow:</a:t>
            </a:r>
          </a:p>
          <a:p>
            <a:r>
              <a:rPr sz="2000" dirty="0"/>
              <a:t>1. User submits a question</a:t>
            </a:r>
          </a:p>
          <a:p>
            <a:r>
              <a:rPr sz="2000" dirty="0"/>
              <a:t>2. Language is detected and response is generated</a:t>
            </a:r>
          </a:p>
          <a:p>
            <a:r>
              <a:rPr sz="2000" dirty="0"/>
              <a:t>3. Sentiment analysis and email creation</a:t>
            </a:r>
          </a:p>
          <a:p>
            <a:r>
              <a:rPr sz="2000" dirty="0"/>
              <a:t>4. Response sent back to the user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Interface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Layout:</a:t>
            </a:r>
          </a:p>
          <a:p>
            <a:r>
              <a:rPr sz="2000" dirty="0"/>
              <a:t>- </a:t>
            </a:r>
            <a:r>
              <a:rPr lang="en-US" sz="2000" dirty="0"/>
              <a:t>Select Product and sub-products</a:t>
            </a:r>
          </a:p>
          <a:p>
            <a:r>
              <a:rPr lang="en-US" sz="2000" dirty="0"/>
              <a:t>- </a:t>
            </a:r>
            <a:r>
              <a:rPr sz="2000" dirty="0"/>
              <a:t>Input field for the question</a:t>
            </a:r>
          </a:p>
          <a:p>
            <a:r>
              <a:rPr sz="2000" dirty="0"/>
              <a:t>- Answer display area</a:t>
            </a:r>
          </a:p>
          <a:p>
            <a:r>
              <a:rPr sz="2000" dirty="0"/>
              <a:t>- Language selector dropdown</a:t>
            </a:r>
          </a:p>
          <a:p>
            <a:r>
              <a:rPr sz="2000" dirty="0"/>
              <a:t>- Submit button to process the question</a:t>
            </a:r>
          </a:p>
          <a:p>
            <a:endParaRPr sz="2000" dirty="0"/>
          </a:p>
          <a:p>
            <a:r>
              <a:rPr sz="2000" dirty="0"/>
              <a:t>Technology:</a:t>
            </a:r>
          </a:p>
          <a:p>
            <a:r>
              <a:rPr sz="2000" dirty="0"/>
              <a:t>- Frontend: HTML, CSS, JavaScript</a:t>
            </a:r>
          </a:p>
          <a:p>
            <a:r>
              <a:rPr sz="2000" dirty="0"/>
              <a:t>- Backend: Python Flask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Process for the Project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Step 1: Generate a customer's comment</a:t>
            </a:r>
          </a:p>
          <a:p>
            <a:r>
              <a:rPr sz="2000" dirty="0"/>
              <a:t>Step 2: Generate an email subject</a:t>
            </a:r>
          </a:p>
          <a:p>
            <a:r>
              <a:rPr sz="2000" dirty="0"/>
              <a:t>Step 3: Summarize the customer's comment</a:t>
            </a:r>
          </a:p>
          <a:p>
            <a:r>
              <a:rPr sz="2000" dirty="0"/>
              <a:t>Step 4: Sentiment analysis</a:t>
            </a:r>
          </a:p>
          <a:p>
            <a:r>
              <a:rPr sz="2000" dirty="0"/>
              <a:t>Step 5: Generate an email</a:t>
            </a:r>
          </a:p>
          <a:p>
            <a:r>
              <a:rPr sz="2000" dirty="0"/>
              <a:t>Step 6: (Optional) Send the email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and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Automating input tasks using ChatGPT:</a:t>
            </a:r>
          </a:p>
          <a:p>
            <a:r>
              <a:rPr sz="2000" dirty="0"/>
              <a:t>- Generates synthetic customer comments</a:t>
            </a:r>
          </a:p>
          <a:p>
            <a:r>
              <a:rPr sz="2000" dirty="0"/>
              <a:t>- Automates email subject and sentiment analysis</a:t>
            </a:r>
          </a:p>
          <a:p>
            <a:endParaRPr sz="2000" dirty="0"/>
          </a:p>
          <a:p>
            <a:r>
              <a:rPr sz="2000" dirty="0"/>
              <a:t>Advantages:</a:t>
            </a:r>
          </a:p>
          <a:p>
            <a:r>
              <a:rPr sz="2000" dirty="0"/>
              <a:t>- Streamlines data collection</a:t>
            </a:r>
          </a:p>
          <a:p>
            <a:r>
              <a:rPr sz="2000" dirty="0"/>
              <a:t>- Improves accuracy in responses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Backend code:</a:t>
            </a:r>
          </a:p>
          <a:p>
            <a:r>
              <a:rPr sz="2000" dirty="0"/>
              <a:t>- Handling web form submission with Flask</a:t>
            </a:r>
          </a:p>
          <a:p>
            <a:r>
              <a:rPr sz="2000" dirty="0"/>
              <a:t>- Integrating ChatGPT for language detection</a:t>
            </a:r>
          </a:p>
          <a:p>
            <a:endParaRPr sz="2000" dirty="0"/>
          </a:p>
          <a:p>
            <a:r>
              <a:rPr sz="2000" dirty="0"/>
              <a:t>Technologies Used:</a:t>
            </a:r>
          </a:p>
          <a:p>
            <a:r>
              <a:rPr sz="2000" dirty="0"/>
              <a:t>- Python Flask for backend</a:t>
            </a:r>
          </a:p>
          <a:p>
            <a:r>
              <a:rPr sz="2000" dirty="0"/>
              <a:t>- Optional: Node.js for real-time processing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Test cases:</a:t>
            </a:r>
          </a:p>
          <a:p>
            <a:r>
              <a:rPr sz="2000" dirty="0"/>
              <a:t>1. English input → English response</a:t>
            </a:r>
          </a:p>
          <a:p>
            <a:r>
              <a:rPr sz="2000" dirty="0"/>
              <a:t>2. English input → Non-English response</a:t>
            </a:r>
          </a:p>
          <a:p>
            <a:r>
              <a:rPr sz="2000" dirty="0"/>
              <a:t>3. Non-English input → English response</a:t>
            </a:r>
          </a:p>
          <a:p>
            <a:r>
              <a:rPr sz="2000" dirty="0"/>
              <a:t>4. Non-English input → Non-English response</a:t>
            </a:r>
          </a:p>
          <a:p>
            <a:endParaRPr sz="2000" dirty="0"/>
          </a:p>
          <a:p>
            <a:r>
              <a:rPr sz="2000" dirty="0"/>
              <a:t>Results:</a:t>
            </a:r>
          </a:p>
          <a:p>
            <a:r>
              <a:rPr sz="2000" dirty="0"/>
              <a:t>- High accuracy in language detection</a:t>
            </a:r>
          </a:p>
          <a:p>
            <a:r>
              <a:rPr sz="2000" dirty="0"/>
              <a:t>- Effective sentiment 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Challenges:</a:t>
            </a:r>
          </a:p>
          <a:p>
            <a:r>
              <a:rPr sz="2000" dirty="0"/>
              <a:t>- Supporting multiple languages</a:t>
            </a:r>
          </a:p>
          <a:p>
            <a:r>
              <a:rPr sz="2000" dirty="0"/>
              <a:t>- Ensuring sentiment accuracy</a:t>
            </a:r>
          </a:p>
          <a:p>
            <a:endParaRPr sz="2000" dirty="0"/>
          </a:p>
          <a:p>
            <a:r>
              <a:rPr sz="2000" dirty="0"/>
              <a:t>Solutions:</a:t>
            </a:r>
          </a:p>
          <a:p>
            <a:r>
              <a:rPr sz="2000" dirty="0"/>
              <a:t>- Use pre-trained models for language detection</a:t>
            </a:r>
          </a:p>
          <a:p>
            <a:r>
              <a:rPr sz="2000" dirty="0"/>
              <a:t>- Implement additional sentiment analysis checks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477</Words>
  <Application>Microsoft Office PowerPoint</Application>
  <PresentationFormat>On-screen Show (4:3)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Automated Customer Support System Using ChatGPT</vt:lpstr>
      <vt:lpstr>Project Overview</vt:lpstr>
      <vt:lpstr>System Architecture</vt:lpstr>
      <vt:lpstr>Web Interface Design</vt:lpstr>
      <vt:lpstr>Process for the Project Implementation</vt:lpstr>
      <vt:lpstr>Data Collection and Automation</vt:lpstr>
      <vt:lpstr>Code Implementation</vt:lpstr>
      <vt:lpstr>Testing and Results</vt:lpstr>
      <vt:lpstr>Challenges and Solutions</vt:lpstr>
      <vt:lpstr>Conclusion and Future Enhancements</vt:lpstr>
      <vt:lpstr>References and Resources</vt:lpstr>
      <vt:lpstr>Links to Project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Rani Sumanth</dc:creator>
  <cp:keywords/>
  <dc:description>generated using python-pptx</dc:description>
  <cp:lastModifiedBy>20205</cp:lastModifiedBy>
  <cp:revision>11</cp:revision>
  <dcterms:created xsi:type="dcterms:W3CDTF">2013-01-27T09:14:16Z</dcterms:created>
  <dcterms:modified xsi:type="dcterms:W3CDTF">2024-10-17T00:53:19Z</dcterms:modified>
  <cp:category/>
</cp:coreProperties>
</file>