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67" r:id="rId11"/>
    <p:sldId id="265" r:id="rId12"/>
  </p:sldIdLst>
  <p:sldSz cx="9144000" cy="5143500" type="screen16x9"/>
  <p:notesSz cx="6858000" cy="9144000"/>
  <p:embeddedFontLst>
    <p:embeddedFont>
      <p:font typeface="Trebuchet MS" pitchFamily="34" charset="0"/>
      <p:regular r:id="rId14"/>
      <p:bold r:id="rId15"/>
      <p:italic r:id="rId16"/>
      <p:boldItalic r:id="rId17"/>
    </p:embeddedFont>
    <p:embeddedFont>
      <p:font typeface="Georgia" pitchFamily="18" charset="0"/>
      <p:regular r:id="rId18"/>
      <p:bold r:id="rId19"/>
      <p:italic r:id="rId20"/>
      <p:boldItalic r:id="rId21"/>
    </p:embeddedFont>
    <p:embeddedFont>
      <p:font typeface="Wingdings 2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95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5aee321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5aee321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25aee321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25aee321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25aee321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25aee321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25aee321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25aee321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25aee321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25aee321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25aee321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25aee321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25aee321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25aee321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3/31/2020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3/31/2020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11925" y="351450"/>
            <a:ext cx="5003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Application Development 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71250" y="35665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Incharge</a:t>
            </a:r>
            <a:r>
              <a:rPr lang="en-GB" dirty="0" smtClean="0"/>
              <a:t>: </a:t>
            </a:r>
            <a:r>
              <a:rPr lang="en-GB" dirty="0" err="1"/>
              <a:t>Namratha</a:t>
            </a:r>
            <a:r>
              <a:rPr lang="en-GB" dirty="0"/>
              <a:t>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Developments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After successful submission, system will give unique registration no for each student.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After registration, system can provide all the required materials and document for a particular course. And the list for the lab if associated.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System can also display the results after the completion of the registered course.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Student can apply for revaluation or the photocopy or challenged revaluation after viewing the results.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1236575" y="19545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Course Registration System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Team Members: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Saumya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Shanu</a:t>
            </a:r>
            <a:r>
              <a:rPr lang="en-GB" sz="1400" b="1" dirty="0" smtClean="0"/>
              <a:t>  1BM17CS091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Ranispoorti</a:t>
            </a:r>
            <a:r>
              <a:rPr lang="en-GB" sz="1400" b="1" dirty="0" smtClean="0"/>
              <a:t> Patil  1BM17CS073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Rohini</a:t>
            </a:r>
            <a:r>
              <a:rPr lang="en-GB" sz="1400" b="1" dirty="0" smtClean="0"/>
              <a:t>   1BM17CS078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 b="1" dirty="0" err="1" smtClean="0"/>
              <a:t>Meghana</a:t>
            </a:r>
            <a:r>
              <a:rPr lang="en-GB" sz="1400" b="1" dirty="0" smtClean="0"/>
              <a:t> HL   1BM17CS412</a:t>
            </a: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Description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7323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Registration system will help the student to gather information about a particular course and then they can easily register them self in a particular course. Course Registration app is designed to make the college course registration more easily accessible and more convenient for students, admin and other staff too. 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aimed at reducing the effort 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involved in traditional course registration process in the college.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Purpose</a:t>
            </a: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will allow the registration of students in particular course.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has inbuilt validation system to validate the entered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can login into system by using username and check the details of course, faculty and department.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provides 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features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enters the username and password and chooses if the user is student or administrator. If entered details are valid, the user’s account becomes available.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Student can search all the courses available to him and he  chooses the best course for wants. The student can view course duration, faculty and department of the course.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student has chosen a course, he can register to that course. Upon registration, the student’s details are stored in database.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student can register or re-register to a course.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GB" sz="1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1303800" y="829225"/>
            <a:ext cx="70305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I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registration to any course, the student may see the details of current course. He may wish to know details about fees and other information. 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The database is updated on every transaction and administrator can view the details.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UI Features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1303800" y="1322300"/>
            <a:ext cx="7030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UI features of the app are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side menu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Re-register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icon to update profile information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787"/>
            <a:ext cx="8229600" cy="800100"/>
          </a:xfrm>
        </p:spPr>
        <p:txBody>
          <a:bodyPr/>
          <a:lstStyle/>
          <a:p>
            <a:pPr algn="ctr"/>
            <a:r>
              <a:rPr lang="en-IN" dirty="0" err="1" smtClean="0"/>
              <a:t>FlowChart</a:t>
            </a:r>
            <a:endParaRPr lang="en-IN" dirty="0"/>
          </a:p>
        </p:txBody>
      </p:sp>
      <p:pic>
        <p:nvPicPr>
          <p:cNvPr id="4" name="Content Placeholder 3" descr="WhatsApp Image 2020-03-31 at 5.45.43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718" y="1344612"/>
            <a:ext cx="3293918" cy="359106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692658"/>
            <a:ext cx="8229600" cy="800100"/>
          </a:xfrm>
        </p:spPr>
        <p:txBody>
          <a:bodyPr/>
          <a:lstStyle/>
          <a:p>
            <a:pPr algn="ctr"/>
            <a:r>
              <a:rPr lang="en-IN" dirty="0" smtClean="0"/>
              <a:t>Merits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It reduces the efforts put in traditional process where in everything is done in the college.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The department can easily gather information from database without processing.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Easily accessible for both students and administrator from anywhere and anytime.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</TotalTime>
  <Words>436</Words>
  <PresentationFormat>On-screen Show (16:9)</PresentationFormat>
  <Paragraphs>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Georgia</vt:lpstr>
      <vt:lpstr>Wingdings 2</vt:lpstr>
      <vt:lpstr>Urban</vt:lpstr>
      <vt:lpstr>Mobile Application Development Project</vt:lpstr>
      <vt:lpstr>Course Registration System</vt:lpstr>
      <vt:lpstr>Project Description</vt:lpstr>
      <vt:lpstr>Purpose</vt:lpstr>
      <vt:lpstr>Features</vt:lpstr>
      <vt:lpstr>Slide 6</vt:lpstr>
      <vt:lpstr>UI Features</vt:lpstr>
      <vt:lpstr>FlowChart</vt:lpstr>
      <vt:lpstr>Merits</vt:lpstr>
      <vt:lpstr>Future Developments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Project</dc:title>
  <cp:lastModifiedBy>Ravi Patil</cp:lastModifiedBy>
  <cp:revision>2</cp:revision>
  <dcterms:modified xsi:type="dcterms:W3CDTF">2020-03-31T12:26:31Z</dcterms:modified>
</cp:coreProperties>
</file>