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5" r:id="rId11"/>
  </p:sldIdLst>
  <p:sldSz cx="9144000" cy="5143500" type="screen16x9"/>
  <p:notesSz cx="6858000" cy="9144000"/>
  <p:embeddedFontLst>
    <p:embeddedFont>
      <p:font typeface="Trebuchet MS" pitchFamily="34" charset="0"/>
      <p:regular r:id="rId13"/>
      <p:bold r:id="rId14"/>
      <p:italic r:id="rId15"/>
      <p:boldItalic r:id="rId16"/>
    </p:embeddedFont>
    <p:embeddedFont>
      <p:font typeface="Georgia" pitchFamily="18" charset="0"/>
      <p:regular r:id="rId17"/>
      <p:bold r:id="rId18"/>
      <p:italic r:id="rId19"/>
      <p:boldItalic r:id="rId20"/>
    </p:embeddedFont>
    <p:embeddedFont>
      <p:font typeface="Wingdings 2" pitchFamily="18" charset="2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-86" y="-54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25aee3213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25aee3213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25aee3213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25aee3213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25aee3213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25aee3213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25aee3213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25aee3213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25aee3213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25aee3213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25aee3213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25aee3213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25aee3213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825aee3213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3" y="2857501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1" y="2922758"/>
            <a:ext cx="3733801" cy="14401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1" y="3086375"/>
            <a:ext cx="3733801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3123302"/>
            <a:ext cx="1965960" cy="13716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3149679"/>
            <a:ext cx="1965960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2971800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304573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2737246"/>
            <a:ext cx="9144000" cy="18312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" y="2756646"/>
            <a:ext cx="9144001" cy="10550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2732318"/>
            <a:ext cx="2729950" cy="1863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277627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801416"/>
            <a:ext cx="8458200" cy="1102519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2924953"/>
            <a:ext cx="4953000" cy="131445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3154680"/>
            <a:ext cx="960120" cy="342900"/>
          </a:xfrm>
        </p:spPr>
        <p:txBody>
          <a:bodyPr/>
          <a:lstStyle/>
          <a:p>
            <a:fld id="{544213AF-26F6-41FA-8D85-E2C5388D6E58}" type="datetimeFigureOut">
              <a:rPr lang="en-US" smtClean="0"/>
              <a:pPr/>
              <a:t>3/31/2020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3153966"/>
            <a:ext cx="1295400" cy="342900"/>
          </a:xfrm>
        </p:spPr>
        <p:txBody>
          <a:bodyPr/>
          <a:lstStyle/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852"/>
            <a:ext cx="747712" cy="27432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857250"/>
            <a:ext cx="1905000" cy="41148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57250"/>
            <a:ext cx="6248400" cy="41148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485901"/>
            <a:ext cx="7772400" cy="1021556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25316"/>
            <a:ext cx="7772400" cy="1132284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87069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87069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57250"/>
            <a:ext cx="8382000" cy="802386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83728"/>
            <a:ext cx="4041648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6" y="1683728"/>
            <a:ext cx="4041775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031389"/>
            <a:ext cx="4041648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5" y="2031389"/>
            <a:ext cx="4041775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44213AF-26F6-41FA-8D85-E2C5388D6E58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2386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459486"/>
            <a:ext cx="957264" cy="342900"/>
          </a:xfrm>
        </p:spPr>
        <p:txBody>
          <a:bodyPr/>
          <a:lstStyle/>
          <a:p>
            <a:fld id="{544213AF-26F6-41FA-8D85-E2C5388D6E58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459486"/>
            <a:ext cx="1325880" cy="3429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1704"/>
            <a:ext cx="762000" cy="27432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826478"/>
            <a:ext cx="3383280" cy="658368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1508045"/>
            <a:ext cx="3383280" cy="346329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582215"/>
            <a:ext cx="5102352" cy="43891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5" y="831870"/>
            <a:ext cx="586803" cy="3511228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857250"/>
            <a:ext cx="4572000" cy="3429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2455731"/>
            <a:ext cx="2590800" cy="1887367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3/31/2020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275114"/>
            <a:ext cx="9144000" cy="6330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232997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1" y="231207"/>
            <a:ext cx="9144001" cy="6858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3" y="270185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1" y="330085"/>
            <a:ext cx="3733801" cy="135026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373128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44170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1501"/>
            <a:ext cx="57626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1501"/>
            <a:ext cx="27432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1501"/>
            <a:ext cx="9144" cy="466344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1501"/>
            <a:ext cx="27432" cy="466344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285"/>
            <a:ext cx="54864" cy="438912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285"/>
            <a:ext cx="9144" cy="438912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87068"/>
            <a:ext cx="8229600" cy="324383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459486"/>
            <a:ext cx="957264" cy="3429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44213AF-26F6-41FA-8D85-E2C5388D6E58}" type="datetimeFigureOut">
              <a:rPr lang="en-US" smtClean="0"/>
              <a:pPr/>
              <a:t>3/31/2020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1704"/>
            <a:ext cx="762000" cy="27432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711925" y="351450"/>
            <a:ext cx="50031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Mobile Application Development Project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671250" y="3566501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 smtClean="0"/>
              <a:t>Incharge</a:t>
            </a:r>
            <a:r>
              <a:rPr lang="en-GB" dirty="0" smtClean="0"/>
              <a:t>: </a:t>
            </a:r>
            <a:r>
              <a:rPr lang="en-GB" dirty="0" err="1"/>
              <a:t>Namratha</a:t>
            </a:r>
            <a:r>
              <a:rPr lang="en-GB" dirty="0"/>
              <a:t> 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>
            <a:spLocks noGrp="1"/>
          </p:cNvSpPr>
          <p:nvPr>
            <p:ph type="title"/>
          </p:nvPr>
        </p:nvSpPr>
        <p:spPr>
          <a:xfrm>
            <a:off x="1236575" y="19545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Course Registration System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dirty="0"/>
              <a:t>Team Members: 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sz="1400" b="1" dirty="0" err="1" smtClean="0"/>
              <a:t>Saumya</a:t>
            </a:r>
            <a:r>
              <a:rPr lang="en-GB" sz="1400" b="1" dirty="0" smtClean="0"/>
              <a:t> </a:t>
            </a:r>
            <a:r>
              <a:rPr lang="en-GB" sz="1400" b="1" dirty="0" err="1" smtClean="0"/>
              <a:t>Shanu</a:t>
            </a:r>
            <a:r>
              <a:rPr lang="en-GB" sz="1400" b="1" dirty="0" smtClean="0"/>
              <a:t>  1BM17CS091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sz="1400" b="1" dirty="0" err="1" smtClean="0"/>
              <a:t>Ranispoorti</a:t>
            </a:r>
            <a:r>
              <a:rPr lang="en-GB" sz="1400" b="1" dirty="0" smtClean="0"/>
              <a:t> Patil  1BM17CS073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sz="1400" b="1" dirty="0" err="1" smtClean="0"/>
              <a:t>Rohini</a:t>
            </a:r>
            <a:r>
              <a:rPr lang="en-GB" sz="1400" b="1" dirty="0" smtClean="0"/>
              <a:t>   1BM17CS078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sz="1400" b="1" dirty="0" err="1" smtClean="0"/>
              <a:t>Meghana</a:t>
            </a:r>
            <a:r>
              <a:rPr lang="en-GB" sz="1400" b="1" dirty="0" smtClean="0"/>
              <a:t> HL   1BM17CS412</a:t>
            </a:r>
            <a:endParaRPr sz="14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Project Description</a:t>
            </a:r>
            <a:endParaRPr/>
          </a:p>
        </p:txBody>
      </p:sp>
      <p:sp>
        <p:nvSpPr>
          <p:cNvPr id="295" name="Google Shape;295;p16"/>
          <p:cNvSpPr txBox="1">
            <a:spLocks noGrp="1"/>
          </p:cNvSpPr>
          <p:nvPr>
            <p:ph type="body" idx="1"/>
          </p:nvPr>
        </p:nvSpPr>
        <p:spPr>
          <a:xfrm>
            <a:off x="1303800" y="173232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 Registration system will help the student to gather information about a particular course and then they can easily register them self in a particular course. Course Registration app is designed to make the college course registration more easily accessib</a:t>
            </a:r>
            <a:r>
              <a:rPr lang="en-GB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and more convenient for students, admin and other staff too.</a:t>
            </a:r>
            <a:r>
              <a:rPr lang="en-GB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aimed at reducing the effort </a:t>
            </a:r>
            <a:r>
              <a:rPr lang="en-GB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involved in traditional course registration process in the college.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Purpose</a:t>
            </a:r>
            <a:endParaRPr/>
          </a:p>
        </p:txBody>
      </p:sp>
      <p:sp>
        <p:nvSpPr>
          <p:cNvPr id="301" name="Google Shape;301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will allow the registration of students in particular course.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has inbuilt validation system to validate the entered data.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 can login into system by using username and check the details of course, faculty and department.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Features</a:t>
            </a:r>
            <a:endParaRPr/>
          </a:p>
        </p:txBody>
      </p:sp>
      <p:sp>
        <p:nvSpPr>
          <p:cNvPr id="307" name="Google Shape;307;p18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 provides </a:t>
            </a:r>
            <a:r>
              <a:rPr lang="en-GB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following features 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GB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user enters the username and password and chooses if the user is student or administrator. If entered details are valid, the user’s account becomes available.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GB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Student can search all the courses available to him and he  chooses the best course for </a:t>
            </a:r>
            <a:r>
              <a:rPr lang="en-GB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wants. The student can view course duration, faculty and department of the course.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GB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a student has chosen a course, he can register to that course. Upon registration, the student’s details are stored in database.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GB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 student can register or re-register to a course.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GB" sz="18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>
            <a:spLocks noGrp="1"/>
          </p:cNvSpPr>
          <p:nvPr>
            <p:ph type="body" idx="1"/>
          </p:nvPr>
        </p:nvSpPr>
        <p:spPr>
          <a:xfrm>
            <a:off x="1303800" y="829225"/>
            <a:ext cx="7030500" cy="3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en-IN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</a:t>
            </a:r>
            <a:r>
              <a:rPr lang="en-IN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registration to any course, the student may see the details of current course. He </a:t>
            </a:r>
            <a:r>
              <a:rPr lang="en-IN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 wish to know details about fees and other information. </a:t>
            </a:r>
          </a:p>
          <a:p>
            <a:pPr marL="0" indent="0">
              <a:buNone/>
            </a:pPr>
            <a:r>
              <a:rPr lang="en-IN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</a:t>
            </a:r>
            <a:r>
              <a:rPr lang="en-IN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database is updated on every transaction and administrator can view the details.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UI Features</a:t>
            </a:r>
            <a:endParaRPr/>
          </a:p>
        </p:txBody>
      </p:sp>
      <p:sp>
        <p:nvSpPr>
          <p:cNvPr id="318" name="Google Shape;318;p20"/>
          <p:cNvSpPr txBox="1">
            <a:spLocks noGrp="1"/>
          </p:cNvSpPr>
          <p:nvPr>
            <p:ph type="body" idx="1"/>
          </p:nvPr>
        </p:nvSpPr>
        <p:spPr>
          <a:xfrm>
            <a:off x="1303800" y="1322300"/>
            <a:ext cx="70305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of the UI features of the app are 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 page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r>
              <a:rPr lang="en-GB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side menu 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Re-register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Profile icon to update profile information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Notification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" y="692658"/>
            <a:ext cx="8229600" cy="800100"/>
          </a:xfrm>
        </p:spPr>
        <p:txBody>
          <a:bodyPr/>
          <a:lstStyle/>
          <a:p>
            <a:pPr algn="ctr"/>
            <a:r>
              <a:rPr lang="en-IN" dirty="0" smtClean="0"/>
              <a:t>Merits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>
                <a:latin typeface="Arial" pitchFamily="34" charset="0"/>
                <a:cs typeface="Arial" pitchFamily="34" charset="0"/>
              </a:rPr>
              <a:t>It reduces the efforts put in traditional process where in everything is done in the college.</a:t>
            </a:r>
          </a:p>
          <a:p>
            <a:r>
              <a:rPr lang="en-IN" sz="1800" dirty="0" smtClean="0">
                <a:latin typeface="Arial" pitchFamily="34" charset="0"/>
                <a:cs typeface="Arial" pitchFamily="34" charset="0"/>
              </a:rPr>
              <a:t>The department can easily gather information from database without processing.</a:t>
            </a:r>
          </a:p>
          <a:p>
            <a:r>
              <a:rPr lang="en-IN" sz="1800" dirty="0" smtClean="0">
                <a:latin typeface="Arial" pitchFamily="34" charset="0"/>
                <a:cs typeface="Arial" pitchFamily="34" charset="0"/>
              </a:rPr>
              <a:t>Easily accessible for both students and administrator from anywhere and anytime.</a:t>
            </a:r>
            <a:endParaRPr lang="en-IN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Future Developments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>
                <a:latin typeface="Arial" pitchFamily="34" charset="0"/>
                <a:cs typeface="Arial" pitchFamily="34" charset="0"/>
              </a:rPr>
              <a:t>After successful submission, system will give unique registration no for each student.</a:t>
            </a:r>
          </a:p>
          <a:p>
            <a:r>
              <a:rPr lang="en-IN" sz="1800" dirty="0" smtClean="0">
                <a:latin typeface="Arial" pitchFamily="34" charset="0"/>
                <a:cs typeface="Arial" pitchFamily="34" charset="0"/>
              </a:rPr>
              <a:t>After registration, system can provide all the required materials and document for a particular course. And the list for the lab if associated.</a:t>
            </a:r>
          </a:p>
          <a:p>
            <a:r>
              <a:rPr lang="en-IN" sz="1800" dirty="0" smtClean="0">
                <a:latin typeface="Arial" pitchFamily="34" charset="0"/>
                <a:cs typeface="Arial" pitchFamily="34" charset="0"/>
              </a:rPr>
              <a:t>System can also display the results after the completion of the registered course.</a:t>
            </a:r>
          </a:p>
          <a:p>
            <a:r>
              <a:rPr lang="en-IN" sz="1800" dirty="0" smtClean="0">
                <a:latin typeface="Arial" pitchFamily="34" charset="0"/>
                <a:cs typeface="Arial" pitchFamily="34" charset="0"/>
              </a:rPr>
              <a:t>Student can apply for revaluation or the photocopy or challenged revaluation after viewing the results.</a:t>
            </a:r>
            <a:endParaRPr lang="en-IN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435</Words>
  <PresentationFormat>On-screen Show (16:9)</PresentationFormat>
  <Paragraphs>44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Georgia</vt:lpstr>
      <vt:lpstr>Wingdings 2</vt:lpstr>
      <vt:lpstr>Urban</vt:lpstr>
      <vt:lpstr>Mobile Application Development Project</vt:lpstr>
      <vt:lpstr>Course Registration System</vt:lpstr>
      <vt:lpstr>Project Description</vt:lpstr>
      <vt:lpstr>Purpose</vt:lpstr>
      <vt:lpstr>Features</vt:lpstr>
      <vt:lpstr>Slide 6</vt:lpstr>
      <vt:lpstr>UI Features</vt:lpstr>
      <vt:lpstr>Merits</vt:lpstr>
      <vt:lpstr>Future Developments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 Project</dc:title>
  <cp:lastModifiedBy>Ravi Patil</cp:lastModifiedBy>
  <cp:revision>1</cp:revision>
  <dcterms:modified xsi:type="dcterms:W3CDTF">2020-03-31T06:50:20Z</dcterms:modified>
</cp:coreProperties>
</file>