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F000-63B1-F31E-07E5-7068A1033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ED595-068E-C296-5B9A-D3ADA4FA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37F86-1511-BB12-2A5F-D7EE83A6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86F53-96C2-6A9C-92AE-E2C733A0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7533-3BEA-F1B6-3DCF-8C482BC0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8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AEC-EE7C-9583-7F41-CB8CC3D8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F2C66-83B9-EC9C-F928-508A04482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0EDDD-E390-CC69-B24C-89E358EF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7063-9225-229D-CA4D-6113C17B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D8AFC-2DBE-121D-4EF7-A79DF977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01CFA-FD69-EECD-BD01-7870BF4AA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A7E8C-DF50-2181-F95F-765E9BC03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9D50-0545-D361-2C5C-C23FE751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C0C7-C07F-6E8A-96DE-176D8CB5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B296-E0B0-1B59-3020-4DA19B5E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1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B5C6-6B5A-1DA5-CEDD-85CDEB51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E82EB-96F5-DE88-C697-729B8882A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52945-46CE-0A31-3C06-6D46D6A0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8162-0011-A298-2CAC-68150640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76F4-5393-4242-73D7-9A3154BB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4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97B3-4544-34C8-514E-5AF98675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67498-1C88-214F-DA48-A44D58FBB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14717-E189-6F9D-27D4-161891D6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F74F-361B-FAB9-98E3-81A0CEF1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EC3FA-196D-73AD-C09D-0833B739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06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6F08-1A06-8B14-690D-06E122C8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0552-285B-DDC3-C117-E45F2C02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6DF9A-2A55-DECB-5EFA-17CFFA9B8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3988-1944-24C9-0A4B-4FDDBED6B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75135-FAA0-E793-053F-C04450B68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BACE8-0673-1543-A833-A3304D8B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80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633E-0029-01BE-58BD-67DAE20E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5877-254A-8606-52E1-6D6A9EDA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32EF7-624A-B55C-9C96-00D47DA74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6A58D-9F29-4236-2D2E-C408DAA91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0CA5A-C432-1E28-3A5A-6E0B541E5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6F12B-6BEE-3B3C-2136-A53DE67E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0B8DD-3EDD-639F-A846-D573988C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AF4FE-80CE-2358-5480-7952809A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54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3917-C460-C1CC-9DB8-500F4695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6EE48-2B75-0A14-1E2C-3BF15D72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1641C-88A7-299D-E9F4-0647B4A0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41EA6-56A3-5E67-12B2-97A7CBB91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89FB3-0F1B-8AC0-8A7A-DC08F715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DDFD60-0BD0-4669-AA5E-20F70646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2C40F-D2B5-0A2A-9C29-31F7B424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5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5373-2931-C819-4C81-EF1DFC03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4F1A4-9A35-A09D-2D66-0BA6A486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5AE7-04CD-26D2-F214-98B43ED6C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8459E-A067-D379-7B25-13E3371C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D5DE5-EBEA-5B1F-0EBF-BED61DA6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E448-EC4F-B497-BDEC-19F1296B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65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C15F-7743-7C9B-F84A-BEA96054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CC0D5-736F-A6CE-A346-E63529880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303BC-5AC2-43BA-F1F9-C110E973F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6FC1F-BCB0-BDCB-DD31-BBE086EF4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7D713-B38B-D7D8-8090-C8BB3CBE9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5D87B-8E35-7FD4-440F-7849E565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05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D55E0-FAD7-D744-2305-58036E0D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69D6-C1A0-141A-C4D5-C7EBB63B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56D6-8669-DA17-5F90-153B0104D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79B7-A759-4A3E-8E8C-3E3C6B1B0620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D21C0-056B-07A5-AC87-D2D3D7DB6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9749-63BE-620B-6877-15D129E62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254B6-EF82-4610-8A05-CB22FD718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01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903A-8C29-FA2A-11E6-61B9C35B14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D81C1-37B3-F89F-8192-F8B49C73A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CAEC2-5099-96B0-1292-A00336D55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BDDBA-A813-812B-6550-1890ACCD96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5316" cy="905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577C10-2DA2-176C-C3E4-11BBC3DB852E}"/>
              </a:ext>
            </a:extLst>
          </p:cNvPr>
          <p:cNvSpPr txBox="1"/>
          <p:nvPr/>
        </p:nvSpPr>
        <p:spPr>
          <a:xfrm>
            <a:off x="3397046" y="1293714"/>
            <a:ext cx="56289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99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Eco</a:t>
            </a: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Mart - Frontend Grocery eCommerce Website</a:t>
            </a:r>
          </a:p>
          <a:p>
            <a:pPr algn="ctr"/>
            <a:r>
              <a:rPr lang="en-US" sz="2400" b="1" i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Your Daily Essentials, Just a Click Away</a:t>
            </a:r>
          </a:p>
          <a:p>
            <a:pPr algn="ctr"/>
            <a:endParaRPr lang="en-IN" sz="24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IN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  <a:p>
            <a:pPr algn="ctr"/>
            <a:r>
              <a:rPr lang="en-IN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Ranit Saha</a:t>
            </a:r>
          </a:p>
          <a:p>
            <a:pPr algn="ctr"/>
            <a:r>
              <a:rPr lang="en-IN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Sneha Ghosh</a:t>
            </a:r>
          </a:p>
          <a:p>
            <a:pPr algn="ctr"/>
            <a:r>
              <a:rPr lang="en-IN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Deep Adhikary</a:t>
            </a:r>
          </a:p>
          <a:p>
            <a:pPr algn="ctr"/>
            <a:r>
              <a:rPr lang="en-IN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Anirban Saha</a:t>
            </a:r>
          </a:p>
        </p:txBody>
      </p:sp>
    </p:spTree>
    <p:extLst>
      <p:ext uri="{BB962C8B-B14F-4D97-AF65-F5344CB8AC3E}">
        <p14:creationId xmlns:p14="http://schemas.microsoft.com/office/powerpoint/2010/main" val="392219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16291B-CFD6-4ABD-1950-D7CAA483C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7AE024-70A6-B52C-112F-F49E5292FB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5316" cy="905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436080-D44D-D3B6-2A06-A4FD434D58A3}"/>
              </a:ext>
            </a:extLst>
          </p:cNvPr>
          <p:cNvSpPr txBox="1"/>
          <p:nvPr/>
        </p:nvSpPr>
        <p:spPr>
          <a:xfrm>
            <a:off x="1814051" y="905456"/>
            <a:ext cx="85638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🎯</a:t>
            </a:r>
            <a:r>
              <a:rPr lang="en-IN" sz="3600" b="1" u="sng" dirty="0">
                <a:latin typeface="Cambria" panose="02040503050406030204" pitchFamily="18" charset="0"/>
                <a:ea typeface="Cambria" panose="02040503050406030204" pitchFamily="18" charset="0"/>
              </a:rPr>
              <a:t>Overview</a:t>
            </a:r>
          </a:p>
          <a:p>
            <a:pPr algn="ctr"/>
            <a:endParaRPr lang="en-IN" sz="36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EcoMart is a </a:t>
            </a:r>
            <a:r>
              <a:rPr lang="en-US" sz="2400" b="1" dirty="0"/>
              <a:t>frontend-only eCommerce website</a:t>
            </a:r>
            <a:r>
              <a:rPr lang="en-US" sz="2400" dirty="0"/>
              <a:t> for groceries.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Create a responsive, user-friendly online grocery shopping experience.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Simulate shopping features: browse, cart, checkout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Developed collaboratively by a 4-member team.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9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AB1870-D4D9-D725-8266-FBD54DD7F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5BAEA2-529F-04FA-1A74-938808D3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5316" cy="905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739818-38C9-A060-1BA4-1E233A197A66}"/>
              </a:ext>
            </a:extLst>
          </p:cNvPr>
          <p:cNvSpPr txBox="1"/>
          <p:nvPr/>
        </p:nvSpPr>
        <p:spPr>
          <a:xfrm>
            <a:off x="1720645" y="1142516"/>
            <a:ext cx="93996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🛒 </a:t>
            </a:r>
            <a:r>
              <a:rPr lang="en-US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Key Features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Product cards with image, price, and category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Add/remove items from cart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Update item quantity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Calculate total cost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Cart data saved in LocalStorage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Fully responsive layout (mobile/tablet/desktop)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3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39ED8B-C38D-DA56-BCE2-B578EC4A1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D4AAA3-2257-DC04-9111-7FCFCFDC50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5316" cy="905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A40515-0972-D585-42DD-317366F7D5B6}"/>
              </a:ext>
            </a:extLst>
          </p:cNvPr>
          <p:cNvSpPr txBox="1"/>
          <p:nvPr/>
        </p:nvSpPr>
        <p:spPr>
          <a:xfrm>
            <a:off x="1745225" y="1170038"/>
            <a:ext cx="87015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</a:rPr>
              <a:t>🔍 Project Pages Overview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Home Page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Hero section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Shop Page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All Products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Cart Page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Cart items, quantity, total price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Category Page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All Products Categories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Services Section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Our Services</a:t>
            </a:r>
          </a:p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Review Section –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Customer Reviews</a:t>
            </a:r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7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CE71F2-2B16-758B-7F4D-60860C08C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1E2CED-3A96-9EB5-BC05-135ABC039B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5316" cy="905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47C349-E69B-ABC1-23AD-B9E7C2C1A379}"/>
              </a:ext>
            </a:extLst>
          </p:cNvPr>
          <p:cNvSpPr txBox="1"/>
          <p:nvPr/>
        </p:nvSpPr>
        <p:spPr>
          <a:xfrm>
            <a:off x="1524000" y="1150374"/>
            <a:ext cx="91734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How It Works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Cart functionality powered by JavaScript DOM manipulation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Cart state saved in LocalStorage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All logic runs client-side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Mobile-friendly via media queries</a:t>
            </a:r>
          </a:p>
        </p:txBody>
      </p:sp>
    </p:spTree>
    <p:extLst>
      <p:ext uri="{BB962C8B-B14F-4D97-AF65-F5344CB8AC3E}">
        <p14:creationId xmlns:p14="http://schemas.microsoft.com/office/powerpoint/2010/main" val="410415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659573-81E1-11A5-A82D-BF498F4B8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FBF4B4-C839-73E5-8CF7-51C22FAC1C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05316" cy="9054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64D5ED-8B50-9AD7-9B50-6D25FD7FBA8D}"/>
              </a:ext>
            </a:extLst>
          </p:cNvPr>
          <p:cNvSpPr txBox="1"/>
          <p:nvPr/>
        </p:nvSpPr>
        <p:spPr>
          <a:xfrm>
            <a:off x="4277032" y="2320413"/>
            <a:ext cx="4336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7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Ghosh</dc:creator>
  <cp:lastModifiedBy>Sneha Ghosh</cp:lastModifiedBy>
  <cp:revision>1</cp:revision>
  <dcterms:created xsi:type="dcterms:W3CDTF">2025-05-25T18:26:58Z</dcterms:created>
  <dcterms:modified xsi:type="dcterms:W3CDTF">2025-05-25T18:27:15Z</dcterms:modified>
</cp:coreProperties>
</file>