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1D"/>
    <a:srgbClr val="2044E0"/>
    <a:srgbClr val="1BE3F3"/>
    <a:srgbClr val="17C369"/>
    <a:srgbClr val="5A2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08FA-A0C4-404F-1244-5C252046E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7694-BA7B-E5B4-AD09-33A3BE54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447A2-2178-94A0-CFC3-ED56D778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6889-2750-6EE1-27B8-B0D2CB7B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6C69-C03C-1735-65C4-7233202E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A71E-AAE2-116E-CAE7-B90B5D42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24E6-1980-A850-7524-83DD997C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A771-80D5-CC33-5D90-71897BA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66C8-A4FA-262B-D868-26E35EB6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374B-5FC3-553E-E989-E8B11BE8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C6A32-8658-E5FD-933F-F20665009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3C24D-5253-E272-8821-9C18248E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23AC-9B4C-FC50-F9B2-658ED703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C7E3-3C40-3F1A-FC88-CD322CAE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682A-715B-5083-511D-39F442F0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8A39-F485-FE8F-B42C-00580F6D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6CF-16F3-9659-FE3D-02E8CEA0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BA04-9AF6-74D6-E229-F8E163EC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C066-4CF9-AED3-3EEA-7AE0BB80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4031D-C73B-4043-404F-33BF8AFC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50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722-5CAF-3EC1-F6AB-061141D1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93AC-72B3-AC8E-F469-B63153D6F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0E3C-98DA-B4AE-214C-74A6FC19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14535-9E39-75A4-03BE-982D57A0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2D772-AAA6-153F-8A80-9F17EC57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6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7339-9AC1-55C9-4E40-A368D00D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B4F93-8709-D2F5-1E9E-9AB981FC3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12FD1-9BF4-73DE-43A2-C98D11B0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D79C1-336E-A8AA-E3FF-B466FF88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1A0F-A9BA-0770-5CB4-70B49453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E2FA-EFD3-9AB9-5286-47C286CD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41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2A5C-0AA0-B6AB-BA2F-8630B933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94AD6-7E88-89AF-82EE-3FD1D31C6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38CA8-8019-EDB8-C9A9-8D1174CD8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D5A0B-7FBF-869D-5C20-379A083F0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18A76-0B9A-6AC8-5C55-B59E2C57C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2D7BF-F3AB-9B9B-D5BF-3311693C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A6FAE-ABB8-8A2D-DC9D-80CFA41A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E7F7A-9821-3F82-12DC-B5468A8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A284-9FF3-A601-049B-0D46C2D4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B34EC-25C4-AE99-E7BF-67A30946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D473-039D-5624-3C40-126D18EF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D311E-1590-29A0-DF85-FCF3D17C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73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57847-5E04-37AB-FD5F-CF3866AC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6EDF7-9FBE-DB4C-7B6B-C216A994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C213-45E9-1A45-1C65-609A2142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5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3B24-20E8-9C20-1A21-91B65EC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46697-8D81-9F4A-5F40-09CEDBE2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11AD7-9863-F6F5-70BC-21AED247E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6D2A-7D49-8B22-BF19-0DC943BB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2289B-BC2F-0DCE-F894-5C1F4042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F4BF-D111-478D-7A62-58ABBF5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4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E41E-789C-E955-FE87-2659D1F2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41C41-742C-FD4B-417B-2F332D2EC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264E9-68E3-BDB2-D8FE-10EE6088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1F5F0-C460-CCA0-38EA-275D7C8C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EDB5F-C525-15F8-BB76-369D15747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F79B-D0AD-C608-0D23-3BF6A78E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4676-14C5-7B93-4260-71C5B6A8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53DC1-BB0E-25EB-B316-335AA32E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F13CC-24FC-191A-3D1B-BBF7A8230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BC60B-1BD3-4238-8802-73418C1396A8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28EB-A715-11AC-2206-684ACD3E6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D705-8EF8-31C3-D82E-8A1B9E0AC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9AC7-581C-4428-AACC-AA5094D36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4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12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2F01A36-85B3-A17A-D4E4-4FA693EBF6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9717218"/>
                  </p:ext>
                </p:extLst>
              </p:nvPr>
            </p:nvGraphicFramePr>
            <p:xfrm>
              <a:off x="0" y="0"/>
              <a:ext cx="6096000" cy="3429000"/>
            </p:xfrm>
            <a:graphic>
              <a:graphicData uri="http://schemas.microsoft.com/office/powerpoint/2016/slidezoom">
                <pslz:sldZm>
                  <pslz:sldZmObj sldId="256" cId="1245889266">
                    <pslz:zmPr id="{ED954782-999B-4E4B-831E-7A6EAE81F85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2F01A36-85B3-A17A-D4E4-4FA693EBF6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6096000" cy="3429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1D3AEB5-7540-F90D-BF59-AA06154BBE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4472176"/>
                  </p:ext>
                </p:extLst>
              </p:nvPr>
            </p:nvGraphicFramePr>
            <p:xfrm>
              <a:off x="6096000" y="0"/>
              <a:ext cx="6096000" cy="3429000"/>
            </p:xfrm>
            <a:graphic>
              <a:graphicData uri="http://schemas.microsoft.com/office/powerpoint/2016/slidezoom">
                <pslz:sldZm>
                  <pslz:sldZmObj sldId="257" cId="1219754681">
                    <pslz:zmPr id="{4CD220BA-FCEF-4FEB-8F69-9F681C95563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1D3AEB5-7540-F90D-BF59-AA06154BBE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6000" y="0"/>
                <a:ext cx="6096000" cy="3429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20D48B-86D3-7CF4-DA8F-FFA397EBFD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8305595"/>
                  </p:ext>
                </p:extLst>
              </p:nvPr>
            </p:nvGraphicFramePr>
            <p:xfrm>
              <a:off x="6096000" y="3429000"/>
              <a:ext cx="6096000" cy="3429000"/>
            </p:xfrm>
            <a:graphic>
              <a:graphicData uri="http://schemas.microsoft.com/office/powerpoint/2016/slidezoom">
                <pslz:sldZm>
                  <pslz:sldZmObj sldId="258" cId="1980650432">
                    <pslz:zmPr id="{B6C26096-751B-4BE8-9A44-0EA1A83609C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B20D48B-86D3-7CF4-DA8F-FFA397EBFD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6000" y="3429000"/>
                <a:ext cx="6096000" cy="3429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FB342BE0-1EE0-E78C-0CD3-9D755B04A8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4667082"/>
                  </p:ext>
                </p:extLst>
              </p:nvPr>
            </p:nvGraphicFramePr>
            <p:xfrm>
              <a:off x="0" y="3429000"/>
              <a:ext cx="6096000" cy="3429000"/>
            </p:xfrm>
            <a:graphic>
              <a:graphicData uri="http://schemas.microsoft.com/office/powerpoint/2016/slidezoom">
                <pslz:sldZm>
                  <pslz:sldZmObj sldId="259" cId="3202265573">
                    <pslz:zmPr id="{D64BD84D-2B1E-4D6F-9E0D-EA474A7FEC68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B342BE0-1EE0-E78C-0CD3-9D755B04A8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3429000"/>
                <a:ext cx="6096000" cy="34290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252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>
                <a:lumMod val="95000"/>
                <a:lumOff val="5000"/>
              </a:schemeClr>
            </a:gs>
            <a:gs pos="100000">
              <a:srgbClr val="5A27D9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A1268-5D48-EF85-C4A1-AE5C4F5E40FA}"/>
              </a:ext>
            </a:extLst>
          </p:cNvPr>
          <p:cNvSpPr/>
          <p:nvPr/>
        </p:nvSpPr>
        <p:spPr>
          <a:xfrm>
            <a:off x="0" y="2181225"/>
            <a:ext cx="4572000" cy="4676775"/>
          </a:xfrm>
          <a:prstGeom prst="roundRect">
            <a:avLst>
              <a:gd name="adj" fmla="val 8246"/>
            </a:avLst>
          </a:prstGeom>
          <a:solidFill>
            <a:srgbClr val="2044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2044E0"/>
                </a:solidFill>
              </a:rPr>
              <a:t>       </a:t>
            </a:r>
            <a:endParaRPr lang="en-IN" dirty="0">
              <a:solidFill>
                <a:srgbClr val="2044E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3AFA1-79BE-7F7C-A032-7E159CB192BC}"/>
              </a:ext>
            </a:extLst>
          </p:cNvPr>
          <p:cNvSpPr/>
          <p:nvPr/>
        </p:nvSpPr>
        <p:spPr>
          <a:xfrm>
            <a:off x="0" y="5840963"/>
            <a:ext cx="1172547" cy="1017037"/>
          </a:xfrm>
          <a:prstGeom prst="rect">
            <a:avLst/>
          </a:prstGeom>
          <a:solidFill>
            <a:srgbClr val="5A2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751C7-AED4-C236-DEF3-3A3B98850546}"/>
              </a:ext>
            </a:extLst>
          </p:cNvPr>
          <p:cNvSpPr txBox="1"/>
          <p:nvPr/>
        </p:nvSpPr>
        <p:spPr>
          <a:xfrm>
            <a:off x="6095999" y="2551837"/>
            <a:ext cx="5903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An </a:t>
            </a:r>
            <a:r>
              <a:rPr lang="en-US" sz="2400" dirty="0">
                <a:solidFill>
                  <a:schemeClr val="bg1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pp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Söhne"/>
              </a:rPr>
              <a:t> Connecting Consumer and Service Provider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Söhne"/>
              </a:rPr>
              <a:t>N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ot just technology it’s a community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 Skill meets Opportunities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  <a:p>
            <a:endParaRPr lang="en-US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688CE-0E56-9D3A-4285-C8A9A8F96215}"/>
              </a:ext>
            </a:extLst>
          </p:cNvPr>
          <p:cNvSpPr txBox="1"/>
          <p:nvPr/>
        </p:nvSpPr>
        <p:spPr>
          <a:xfrm>
            <a:off x="6095999" y="1068849"/>
            <a:ext cx="528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5A27D9"/>
                </a:solidFill>
                <a:latin typeface="Gotham" panose="02000504050000020004" pitchFamily="2" charset="0"/>
              </a:rPr>
              <a:t>WHAT</a:t>
            </a:r>
            <a:r>
              <a:rPr lang="en-US" sz="8000" b="1" dirty="0">
                <a:solidFill>
                  <a:srgbClr val="5A27D9"/>
                </a:solidFill>
                <a:latin typeface="Franklin Gothic Medium" panose="020B0603020102020204" pitchFamily="34" charset="0"/>
              </a:rPr>
              <a:t>?</a:t>
            </a:r>
            <a:endParaRPr lang="en-IN" sz="8000" b="1" dirty="0">
              <a:solidFill>
                <a:srgbClr val="5A27D9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D7391-BED8-15EE-3430-F017517CF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0583"/>
            <a:ext cx="4236098" cy="435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>
                <a:lumMod val="95000"/>
                <a:lumOff val="5000"/>
              </a:schemeClr>
            </a:gs>
            <a:gs pos="100000">
              <a:srgbClr val="FF331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3AFA1-79BE-7F7C-A032-7E159CB192BC}"/>
              </a:ext>
            </a:extLst>
          </p:cNvPr>
          <p:cNvSpPr/>
          <p:nvPr/>
        </p:nvSpPr>
        <p:spPr>
          <a:xfrm>
            <a:off x="11019453" y="5840963"/>
            <a:ext cx="1172547" cy="1017037"/>
          </a:xfrm>
          <a:prstGeom prst="rect">
            <a:avLst/>
          </a:prstGeom>
          <a:solidFill>
            <a:srgbClr val="FF33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80766D-DDDA-7DBC-B385-BE44F9E23926}"/>
              </a:ext>
            </a:extLst>
          </p:cNvPr>
          <p:cNvSpPr/>
          <p:nvPr/>
        </p:nvSpPr>
        <p:spPr>
          <a:xfrm>
            <a:off x="7620000" y="2181225"/>
            <a:ext cx="4572000" cy="4676775"/>
          </a:xfrm>
          <a:prstGeom prst="roundRect">
            <a:avLst>
              <a:gd name="adj" fmla="val 8246"/>
            </a:avLst>
          </a:prstGeom>
          <a:solidFill>
            <a:srgbClr val="FF33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BE3F3"/>
                </a:solidFill>
              </a:rPr>
              <a:t>       </a:t>
            </a:r>
            <a:endParaRPr lang="en-IN" dirty="0">
              <a:solidFill>
                <a:srgbClr val="1BE3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EA18E-F85E-7FCB-35F8-DB9F90159FC4}"/>
              </a:ext>
            </a:extLst>
          </p:cNvPr>
          <p:cNvSpPr txBox="1"/>
          <p:nvPr/>
        </p:nvSpPr>
        <p:spPr>
          <a:xfrm>
            <a:off x="8378812" y="1819469"/>
            <a:ext cx="326579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>
                    <a:lumMod val="95000"/>
                  </a:schemeClr>
                </a:solidFill>
                <a:latin typeface="Gotham Black" pitchFamily="50" charset="0"/>
              </a:rPr>
              <a:t>H</a:t>
            </a:r>
            <a:endParaRPr lang="en-IN" sz="19900" dirty="0">
              <a:solidFill>
                <a:schemeClr val="bg1">
                  <a:lumMod val="95000"/>
                </a:schemeClr>
              </a:solidFill>
              <a:latin typeface="Gotham Black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751C7-AED4-C236-DEF3-3A3B98850546}"/>
              </a:ext>
            </a:extLst>
          </p:cNvPr>
          <p:cNvSpPr txBox="1"/>
          <p:nvPr/>
        </p:nvSpPr>
        <p:spPr>
          <a:xfrm>
            <a:off x="377774" y="2628900"/>
            <a:ext cx="528590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For </a:t>
            </a:r>
            <a:r>
              <a:rPr lang="en-IN" sz="3600" b="1" dirty="0">
                <a:solidFill>
                  <a:schemeClr val="bg1"/>
                </a:solidFill>
                <a:latin typeface="Söhne"/>
              </a:rPr>
              <a:t>Consumer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Create a profile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S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earch for your problems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F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ind the right choice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G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et your work done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Do the payment and done </a:t>
            </a: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688CE-0E56-9D3A-4285-C8A9A8F96215}"/>
              </a:ext>
            </a:extLst>
          </p:cNvPr>
          <p:cNvSpPr txBox="1"/>
          <p:nvPr/>
        </p:nvSpPr>
        <p:spPr>
          <a:xfrm>
            <a:off x="377774" y="1077424"/>
            <a:ext cx="95003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331D"/>
                </a:solidFill>
                <a:latin typeface="Gotham" panose="02000504050000020004" pitchFamily="2" charset="0"/>
              </a:rPr>
              <a:t>How it Works?</a:t>
            </a:r>
            <a:endParaRPr lang="en-IN" sz="8000" b="1" dirty="0">
              <a:solidFill>
                <a:srgbClr val="FF331D"/>
              </a:solidFill>
              <a:latin typeface="Gotham" panose="02000504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8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>
                <a:lumMod val="95000"/>
                <a:lumOff val="5000"/>
              </a:schemeClr>
            </a:gs>
            <a:gs pos="100000">
              <a:srgbClr val="1BE3F3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43AFA1-79BE-7F7C-A032-7E159CB192BC}"/>
              </a:ext>
            </a:extLst>
          </p:cNvPr>
          <p:cNvSpPr/>
          <p:nvPr/>
        </p:nvSpPr>
        <p:spPr>
          <a:xfrm>
            <a:off x="11033526" y="0"/>
            <a:ext cx="1172547" cy="1017037"/>
          </a:xfrm>
          <a:prstGeom prst="rect">
            <a:avLst/>
          </a:prstGeom>
          <a:solidFill>
            <a:srgbClr val="1B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A1268-5D48-EF85-C4A1-AE5C4F5E40FA}"/>
              </a:ext>
            </a:extLst>
          </p:cNvPr>
          <p:cNvSpPr/>
          <p:nvPr/>
        </p:nvSpPr>
        <p:spPr>
          <a:xfrm>
            <a:off x="7620000" y="7247"/>
            <a:ext cx="4572000" cy="4676775"/>
          </a:xfrm>
          <a:prstGeom prst="roundRect">
            <a:avLst>
              <a:gd name="adj" fmla="val 8246"/>
            </a:avLst>
          </a:prstGeom>
          <a:solidFill>
            <a:srgbClr val="1B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1BE3F3"/>
                </a:solidFill>
              </a:rPr>
              <a:t>       </a:t>
            </a:r>
            <a:endParaRPr lang="en-IN" dirty="0">
              <a:solidFill>
                <a:srgbClr val="1BE3F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751C7-AED4-C236-DEF3-3A3B98850546}"/>
              </a:ext>
            </a:extLst>
          </p:cNvPr>
          <p:cNvSpPr txBox="1"/>
          <p:nvPr/>
        </p:nvSpPr>
        <p:spPr>
          <a:xfrm>
            <a:off x="810092" y="3209611"/>
            <a:ext cx="52859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Trust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A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ssurance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Transparency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R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ange of choices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C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onvenience</a:t>
            </a:r>
          </a:p>
          <a:p>
            <a:endParaRPr lang="en-US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688CE-0E56-9D3A-4285-C8A9A8F96215}"/>
              </a:ext>
            </a:extLst>
          </p:cNvPr>
          <p:cNvSpPr txBox="1"/>
          <p:nvPr/>
        </p:nvSpPr>
        <p:spPr>
          <a:xfrm>
            <a:off x="810093" y="1383367"/>
            <a:ext cx="528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1BE3F3"/>
                </a:solidFill>
                <a:latin typeface="Gotham" panose="02000504050000020004" pitchFamily="2" charset="0"/>
              </a:rPr>
              <a:t>Why Us?</a:t>
            </a:r>
            <a:endParaRPr lang="en-IN" sz="8000" b="1" dirty="0">
              <a:solidFill>
                <a:srgbClr val="1BE3F3"/>
              </a:solidFill>
              <a:latin typeface="Gotham" panose="0200050405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31A2F-529A-F69E-3D93-0F6F9ECD6A18}"/>
              </a:ext>
            </a:extLst>
          </p:cNvPr>
          <p:cNvSpPr txBox="1"/>
          <p:nvPr/>
        </p:nvSpPr>
        <p:spPr>
          <a:xfrm>
            <a:off x="7693867" y="-214942"/>
            <a:ext cx="326579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>
                <a:solidFill>
                  <a:schemeClr val="bg1">
                    <a:lumMod val="95000"/>
                  </a:schemeClr>
                </a:solidFill>
                <a:latin typeface="Gotham Black" pitchFamily="50" charset="0"/>
              </a:rPr>
              <a:t>W</a:t>
            </a:r>
            <a:endParaRPr lang="en-IN" sz="30000" dirty="0">
              <a:solidFill>
                <a:schemeClr val="bg1">
                  <a:lumMod val="95000"/>
                </a:schemeClr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6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tx1">
                <a:lumMod val="95000"/>
                <a:lumOff val="5000"/>
              </a:schemeClr>
            </a:gs>
            <a:gs pos="100000">
              <a:srgbClr val="17C369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CA1268-5D48-EF85-C4A1-AE5C4F5E40FA}"/>
              </a:ext>
            </a:extLst>
          </p:cNvPr>
          <p:cNvSpPr/>
          <p:nvPr/>
        </p:nvSpPr>
        <p:spPr>
          <a:xfrm>
            <a:off x="0" y="7247"/>
            <a:ext cx="4572000" cy="4676775"/>
          </a:xfrm>
          <a:prstGeom prst="roundRect">
            <a:avLst>
              <a:gd name="adj" fmla="val 8246"/>
            </a:avLst>
          </a:prstGeom>
          <a:solidFill>
            <a:srgbClr val="17C3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5A27D9"/>
                </a:solidFill>
              </a:rPr>
              <a:t>       </a:t>
            </a:r>
            <a:endParaRPr lang="en-IN" dirty="0">
              <a:solidFill>
                <a:srgbClr val="5A27D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EA18E-F85E-7FCB-35F8-DB9F90159FC4}"/>
              </a:ext>
            </a:extLst>
          </p:cNvPr>
          <p:cNvSpPr txBox="1"/>
          <p:nvPr/>
        </p:nvSpPr>
        <p:spPr>
          <a:xfrm>
            <a:off x="572200" y="-4078770"/>
            <a:ext cx="3427600" cy="844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>
                <a:latin typeface="Franklin Gothic Heavy" panose="020B0903020102020204" pitchFamily="34" charset="0"/>
              </a:rPr>
              <a:t> </a:t>
            </a:r>
            <a:r>
              <a:rPr lang="en-US" sz="34400" dirty="0">
                <a:solidFill>
                  <a:schemeClr val="bg1">
                    <a:lumMod val="95000"/>
                  </a:schemeClr>
                </a:solidFill>
                <a:latin typeface="Gotham Black" pitchFamily="50" charset="0"/>
              </a:rPr>
              <a:t>o</a:t>
            </a:r>
            <a:endParaRPr lang="en-IN" sz="19900" dirty="0">
              <a:solidFill>
                <a:schemeClr val="bg1">
                  <a:lumMod val="95000"/>
                </a:schemeClr>
              </a:solidFill>
              <a:latin typeface="Gotham Black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3AFA1-79BE-7F7C-A032-7E159CB192BC}"/>
              </a:ext>
            </a:extLst>
          </p:cNvPr>
          <p:cNvSpPr/>
          <p:nvPr/>
        </p:nvSpPr>
        <p:spPr>
          <a:xfrm>
            <a:off x="0" y="0"/>
            <a:ext cx="1172547" cy="1017037"/>
          </a:xfrm>
          <a:prstGeom prst="rect">
            <a:avLst/>
          </a:prstGeom>
          <a:solidFill>
            <a:srgbClr val="17C3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751C7-AED4-C236-DEF3-3A3B98850546}"/>
              </a:ext>
            </a:extLst>
          </p:cNvPr>
          <p:cNvSpPr txBox="1"/>
          <p:nvPr/>
        </p:nvSpPr>
        <p:spPr>
          <a:xfrm>
            <a:off x="5677562" y="3118490"/>
            <a:ext cx="5285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öhne"/>
              </a:rPr>
              <a:t>For </a:t>
            </a:r>
            <a:r>
              <a:rPr lang="en-IN" sz="3600" b="1" i="0" dirty="0">
                <a:solidFill>
                  <a:schemeClr val="bg1"/>
                </a:solidFill>
                <a:effectLst/>
                <a:latin typeface="Söhne"/>
              </a:rPr>
              <a:t>Service Provider</a:t>
            </a:r>
            <a:r>
              <a:rPr lang="en-IN" sz="3600" b="1" dirty="0">
                <a:solidFill>
                  <a:schemeClr val="bg1"/>
                </a:solidFill>
                <a:latin typeface="Söhne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Create a profile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Showcase your skills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Get verified by experts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G</a:t>
            </a: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et invite connects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chemeClr val="bg1"/>
                </a:solidFill>
                <a:effectLst/>
                <a:latin typeface="Söhne"/>
              </a:rPr>
              <a:t>Provide the service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1"/>
                </a:solidFill>
                <a:latin typeface="Söhne"/>
              </a:rPr>
              <a:t>Receive the payment and done</a:t>
            </a:r>
            <a:endParaRPr lang="en-US" sz="24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688CE-0E56-9D3A-4285-C8A9A8F96215}"/>
              </a:ext>
            </a:extLst>
          </p:cNvPr>
          <p:cNvSpPr txBox="1"/>
          <p:nvPr/>
        </p:nvSpPr>
        <p:spPr>
          <a:xfrm>
            <a:off x="5551713" y="697838"/>
            <a:ext cx="6438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solidFill>
                  <a:srgbClr val="17C369"/>
                </a:solidFill>
                <a:latin typeface="Gotham" panose="02000504050000020004" pitchFamily="2" charset="0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198065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Franklin Gothic Heavy</vt:lpstr>
      <vt:lpstr>Franklin Gothic Medium</vt:lpstr>
      <vt:lpstr>Gotham</vt:lpstr>
      <vt:lpstr>Gotham Black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RANIT MANIK</dc:creator>
  <cp:lastModifiedBy>RANIT MANIK</cp:lastModifiedBy>
  <cp:revision>5</cp:revision>
  <dcterms:created xsi:type="dcterms:W3CDTF">2023-08-18T18:17:04Z</dcterms:created>
  <dcterms:modified xsi:type="dcterms:W3CDTF">2023-08-26T10:14:41Z</dcterms:modified>
</cp:coreProperties>
</file>