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62" r:id="rId7"/>
    <p:sldId id="289" r:id="rId8"/>
    <p:sldId id="264" r:id="rId9"/>
    <p:sldId id="295" r:id="rId10"/>
    <p:sldId id="296" r:id="rId11"/>
    <p:sldId id="268" r:id="rId12"/>
    <p:sldId id="297" r:id="rId13"/>
    <p:sldId id="280" r:id="rId14"/>
    <p:sldId id="298" r:id="rId15"/>
    <p:sldId id="299" r:id="rId16"/>
    <p:sldId id="300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50" d="100"/>
          <a:sy n="50" d="100"/>
        </p:scale>
        <p:origin x="922" y="3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3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91A0-D32B-DD02-D44A-35F35E72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C359C-A072-DEAB-D6B9-016499B81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37401-B803-DFC4-D8A9-1DAD80266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62D9A-348C-CD85-5266-58F8F0B05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7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011" y="3550920"/>
            <a:ext cx="7764379" cy="1677202"/>
          </a:xfrm>
        </p:spPr>
        <p:txBody>
          <a:bodyPr/>
          <a:lstStyle/>
          <a:p>
            <a:pPr algn="ctr"/>
            <a:r>
              <a:rPr lang="en-IN" dirty="0"/>
              <a:t>E-bay Website Testing Project</a:t>
            </a:r>
            <a:br>
              <a:rPr lang="en-IN" dirty="0"/>
            </a:br>
            <a:r>
              <a:rPr lang="en-US" sz="2500" dirty="0"/>
              <a:t>Manual + Automation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518" y="4740041"/>
            <a:ext cx="1891364" cy="1677202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sz="10000" dirty="0"/>
              <a:t>RANIYA</a:t>
            </a:r>
            <a:br>
              <a:rPr lang="en-US" sz="9200" dirty="0"/>
            </a:br>
            <a:r>
              <a:rPr lang="en-US" sz="9200" dirty="0"/>
              <a:t>19/08/2025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1628EB-7496-D5FF-9381-1E4B9B8A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6784" r="160" b="12983"/>
          <a:stretch>
            <a:fillRect/>
          </a:stretch>
        </p:blipFill>
        <p:spPr>
          <a:xfrm>
            <a:off x="1655094" y="911263"/>
            <a:ext cx="8881812" cy="503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CDC1-F30D-42EE-0C69-4A5AE69E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FFCF96-4398-FCCF-6B06-56979DC5C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2637"/>
              </p:ext>
            </p:extLst>
          </p:nvPr>
        </p:nvGraphicFramePr>
        <p:xfrm>
          <a:off x="296778" y="248531"/>
          <a:ext cx="11598444" cy="62562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65622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32822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Result: when user clicks Shop by category, it should display the  list of all the categories and it should be perfectly scrollable. Actual Result: all categories are displayed, but cannot properly scroll the category list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TC_AC_02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Validate categories list loads and scroll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– open e-bay website – click on shop by categories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Medium(affects usability, but not effecting core function)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Medium(should be fixed soon as it effect user experience)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Raniya(Tester)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developer/Team Lead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18-08-2025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28369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 Lead / Project manager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75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5410-7B73-0440-40A5-C108D335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2AEC-5A54-2490-EB7B-D977F6E3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163F6E-40B8-D0E4-848C-16251093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5"/>
          <a:stretch>
            <a:fillRect/>
          </a:stretch>
        </p:blipFill>
        <p:spPr>
          <a:xfrm>
            <a:off x="1235507" y="1051883"/>
            <a:ext cx="9720985" cy="475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2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47B8-8033-DDA7-2897-C1CD9230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59CF-8B13-5821-CAE9-6188D364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IN" dirty="0"/>
              <a:t>Challenges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71D8885-2374-9F40-7B5C-1EE86D7399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33B9E-F9A3-786C-E479-1F298EA55BBC}"/>
              </a:ext>
            </a:extLst>
          </p:cNvPr>
          <p:cNvSpPr txBox="1"/>
          <p:nvPr/>
        </p:nvSpPr>
        <p:spPr>
          <a:xfrm>
            <a:off x="3104356" y="1551924"/>
            <a:ext cx="7202488" cy="963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web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automation.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 change feature missing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mobile view.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149DE3-4EF5-D31D-7E94-B727B7A3C4B8}"/>
              </a:ext>
            </a:extLst>
          </p:cNvPr>
          <p:cNvSpPr txBox="1">
            <a:spLocks/>
          </p:cNvSpPr>
          <p:nvPr/>
        </p:nvSpPr>
        <p:spPr>
          <a:xfrm>
            <a:off x="1885156" y="3262915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F43ECF-B6F8-7867-636C-45DDC2577522}"/>
              </a:ext>
            </a:extLst>
          </p:cNvPr>
          <p:cNvSpPr txBox="1"/>
          <p:nvPr/>
        </p:nvSpPr>
        <p:spPr>
          <a:xfrm>
            <a:off x="2992358" y="4185612"/>
            <a:ext cx="7426484" cy="1890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testing life cycle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Practiced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+ automation testing together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Jira for defect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confidence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TestNG with POM &amp; Data Driven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0451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391" y="3095504"/>
            <a:ext cx="3963217" cy="666991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529" y="136525"/>
            <a:ext cx="3171825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529" y="1810353"/>
            <a:ext cx="9940951" cy="4138862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eBay is a global e-commerce company known for its online marketplace where individuals and businesses can buy and sell. Founded in 1995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focuses on testing the </a:t>
            </a:r>
            <a:r>
              <a:rPr lang="en-US" sz="2000" b="1" dirty="0"/>
              <a:t>E bay Website</a:t>
            </a:r>
            <a:r>
              <a:rPr lang="en-US" sz="2000" dirty="0"/>
              <a:t> to ensure its functionality, usability, and reliability.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Both </a:t>
            </a:r>
            <a:r>
              <a:rPr lang="en-US" sz="2000" b="1" dirty="0"/>
              <a:t>Manual Testing</a:t>
            </a:r>
            <a:r>
              <a:rPr lang="en-US" sz="2000" dirty="0"/>
              <a:t> and </a:t>
            </a:r>
            <a:r>
              <a:rPr lang="en-US" sz="2000" b="1" dirty="0"/>
              <a:t>Automation Testing (Selenium + TestNG)</a:t>
            </a:r>
            <a:r>
              <a:rPr lang="en-US" sz="2000" dirty="0"/>
              <a:t> were performed.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scope included </a:t>
            </a:r>
            <a:r>
              <a:rPr lang="en-US" sz="2000" b="1" dirty="0"/>
              <a:t>login, product search, cart management, categories, profile, and language settings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C7A626D5-D4E2-BD4E-01E6-F226576C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5" y="1889218"/>
            <a:ext cx="8847818" cy="3079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Collected requirements and created module-wise breakdown.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Designed </a:t>
            </a:r>
            <a:r>
              <a:rPr lang="en-US" altLang="en-US" sz="2000" b="1" dirty="0"/>
              <a:t>Test Plan &amp; Test Cases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Executed manual testing and logged defects in </a:t>
            </a:r>
            <a:r>
              <a:rPr lang="en-US" altLang="en-US" sz="2000" b="1" dirty="0"/>
              <a:t>Jira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test cases using </a:t>
            </a:r>
            <a:r>
              <a:rPr lang="en-US" altLang="en-US" sz="2000" b="1" dirty="0"/>
              <a:t>TestNG with POM and Data Driven Testing</a:t>
            </a:r>
            <a:r>
              <a:rPr lang="en-US" altLang="en-US" sz="2000" dirty="0"/>
              <a:t>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Prepared defect reports and test analysis.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361" y="3150025"/>
            <a:ext cx="2275626" cy="55795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APPLICATION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E-commerce web platform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IN" sz="2000" dirty="0"/>
              <a:t>Manual Testing + Automated Testing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TOOLS USED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/>
          <a:p>
            <a:r>
              <a:rPr lang="en-IN" sz="2000" dirty="0"/>
              <a:t>Selenium WebDriver, TestNG, Excel, Jira</a:t>
            </a: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Test Plan, Test Cases, Automation Scripts, Defect Reports, Test Analysis Report</a:t>
            </a:r>
            <a:r>
              <a:rPr lang="en-US" dirty="0"/>
              <a:t>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307"/>
            <a:ext cx="5111750" cy="630656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6175"/>
            <a:ext cx="10515600" cy="35656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b="1" dirty="0"/>
              <a:t>Module 1 : User Login</a:t>
            </a:r>
            <a:endParaRPr lang="en-IN" sz="2000" dirty="0"/>
          </a:p>
          <a:p>
            <a:r>
              <a:rPr lang="en-IN" sz="2000" dirty="0"/>
              <a:t>Verify valid and invalid login.</a:t>
            </a:r>
          </a:p>
          <a:p>
            <a:r>
              <a:rPr lang="en-IN" sz="2000" dirty="0"/>
              <a:t>Handle profile access after login.</a:t>
            </a:r>
          </a:p>
          <a:p>
            <a:r>
              <a:rPr lang="en-IN" sz="2000" b="1" dirty="0"/>
              <a:t>Module 2 : Product Search &amp; Filter</a:t>
            </a:r>
            <a:endParaRPr lang="en-IN" sz="2000" dirty="0"/>
          </a:p>
          <a:p>
            <a:r>
              <a:rPr lang="en-IN" sz="2000" dirty="0"/>
              <a:t>Search by keywords.</a:t>
            </a:r>
          </a:p>
          <a:p>
            <a:r>
              <a:rPr lang="en-IN" sz="2000" dirty="0"/>
              <a:t>Sort products (Price low–high, relevance).</a:t>
            </a:r>
          </a:p>
          <a:p>
            <a:r>
              <a:rPr lang="en-IN" sz="2000" b="1" dirty="0"/>
              <a:t>Module 3 : Cart Management</a:t>
            </a:r>
            <a:endParaRPr lang="en-IN" sz="2000" dirty="0"/>
          </a:p>
          <a:p>
            <a:r>
              <a:rPr lang="en-IN" sz="2000" dirty="0"/>
              <a:t>Add to cart, update quantity, remove items.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D8FAB-A88B-9808-F5C4-C97D3E29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ABFB-4C0C-9689-2B77-A595CC70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0278"/>
            <a:ext cx="10515600" cy="35974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4 : Profile Management</a:t>
            </a:r>
            <a:endParaRPr lang="en-US" sz="2000" dirty="0"/>
          </a:p>
          <a:p>
            <a:r>
              <a:rPr lang="en-US" sz="2000" dirty="0"/>
              <a:t>Update user details like name and address.</a:t>
            </a:r>
          </a:p>
          <a:p>
            <a:r>
              <a:rPr lang="en-US" sz="2000" b="1" dirty="0"/>
              <a:t>Module 5 : Shop by All Category</a:t>
            </a:r>
            <a:endParaRPr lang="en-US" sz="2000" dirty="0"/>
          </a:p>
          <a:p>
            <a:r>
              <a:rPr lang="en-US" sz="2000" dirty="0"/>
              <a:t>Display all categories list.</a:t>
            </a:r>
          </a:p>
          <a:p>
            <a:r>
              <a:rPr lang="en-US" sz="2000" dirty="0"/>
              <a:t>Ensure smooth scrolling and accessibility.</a:t>
            </a:r>
          </a:p>
          <a:p>
            <a:r>
              <a:rPr lang="en-US" sz="2000" b="1" dirty="0"/>
              <a:t>Module 6 : Shop by Specific Category</a:t>
            </a:r>
            <a:endParaRPr lang="en-US" sz="2000" dirty="0"/>
          </a:p>
          <a:p>
            <a:r>
              <a:rPr lang="en-US" sz="2000" dirty="0"/>
              <a:t>Navigate to targeted category.</a:t>
            </a:r>
          </a:p>
          <a:p>
            <a:r>
              <a:rPr lang="en-US" sz="2000" dirty="0"/>
              <a:t>Validate products belong to that category.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F68A9-3267-0B73-1378-17A9C19A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F611-1A2F-2B2E-40A8-56CF18A9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F4D8-F99C-9777-EDA8-3EEF1FFD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95023"/>
            <a:ext cx="10515600" cy="22679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/>
              <a:t>Module 7 : Product Details Page</a:t>
            </a:r>
            <a:endParaRPr lang="en-US" sz="2000" dirty="0"/>
          </a:p>
          <a:p>
            <a:r>
              <a:rPr lang="en-US" sz="2000" dirty="0"/>
              <a:t>Verify description, price, images, and reviews, add to cart.</a:t>
            </a:r>
          </a:p>
          <a:p>
            <a:r>
              <a:rPr lang="en-US" sz="2000" b="1" dirty="0"/>
              <a:t>Module 8 : Language &amp; Country Change</a:t>
            </a:r>
            <a:endParaRPr lang="en-US" sz="2000" dirty="0"/>
          </a:p>
          <a:p>
            <a:r>
              <a:rPr lang="en-US" sz="2000" dirty="0"/>
              <a:t>Change language/country from settings.</a:t>
            </a:r>
          </a:p>
          <a:p>
            <a:r>
              <a:rPr lang="en-US" sz="2000" dirty="0"/>
              <a:t>Verify persistence after logout and on mobile.</a:t>
            </a:r>
          </a:p>
          <a:p>
            <a:endParaRPr lang="en-IN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16E8-D883-80A5-B328-4AEDCE8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4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8" y="1133267"/>
            <a:ext cx="1676401" cy="823912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647" y="2588795"/>
            <a:ext cx="9412705" cy="16804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While executing the test cases, at certain points some application fields and functionalities did not work as expected. These deviations from the expected results were identified as </a:t>
            </a:r>
            <a:r>
              <a:rPr lang="en-US" sz="2000" b="1" dirty="0"/>
              <a:t>defects</a:t>
            </a:r>
            <a:r>
              <a:rPr lang="en-US" sz="2000" dirty="0"/>
              <a:t>. I have developed </a:t>
            </a:r>
            <a:r>
              <a:rPr lang="en-US" sz="2000" b="1" dirty="0"/>
              <a:t>Defect Reports</a:t>
            </a:r>
            <a:r>
              <a:rPr lang="en-US" sz="2000" dirty="0"/>
              <a:t> to capture the details such as defect ID, summary, test case, severity, priority, screenshots, and status.</a:t>
            </a:r>
            <a:endParaRPr lang="en-US" sz="20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E679-3CB5-BB5D-A479-FCB09DC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B1688-2A82-60AB-DD1F-B852A3C5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19047"/>
              </p:ext>
            </p:extLst>
          </p:nvPr>
        </p:nvGraphicFramePr>
        <p:xfrm>
          <a:off x="296778" y="243119"/>
          <a:ext cx="11598444" cy="664978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617997">
                  <a:extLst>
                    <a:ext uri="{9D8B030D-6E8A-4147-A177-3AD203B41FA5}">
                      <a16:colId xmlns:a16="http://schemas.microsoft.com/office/drawing/2014/main" val="592551597"/>
                    </a:ext>
                  </a:extLst>
                </a:gridCol>
                <a:gridCol w="7980447">
                  <a:extLst>
                    <a:ext uri="{9D8B030D-6E8A-4147-A177-3AD203B41FA5}">
                      <a16:colId xmlns:a16="http://schemas.microsoft.com/office/drawing/2014/main" val="609687682"/>
                    </a:ext>
                  </a:extLst>
                </a:gridCol>
              </a:tblGrid>
              <a:tr h="362425">
                <a:tc>
                  <a:txBody>
                    <a:bodyPr/>
                    <a:lstStyle/>
                    <a:p>
                      <a:r>
                        <a:rPr lang="en-IN" sz="2000" dirty="0"/>
                        <a:t>DEFECT IDENTIFIER : DI_001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712256"/>
                  </a:ext>
                </a:extLst>
              </a:tr>
              <a:tr h="1122124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Defect Summary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Expected Result : when filtering products based on the price (max $40), it is also showing products with higher price, Actual Result: should only show products with total price(price + shipping) according to filtered condition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9887388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Id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TC_SR_04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752759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 case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 filter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14545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Module 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 &amp; Filter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889508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Reproducible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: open e bay website – select a category(wrist watch) – add price filter(max 40$)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181879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Severity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Medium(impacts user experience)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5296017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Priority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High(filtering is a key function)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4771185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Raised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Raniya(Tester)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7402188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Assigned To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Team Lead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231961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assignment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18-08-2025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1442806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53365670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Snap shot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4508711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Fixed by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589512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Date of fixing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658477"/>
                  </a:ext>
                </a:extLst>
              </a:tr>
              <a:tr h="339193"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Approvals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just" fontAlgn="b">
                        <a:buNone/>
                      </a:pPr>
                      <a:r>
                        <a:rPr lang="en-IN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QA Lead / Project manager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753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8662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139</TotalTime>
  <Words>727</Words>
  <Application>Microsoft Office PowerPoint</Application>
  <PresentationFormat>Widescreen</PresentationFormat>
  <Paragraphs>129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Monoline</vt:lpstr>
      <vt:lpstr>E-bay Website Testing Project Manual + Automation Testing </vt:lpstr>
      <vt:lpstr>INTRODUCTION</vt:lpstr>
      <vt:lpstr>Responsibilities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Raniya .</dc:creator>
  <cp:lastModifiedBy>Raniya .</cp:lastModifiedBy>
  <cp:revision>6</cp:revision>
  <dcterms:created xsi:type="dcterms:W3CDTF">2025-08-18T19:21:56Z</dcterms:created>
  <dcterms:modified xsi:type="dcterms:W3CDTF">2025-08-19T04:11:31Z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