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A3C1D-4E43-4502-8A2A-421A3405F812}" v="53" dt="2025-02-13T03:23:04.223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 M B" userId="f006d44536e6bb65" providerId="LiveId" clId="{555A3C1D-4E43-4502-8A2A-421A3405F812}"/>
    <pc:docChg chg="undo custSel addSld delSld modSld">
      <pc:chgData name="Ranjan M B" userId="f006d44536e6bb65" providerId="LiveId" clId="{555A3C1D-4E43-4502-8A2A-421A3405F812}" dt="2025-02-20T18:50:06.185" v="2289" actId="20577"/>
      <pc:docMkLst>
        <pc:docMk/>
      </pc:docMkLst>
      <pc:sldChg chg="addSp delSp modSp mod">
        <pc:chgData name="Ranjan M B" userId="f006d44536e6bb65" providerId="LiveId" clId="{555A3C1D-4E43-4502-8A2A-421A3405F812}" dt="2025-02-20T18:50:06.185" v="2289" actId="20577"/>
        <pc:sldMkLst>
          <pc:docMk/>
          <pc:sldMk cId="0" sldId="256"/>
        </pc:sldMkLst>
        <pc:spChg chg="mod">
          <ac:chgData name="Ranjan M B" userId="f006d44536e6bb65" providerId="LiveId" clId="{555A3C1D-4E43-4502-8A2A-421A3405F812}" dt="2025-02-20T18:48:41.784" v="228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Ranjan M B" userId="f006d44536e6bb65" providerId="LiveId" clId="{555A3C1D-4E43-4502-8A2A-421A3405F812}" dt="2025-01-31T06:16:00.788" v="211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Ranjan M B" userId="f006d44536e6bb65" providerId="LiveId" clId="{555A3C1D-4E43-4502-8A2A-421A3405F812}" dt="2025-02-20T18:50:06.185" v="2289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Ranjan M B" userId="f006d44536e6bb65" providerId="LiveId" clId="{555A3C1D-4E43-4502-8A2A-421A3405F812}" dt="2025-02-20T18:48:19.670" v="2267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Ranjan M B" userId="f006d44536e6bb65" providerId="LiveId" clId="{555A3C1D-4E43-4502-8A2A-421A3405F812}" dt="2025-01-31T06:18:44.442" v="2211" actId="20577"/>
          <ac:spMkLst>
            <pc:docMk/>
            <pc:sldMk cId="0" sldId="256"/>
            <ac:spMk id="91" creationId="{00000000-0000-0000-0000-000000000000}"/>
          </ac:spMkLst>
        </pc:spChg>
        <pc:graphicFrameChg chg="add mod modGraphic">
          <ac:chgData name="Ranjan M B" userId="f006d44536e6bb65" providerId="LiveId" clId="{555A3C1D-4E43-4502-8A2A-421A3405F812}" dt="2025-01-30T15:24:11.224" v="962" actId="20577"/>
          <ac:graphicFrameMkLst>
            <pc:docMk/>
            <pc:sldMk cId="0" sldId="256"/>
            <ac:graphicFrameMk id="2" creationId="{260D6264-0395-F984-3369-9806EB9F1E25}"/>
          </ac:graphicFrameMkLst>
        </pc:graphicFrameChg>
        <pc:graphicFrameChg chg="mod modGraphic">
          <ac:chgData name="Ranjan M B" userId="f006d44536e6bb65" providerId="LiveId" clId="{555A3C1D-4E43-4502-8A2A-421A3405F812}" dt="2025-01-30T15:22:06.872" v="829" actId="20577"/>
          <ac:graphicFrameMkLst>
            <pc:docMk/>
            <pc:sldMk cId="0" sldId="256"/>
            <ac:graphicFrameMk id="89" creationId="{00000000-0000-0000-0000-000000000000}"/>
          </ac:graphicFrameMkLst>
        </pc:graphicFrameChg>
      </pc:sldChg>
      <pc:sldChg chg="modSp mod">
        <pc:chgData name="Ranjan M B" userId="f006d44536e6bb65" providerId="LiveId" clId="{555A3C1D-4E43-4502-8A2A-421A3405F812}" dt="2025-01-18T18:41:19.563" v="809" actId="20577"/>
        <pc:sldMkLst>
          <pc:docMk/>
          <pc:sldMk cId="0" sldId="257"/>
        </pc:sldMkLst>
        <pc:spChg chg="mod">
          <ac:chgData name="Ranjan M B" userId="f006d44536e6bb65" providerId="LiveId" clId="{555A3C1D-4E43-4502-8A2A-421A3405F812}" dt="2025-01-18T18:41:19.563" v="809" actId="20577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Ranjan M B" userId="f006d44536e6bb65" providerId="LiveId" clId="{555A3C1D-4E43-4502-8A2A-421A3405F812}" dt="2025-01-30T18:45:36.759" v="1967" actId="114"/>
        <pc:sldMkLst>
          <pc:docMk/>
          <pc:sldMk cId="0" sldId="265"/>
        </pc:sldMkLst>
        <pc:spChg chg="mod">
          <ac:chgData name="Ranjan M B" userId="f006d44536e6bb65" providerId="LiveId" clId="{555A3C1D-4E43-4502-8A2A-421A3405F812}" dt="2025-01-30T18:45:36.759" v="1967" actId="114"/>
          <ac:spMkLst>
            <pc:docMk/>
            <pc:sldMk cId="0" sldId="265"/>
            <ac:spMk id="145" creationId="{00000000-0000-0000-0000-000000000000}"/>
          </ac:spMkLst>
        </pc:spChg>
      </pc:sldChg>
      <pc:sldChg chg="modSp mod">
        <pc:chgData name="Ranjan M B" userId="f006d44536e6bb65" providerId="LiveId" clId="{555A3C1D-4E43-4502-8A2A-421A3405F812}" dt="2025-01-31T02:41:55.469" v="1970" actId="255"/>
        <pc:sldMkLst>
          <pc:docMk/>
          <pc:sldMk cId="2856357337" sldId="268"/>
        </pc:sldMkLst>
        <pc:spChg chg="mod">
          <ac:chgData name="Ranjan M B" userId="f006d44536e6bb65" providerId="LiveId" clId="{555A3C1D-4E43-4502-8A2A-421A3405F812}" dt="2025-01-30T15:37:40.497" v="1090" actId="20577"/>
          <ac:spMkLst>
            <pc:docMk/>
            <pc:sldMk cId="2856357337" sldId="268"/>
            <ac:spMk id="5" creationId="{00000000-0000-0000-0000-000000000000}"/>
          </ac:spMkLst>
        </pc:spChg>
        <pc:graphicFrameChg chg="mod modGraphic">
          <ac:chgData name="Ranjan M B" userId="f006d44536e6bb65" providerId="LiveId" clId="{555A3C1D-4E43-4502-8A2A-421A3405F812}" dt="2025-01-31T02:41:55.469" v="1970" actId="255"/>
          <ac:graphicFrameMkLst>
            <pc:docMk/>
            <pc:sldMk cId="2856357337" sldId="268"/>
            <ac:graphicFrameMk id="7" creationId="{A74C9053-05DF-2C6E-7923-E6AC592ACEFB}"/>
          </ac:graphicFrameMkLst>
        </pc:graphicFrameChg>
      </pc:sldChg>
      <pc:sldChg chg="modSp mod">
        <pc:chgData name="Ranjan M B" userId="f006d44536e6bb65" providerId="LiveId" clId="{555A3C1D-4E43-4502-8A2A-421A3405F812}" dt="2025-01-30T15:39:54.963" v="1175" actId="20577"/>
        <pc:sldMkLst>
          <pc:docMk/>
          <pc:sldMk cId="2143451837" sldId="269"/>
        </pc:sldMkLst>
        <pc:spChg chg="mod">
          <ac:chgData name="Ranjan M B" userId="f006d44536e6bb65" providerId="LiveId" clId="{555A3C1D-4E43-4502-8A2A-421A3405F812}" dt="2025-01-30T15:39:54.963" v="1175" actId="20577"/>
          <ac:spMkLst>
            <pc:docMk/>
            <pc:sldMk cId="2143451837" sldId="269"/>
            <ac:spMk id="97" creationId="{00000000-0000-0000-0000-000000000000}"/>
          </ac:spMkLst>
        </pc:spChg>
      </pc:sldChg>
      <pc:sldChg chg="addSp delSp modSp mod">
        <pc:chgData name="Ranjan M B" userId="f006d44536e6bb65" providerId="LiveId" clId="{555A3C1D-4E43-4502-8A2A-421A3405F812}" dt="2025-01-30T18:00:58.029" v="1898" actId="14100"/>
        <pc:sldMkLst>
          <pc:docMk/>
          <pc:sldMk cId="479890276" sldId="270"/>
        </pc:sldMkLst>
        <pc:spChg chg="mod">
          <ac:chgData name="Ranjan M B" userId="f006d44536e6bb65" providerId="LiveId" clId="{555A3C1D-4E43-4502-8A2A-421A3405F812}" dt="2025-01-30T17:59:36.308" v="1836" actId="1076"/>
          <ac:spMkLst>
            <pc:docMk/>
            <pc:sldMk cId="479890276" sldId="270"/>
            <ac:spMk id="5" creationId="{BA6C5AE6-4A0F-75DC-416E-7C016D203DAB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7" creationId="{1CEF94E3-EE18-B0C5-E964-82FEC7640400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8" creationId="{1BD02ACA-C948-9EBB-7F06-49A59F73F712}"/>
          </ac:spMkLst>
        </pc:spChg>
        <pc:spChg chg="mod">
          <ac:chgData name="Ranjan M B" userId="f006d44536e6bb65" providerId="LiveId" clId="{555A3C1D-4E43-4502-8A2A-421A3405F812}" dt="2025-01-30T17:56:56.556" v="1759" actId="20577"/>
          <ac:spMkLst>
            <pc:docMk/>
            <pc:sldMk cId="479890276" sldId="270"/>
            <ac:spMk id="9" creationId="{0A33C764-7D67-DA72-EDC8-9CC5E0B7DD7A}"/>
          </ac:spMkLst>
        </pc:spChg>
        <pc:spChg chg="mod">
          <ac:chgData name="Ranjan M B" userId="f006d44536e6bb65" providerId="LiveId" clId="{555A3C1D-4E43-4502-8A2A-421A3405F812}" dt="2025-01-30T17:57:33.203" v="1773" actId="20577"/>
          <ac:spMkLst>
            <pc:docMk/>
            <pc:sldMk cId="479890276" sldId="270"/>
            <ac:spMk id="10" creationId="{1B1F2B78-833E-BF79-B470-6833C86E8C05}"/>
          </ac:spMkLst>
        </pc:spChg>
        <pc:spChg chg="add mod">
          <ac:chgData name="Ranjan M B" userId="f006d44536e6bb65" providerId="LiveId" clId="{555A3C1D-4E43-4502-8A2A-421A3405F812}" dt="2025-01-30T18:00:42.848" v="1897" actId="20577"/>
          <ac:spMkLst>
            <pc:docMk/>
            <pc:sldMk cId="479890276" sldId="270"/>
            <ac:spMk id="11" creationId="{B8D20545-538C-B6E9-6883-4389F4599D3D}"/>
          </ac:spMkLst>
        </pc:spChg>
        <pc:spChg chg="add mod">
          <ac:chgData name="Ranjan M B" userId="f006d44536e6bb65" providerId="LiveId" clId="{555A3C1D-4E43-4502-8A2A-421A3405F812}" dt="2025-01-30T18:00:04.970" v="1841" actId="20577"/>
          <ac:spMkLst>
            <pc:docMk/>
            <pc:sldMk cId="479890276" sldId="270"/>
            <ac:spMk id="12" creationId="{E09DCA78-A2B2-80F2-85E8-FD0524CB18D2}"/>
          </ac:spMkLst>
        </pc:spChg>
        <pc:spChg chg="add mod">
          <ac:chgData name="Ranjan M B" userId="f006d44536e6bb65" providerId="LiveId" clId="{555A3C1D-4E43-4502-8A2A-421A3405F812}" dt="2025-01-30T18:00:11.290" v="1845" actId="20577"/>
          <ac:spMkLst>
            <pc:docMk/>
            <pc:sldMk cId="479890276" sldId="270"/>
            <ac:spMk id="13" creationId="{50E8E274-5FDC-8BA9-7E30-6B56CAC45D43}"/>
          </ac:spMkLst>
        </pc:spChg>
        <pc:spChg chg="add mod">
          <ac:chgData name="Ranjan M B" userId="f006d44536e6bb65" providerId="LiveId" clId="{555A3C1D-4E43-4502-8A2A-421A3405F812}" dt="2025-01-30T18:00:20.715" v="1849" actId="20577"/>
          <ac:spMkLst>
            <pc:docMk/>
            <pc:sldMk cId="479890276" sldId="270"/>
            <ac:spMk id="15" creationId="{E5601F32-A709-7E7C-2720-68A99A6E9FB6}"/>
          </ac:spMkLst>
        </pc:spChg>
        <pc:spChg chg="add mod">
          <ac:chgData name="Ranjan M B" userId="f006d44536e6bb65" providerId="LiveId" clId="{555A3C1D-4E43-4502-8A2A-421A3405F812}" dt="2025-01-30T18:00:26.522" v="1853" actId="20577"/>
          <ac:spMkLst>
            <pc:docMk/>
            <pc:sldMk cId="479890276" sldId="270"/>
            <ac:spMk id="17" creationId="{E546CE03-84BC-19E1-DD78-116920ABB672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18" creationId="{7882AC00-20B0-EE69-EB2D-685976C41360}"/>
          </ac:spMkLst>
        </pc:spChg>
        <pc:spChg chg="add mod">
          <ac:chgData name="Ranjan M B" userId="f006d44536e6bb65" providerId="LiveId" clId="{555A3C1D-4E43-4502-8A2A-421A3405F812}" dt="2025-01-30T18:00:31.517" v="1855" actId="20577"/>
          <ac:spMkLst>
            <pc:docMk/>
            <pc:sldMk cId="479890276" sldId="270"/>
            <ac:spMk id="19" creationId="{2E2A1B65-7D26-3D87-4547-D3C8F1062A5B}"/>
          </ac:spMkLst>
        </pc:spChg>
        <pc:spChg chg="add mod">
          <ac:chgData name="Ranjan M B" userId="f006d44536e6bb65" providerId="LiveId" clId="{555A3C1D-4E43-4502-8A2A-421A3405F812}" dt="2025-01-18T18:34:17.120" v="683"/>
          <ac:spMkLst>
            <pc:docMk/>
            <pc:sldMk cId="479890276" sldId="270"/>
            <ac:spMk id="20" creationId="{7E2887A6-9CAE-2782-938B-AE561A247E84}"/>
          </ac:spMkLst>
        </pc:spChg>
        <pc:grpChg chg="mod">
          <ac:chgData name="Ranjan M B" userId="f006d44536e6bb65" providerId="LiveId" clId="{555A3C1D-4E43-4502-8A2A-421A3405F812}" dt="2025-01-30T18:00:58.029" v="1898" actId="14100"/>
          <ac:grpSpMkLst>
            <pc:docMk/>
            <pc:sldMk cId="479890276" sldId="270"/>
            <ac:grpSpMk id="3" creationId="{82E21442-1345-C170-92AD-6FCBA3EA82B8}"/>
          </ac:grpSpMkLst>
        </pc:grpChg>
      </pc:sldChg>
      <pc:sldChg chg="addSp delSp modSp mod">
        <pc:chgData name="Ranjan M B" userId="f006d44536e6bb65" providerId="LiveId" clId="{555A3C1D-4E43-4502-8A2A-421A3405F812}" dt="2025-02-13T03:23:39.865" v="2232" actId="14100"/>
        <pc:sldMkLst>
          <pc:docMk/>
          <pc:sldMk cId="2000455742" sldId="271"/>
        </pc:sldMkLst>
        <pc:spChg chg="add mod">
          <ac:chgData name="Ranjan M B" userId="f006d44536e6bb65" providerId="LiveId" clId="{555A3C1D-4E43-4502-8A2A-421A3405F812}" dt="2025-02-13T03:23:04.223" v="2228"/>
          <ac:spMkLst>
            <pc:docMk/>
            <pc:sldMk cId="2000455742" sldId="271"/>
            <ac:spMk id="4" creationId="{21D1FAAF-24C9-0839-A098-57BF0A1AEB4A}"/>
          </ac:spMkLst>
        </pc:spChg>
        <pc:spChg chg="add mod">
          <ac:chgData name="Ranjan M B" userId="f006d44536e6bb65" providerId="LiveId" clId="{555A3C1D-4E43-4502-8A2A-421A3405F812}" dt="2025-01-30T17:49:42.349" v="1422" actId="20577"/>
          <ac:spMkLst>
            <pc:docMk/>
            <pc:sldMk cId="2000455742" sldId="271"/>
            <ac:spMk id="23" creationId="{A8C09A0C-D65C-AAE3-51E7-5BBD50040D04}"/>
          </ac:spMkLst>
        </pc:spChg>
        <pc:spChg chg="mod">
          <ac:chgData name="Ranjan M B" userId="f006d44536e6bb65" providerId="LiveId" clId="{555A3C1D-4E43-4502-8A2A-421A3405F812}" dt="2025-02-13T03:23:25.388" v="2230" actId="14100"/>
          <ac:spMkLst>
            <pc:docMk/>
            <pc:sldMk cId="2000455742" sldId="271"/>
            <ac:spMk id="115" creationId="{00000000-0000-0000-0000-000000000000}"/>
          </ac:spMkLst>
        </pc:spChg>
        <pc:graphicFrameChg chg="add mod modGraphic">
          <ac:chgData name="Ranjan M B" userId="f006d44536e6bb65" providerId="LiveId" clId="{555A3C1D-4E43-4502-8A2A-421A3405F812}" dt="2025-02-13T03:23:39.865" v="2232" actId="14100"/>
          <ac:graphicFrameMkLst>
            <pc:docMk/>
            <pc:sldMk cId="2000455742" sldId="271"/>
            <ac:graphicFrameMk id="3" creationId="{B50F5873-6350-CB8C-1D5E-74E43E9BC4B1}"/>
          </ac:graphicFrameMkLst>
        </pc:graphicFrameChg>
      </pc:sldChg>
      <pc:sldChg chg="addSp delSp modSp mod">
        <pc:chgData name="Ranjan M B" userId="f006d44536e6bb65" providerId="LiveId" clId="{555A3C1D-4E43-4502-8A2A-421A3405F812}" dt="2025-01-30T17:54:47.083" v="1741"/>
        <pc:sldMkLst>
          <pc:docMk/>
          <pc:sldMk cId="3338832548" sldId="272"/>
        </pc:sldMkLst>
        <pc:spChg chg="add mod">
          <ac:chgData name="Ranjan M B" userId="f006d44536e6bb65" providerId="LiveId" clId="{555A3C1D-4E43-4502-8A2A-421A3405F812}" dt="2025-01-30T17:53:30.142" v="1728" actId="20577"/>
          <ac:spMkLst>
            <pc:docMk/>
            <pc:sldMk cId="3338832548" sldId="272"/>
            <ac:spMk id="37" creationId="{E10D8654-A661-8510-8DCF-039991F1F7BA}"/>
          </ac:spMkLst>
        </pc:spChg>
        <pc:spChg chg="mod">
          <ac:chgData name="Ranjan M B" userId="f006d44536e6bb65" providerId="LiveId" clId="{555A3C1D-4E43-4502-8A2A-421A3405F812}" dt="2025-01-30T17:54:47.083" v="1741"/>
          <ac:spMkLst>
            <pc:docMk/>
            <pc:sldMk cId="3338832548" sldId="272"/>
            <ac:spMk id="114" creationId="{00000000-0000-0000-0000-000000000000}"/>
          </ac:spMkLst>
        </pc:spChg>
        <pc:spChg chg="mod">
          <ac:chgData name="Ranjan M B" userId="f006d44536e6bb65" providerId="LiveId" clId="{555A3C1D-4E43-4502-8A2A-421A3405F812}" dt="2025-01-30T17:52:59.926" v="1511"/>
          <ac:spMkLst>
            <pc:docMk/>
            <pc:sldMk cId="3338832548" sldId="272"/>
            <ac:spMk id="115" creationId="{00000000-0000-0000-0000-000000000000}"/>
          </ac:spMkLst>
        </pc:spChg>
        <pc:graphicFrameChg chg="add mod">
          <ac:chgData name="Ranjan M B" userId="f006d44536e6bb65" providerId="LiveId" clId="{555A3C1D-4E43-4502-8A2A-421A3405F812}" dt="2025-01-30T17:54:21.922" v="1737" actId="1076"/>
          <ac:graphicFrameMkLst>
            <pc:docMk/>
            <pc:sldMk cId="3338832548" sldId="272"/>
            <ac:graphicFrameMk id="36" creationId="{F100FD12-C259-E6AE-0575-91880535E1FD}"/>
          </ac:graphicFrameMkLst>
        </pc:graphicFrameChg>
      </pc:sldChg>
      <pc:sldChg chg="addSp delSp modSp mod">
        <pc:chgData name="Ranjan M B" userId="f006d44536e6bb65" providerId="LiveId" clId="{555A3C1D-4E43-4502-8A2A-421A3405F812}" dt="2025-02-13T02:58:19.181" v="2224" actId="14100"/>
        <pc:sldMkLst>
          <pc:docMk/>
          <pc:sldMk cId="1030816154" sldId="273"/>
        </pc:sldMkLst>
        <pc:spChg chg="add mod">
          <ac:chgData name="Ranjan M B" userId="f006d44536e6bb65" providerId="LiveId" clId="{555A3C1D-4E43-4502-8A2A-421A3405F812}" dt="2025-01-30T17:39:51.061" v="1195" actId="14100"/>
          <ac:spMkLst>
            <pc:docMk/>
            <pc:sldMk cId="1030816154" sldId="273"/>
            <ac:spMk id="4" creationId="{37AF17D5-659D-649C-F32C-2F28CB29AC4C}"/>
          </ac:spMkLst>
        </pc:spChg>
        <pc:spChg chg="add mod">
          <ac:chgData name="Ranjan M B" userId="f006d44536e6bb65" providerId="LiveId" clId="{555A3C1D-4E43-4502-8A2A-421A3405F812}" dt="2025-02-13T02:57:12.468" v="2215"/>
          <ac:spMkLst>
            <pc:docMk/>
            <pc:sldMk cId="1030816154" sldId="273"/>
            <ac:spMk id="6" creationId="{046E1151-272C-6DF1-F0ED-E1345ADEBCBC}"/>
          </ac:spMkLst>
        </pc:spChg>
        <pc:spChg chg="mod">
          <ac:chgData name="Ranjan M B" userId="f006d44536e6bb65" providerId="LiveId" clId="{555A3C1D-4E43-4502-8A2A-421A3405F812}" dt="2025-02-13T02:57:49.226" v="2219" actId="1076"/>
          <ac:spMkLst>
            <pc:docMk/>
            <pc:sldMk cId="1030816154" sldId="273"/>
            <ac:spMk id="114" creationId="{00000000-0000-0000-0000-000000000000}"/>
          </ac:spMkLst>
        </pc:spChg>
        <pc:spChg chg="mod">
          <ac:chgData name="Ranjan M B" userId="f006d44536e6bb65" providerId="LiveId" clId="{555A3C1D-4E43-4502-8A2A-421A3405F812}" dt="2025-01-30T17:40:50.750" v="1282" actId="20577"/>
          <ac:spMkLst>
            <pc:docMk/>
            <pc:sldMk cId="1030816154" sldId="273"/>
            <ac:spMk id="115" creationId="{00000000-0000-0000-0000-000000000000}"/>
          </ac:spMkLst>
        </pc:spChg>
        <pc:graphicFrameChg chg="add mod modGraphic">
          <ac:chgData name="Ranjan M B" userId="f006d44536e6bb65" providerId="LiveId" clId="{555A3C1D-4E43-4502-8A2A-421A3405F812}" dt="2025-02-13T02:58:19.181" v="2224" actId="14100"/>
          <ac:graphicFrameMkLst>
            <pc:docMk/>
            <pc:sldMk cId="1030816154" sldId="273"/>
            <ac:graphicFrameMk id="5" creationId="{7661952D-E0DE-C7C7-3FEC-2519042D3C80}"/>
          </ac:graphicFrameMkLst>
        </pc:graphicFrameChg>
      </pc:sldChg>
      <pc:sldChg chg="addSp delSp modSp new del mod">
        <pc:chgData name="Ranjan M B" userId="f006d44536e6bb65" providerId="LiveId" clId="{555A3C1D-4E43-4502-8A2A-421A3405F812}" dt="2025-01-30T18:01:18.829" v="1899" actId="47"/>
        <pc:sldMkLst>
          <pc:docMk/>
          <pc:sldMk cId="2826872552" sldId="274"/>
        </pc:sldMkLst>
      </pc:sldChg>
      <pc:sldChg chg="addSp delSp modSp new del mod">
        <pc:chgData name="Ranjan M B" userId="f006d44536e6bb65" providerId="LiveId" clId="{555A3C1D-4E43-4502-8A2A-421A3405F812}" dt="2025-01-30T18:01:23.160" v="1900" actId="47"/>
        <pc:sldMkLst>
          <pc:docMk/>
          <pc:sldMk cId="1855909099" sldId="275"/>
        </pc:sldMkLst>
      </pc:sldChg>
      <pc:sldChg chg="new add del">
        <pc:chgData name="Ranjan M B" userId="f006d44536e6bb65" providerId="LiveId" clId="{555A3C1D-4E43-4502-8A2A-421A3405F812}" dt="2025-01-18T18:38:21.754" v="734" actId="2696"/>
        <pc:sldMkLst>
          <pc:docMk/>
          <pc:sldMk cId="614116600" sldId="276"/>
        </pc:sldMkLst>
      </pc:sldChg>
      <pc:sldChg chg="addSp delSp modSp new del mod">
        <pc:chgData name="Ranjan M B" userId="f006d44536e6bb65" providerId="LiveId" clId="{555A3C1D-4E43-4502-8A2A-421A3405F812}" dt="2025-01-30T18:01:26.447" v="1902" actId="47"/>
        <pc:sldMkLst>
          <pc:docMk/>
          <pc:sldMk cId="3797088470" sldId="276"/>
        </pc:sldMkLst>
      </pc:sldChg>
      <pc:sldChg chg="addSp delSp modSp new del mod">
        <pc:chgData name="Ranjan M B" userId="f006d44536e6bb65" providerId="LiveId" clId="{555A3C1D-4E43-4502-8A2A-421A3405F812}" dt="2025-01-30T18:01:24.943" v="1901" actId="47"/>
        <pc:sldMkLst>
          <pc:docMk/>
          <pc:sldMk cId="3125651855" sldId="277"/>
        </pc:sldMkLst>
      </pc:sldChg>
      <pc:sldMasterChg chg="addSldLayout delSldLayout">
        <pc:chgData name="Ranjan M B" userId="f006d44536e6bb65" providerId="LiveId" clId="{555A3C1D-4E43-4502-8A2A-421A3405F812}" dt="2025-01-18T18:38:21.754" v="734" actId="2696"/>
        <pc:sldMasterMkLst>
          <pc:docMk/>
          <pc:sldMasterMk cId="0" sldId="2147483659"/>
        </pc:sldMasterMkLst>
        <pc:sldLayoutChg chg="add del">
          <pc:chgData name="Ranjan M B" userId="f006d44536e6bb65" providerId="LiveId" clId="{555A3C1D-4E43-4502-8A2A-421A3405F812}" dt="2025-01-18T18:38:21.754" v="734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jan-mb" TargetMode="External"/><Relationship Id="rId7" Type="http://schemas.openxmlformats.org/officeDocument/2006/relationships/hyperlink" Target="https://d.docs.live.net/f006d44536e6bb65/Desktop/PIP2001_-REVIEW-0_-_TEMPLATE%5b1%5d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nishadekar" TargetMode="External"/><Relationship Id="rId5" Type="http://schemas.openxmlformats.org/officeDocument/2006/relationships/hyperlink" Target="https://github.com/HarshaVardhan138/Capstone-project-.git" TargetMode="External"/><Relationship Id="rId4" Type="http://schemas.openxmlformats.org/officeDocument/2006/relationships/hyperlink" Target="https://github.com/Shreejith30/shreejith_003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of AI/ML Based solution for detection of face-swap based deep fake videos</a:t>
            </a:r>
            <a:endParaRPr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53348" y="1817449"/>
            <a:ext cx="406996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Batch Number:  CIT-G25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262624048"/>
              </p:ext>
            </p:extLst>
          </p:nvPr>
        </p:nvGraphicFramePr>
        <p:xfrm>
          <a:off x="435581" y="2191330"/>
          <a:ext cx="5158458" cy="292579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8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97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       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2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Dr.Mohana SD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University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Review - 0</a:t>
            </a: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GB" sz="20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Computer Science and Engineering (IOT)</a:t>
            </a:r>
            <a:endParaRPr lang="en-US" sz="2000" b="1" i="0" u="none" strike="noStrike" cap="none">
              <a:solidFill>
                <a:schemeClr val="tx1">
                  <a:lumMod val="95000"/>
                  <a:lumOff val="5000"/>
                </a:schemeClr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>
                <a:latin typeface="Aptos" panose="020B0004020202020204" pitchFamily="34" charset="0"/>
              </a:rPr>
              <a:t>Dr. Ananda </a:t>
            </a:r>
            <a:r>
              <a:rPr lang="en-US" sz="2000" b="1" err="1">
                <a:latin typeface="Aptos" panose="020B0004020202020204" pitchFamily="34" charset="0"/>
              </a:rPr>
              <a:t>RaJ</a:t>
            </a:r>
            <a:endParaRPr lang="en-US" sz="2000" b="1">
              <a:solidFill>
                <a:schemeClr val="accent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Sharmasth Vali</a:t>
            </a:r>
            <a:endParaRPr lang="en-US" sz="2000" b="1" i="0" u="none" strike="noStrike" cap="none">
              <a:solidFill>
                <a:schemeClr val="accent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>
                <a:solidFill>
                  <a:schemeClr val="tx1"/>
                </a:solidFill>
                <a:latin typeface="Aptos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>
              <a:solidFill>
                <a:schemeClr val="tx1"/>
              </a:solidFill>
              <a:latin typeface="Aptos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0D6264-0395-F984-3369-9806EB9F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53241"/>
              </p:ext>
            </p:extLst>
          </p:nvPr>
        </p:nvGraphicFramePr>
        <p:xfrm>
          <a:off x="675149" y="2792361"/>
          <a:ext cx="5514300" cy="1670472"/>
        </p:xfrm>
        <a:graphic>
          <a:graphicData uri="http://schemas.openxmlformats.org/drawingml/2006/table">
            <a:tbl>
              <a:tblPr firstRow="1" bandRow="1"/>
              <a:tblGrid>
                <a:gridCol w="2757150">
                  <a:extLst>
                    <a:ext uri="{9D8B030D-6E8A-4147-A177-3AD203B41FA5}">
                      <a16:colId xmlns:a16="http://schemas.microsoft.com/office/drawing/2014/main" val="2792373647"/>
                    </a:ext>
                  </a:extLst>
                </a:gridCol>
                <a:gridCol w="2757150">
                  <a:extLst>
                    <a:ext uri="{9D8B030D-6E8A-4147-A177-3AD203B41FA5}">
                      <a16:colId xmlns:a16="http://schemas.microsoft.com/office/drawing/2014/main" val="4241303908"/>
                    </a:ext>
                  </a:extLst>
                </a:gridCol>
              </a:tblGrid>
              <a:tr h="292687">
                <a:tc>
                  <a:txBody>
                    <a:bodyPr/>
                    <a:lstStyle/>
                    <a:p>
                      <a:r>
                        <a:rPr lang="en-US"/>
                        <a:t>20211CIT0134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RANJAN 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4276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r>
                        <a:rPr lang="en-US"/>
                        <a:t>20211CIT0133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252818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r>
                        <a:rPr lang="en-US"/>
                        <a:t>20211CIT0138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HARSHA VARDHAN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532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r>
                        <a:rPr lang="en-US"/>
                        <a:t>20211CIT0030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SHREEJIT S SHETTY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14319"/>
                  </a:ext>
                </a:extLst>
              </a:tr>
              <a:tr h="341418">
                <a:tc>
                  <a:txBody>
                    <a:bodyPr/>
                    <a:lstStyle/>
                    <a:p>
                      <a:r>
                        <a:rPr lang="en-US"/>
                        <a:t>20211CIT0010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JAMPULA VISHNU VARDHAN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383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Output (Images)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:   National Technical Research Organisation (NTRO)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Description :</a:t>
            </a:r>
            <a:r>
              <a:rPr lang="en-US" sz="1600"/>
              <a:t>Synthetically generated deepfake videos have gained popularity, raising concerns about misinformation, fraud, and defamation. The rapid advancements in AI, ML, and generative models have made detecting deepfakes a significant challenge for security agencies. This project aims to develop an </a:t>
            </a:r>
            <a:r>
              <a:rPr lang="en-US" sz="1600" b="1"/>
              <a:t>AI/ML-based forensic technique</a:t>
            </a:r>
            <a:r>
              <a:rPr lang="en-US" sz="1600"/>
              <a:t> to authenticate </a:t>
            </a:r>
            <a:r>
              <a:rPr lang="en-US" sz="1600" b="1"/>
              <a:t>face-swap deepfake videos</a:t>
            </a:r>
            <a:r>
              <a:rPr lang="en-US" sz="1600"/>
              <a:t>, where a person’s facial identity is replaced with another's.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Difficulty Level:  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COMPLICATED</a:t>
            </a:r>
            <a:endParaRPr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ROLL NO                                 GIT 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4C9053-05DF-2C6E-7923-E6AC592AC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90709"/>
              </p:ext>
            </p:extLst>
          </p:nvPr>
        </p:nvGraphicFramePr>
        <p:xfrm>
          <a:off x="973394" y="1720645"/>
          <a:ext cx="8780206" cy="3018532"/>
        </p:xfrm>
        <a:graphic>
          <a:graphicData uri="http://schemas.openxmlformats.org/drawingml/2006/table">
            <a:tbl>
              <a:tblPr firstRow="1" bandRow="1"/>
              <a:tblGrid>
                <a:gridCol w="3400393">
                  <a:extLst>
                    <a:ext uri="{9D8B030D-6E8A-4147-A177-3AD203B41FA5}">
                      <a16:colId xmlns:a16="http://schemas.microsoft.com/office/drawing/2014/main" val="3713720043"/>
                    </a:ext>
                  </a:extLst>
                </a:gridCol>
                <a:gridCol w="5379813">
                  <a:extLst>
                    <a:ext uri="{9D8B030D-6E8A-4147-A177-3AD203B41FA5}">
                      <a16:colId xmlns:a16="http://schemas.microsoft.com/office/drawing/2014/main" val="1990270723"/>
                    </a:ext>
                  </a:extLst>
                </a:gridCol>
              </a:tblGrid>
              <a:tr h="512931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  <a:ea typeface="Cambria" panose="02040503050406030204" pitchFamily="18" charset="0"/>
                        </a:rPr>
                        <a:t>1. 20211CIT0134</a:t>
                      </a:r>
                      <a:r>
                        <a:rPr lang="en-US" sz="14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400" b="1">
                          <a:hlinkClick r:id="rId3"/>
                        </a:rPr>
                        <a:t>https://github.com/Ranjan-mb</a:t>
                      </a:r>
                      <a:endParaRPr lang="en-US" sz="1400" b="1"/>
                    </a:p>
                    <a:p>
                      <a:r>
                        <a:rPr lang="en-US" sz="20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59342"/>
                  </a:ext>
                </a:extLst>
              </a:tr>
              <a:tr h="602233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1.  </a:t>
                      </a:r>
                      <a:r>
                        <a:rPr lang="en-US" sz="1400" b="1"/>
                        <a:t>20211CIT0030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hlinkClick r:id="rId4"/>
                        </a:rPr>
                        <a:t>https://github.com/Shreejith30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9358"/>
                  </a:ext>
                </a:extLst>
              </a:tr>
              <a:tr h="602233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2.  20211CIT0138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/>
                        </a:rPr>
                        <a:t>https://github.com/HarshaVardhan138/Capstone-project-.git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92108"/>
                  </a:ext>
                </a:extLst>
              </a:tr>
              <a:tr h="602233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3.  20211CIT0133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/>
                        </a:rPr>
                        <a:t>https://github.com/manishadekar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01795"/>
                  </a:ext>
                </a:extLst>
              </a:tr>
              <a:tr h="602233">
                <a:tc>
                  <a:txBody>
                    <a:bodyPr/>
                    <a:lstStyle/>
                    <a:p>
                      <a:pPr algn="just"/>
                      <a:r>
                        <a:rPr lang="en-US" b="1"/>
                        <a:t>4.  20211CIT0010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hlinkClick r:id="rId7"/>
                        </a:rPr>
                        <a:t>https://github.com/Vishnuvardhan55/vishnu-cit0010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5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51543" y="-49247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Technology Stack Componenets: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F17D5-659D-649C-F32C-2F28CB29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58130" y="0"/>
            <a:ext cx="2642789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 for Deepfake Face-Swap Video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 you like detailed implementation steps for any specific component? 🚀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1952D-E0DE-C7C7-3FEC-2519042D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81294"/>
              </p:ext>
            </p:extLst>
          </p:nvPr>
        </p:nvGraphicFramePr>
        <p:xfrm>
          <a:off x="762000" y="663191"/>
          <a:ext cx="11215634" cy="5697433"/>
        </p:xfrm>
        <a:graphic>
          <a:graphicData uri="http://schemas.openxmlformats.org/drawingml/2006/table">
            <a:tbl>
              <a:tblPr firstRow="1" firstCol="1" bandRow="1"/>
              <a:tblGrid>
                <a:gridCol w="3163384">
                  <a:extLst>
                    <a:ext uri="{9D8B030D-6E8A-4147-A177-3AD203B41FA5}">
                      <a16:colId xmlns:a16="http://schemas.microsoft.com/office/drawing/2014/main" val="3246807919"/>
                    </a:ext>
                  </a:extLst>
                </a:gridCol>
                <a:gridCol w="4026125">
                  <a:extLst>
                    <a:ext uri="{9D8B030D-6E8A-4147-A177-3AD203B41FA5}">
                      <a16:colId xmlns:a16="http://schemas.microsoft.com/office/drawing/2014/main" val="430187260"/>
                    </a:ext>
                  </a:extLst>
                </a:gridCol>
                <a:gridCol w="4026125">
                  <a:extLst>
                    <a:ext uri="{9D8B030D-6E8A-4147-A177-3AD203B41FA5}">
                      <a16:colId xmlns:a16="http://schemas.microsoft.com/office/drawing/2014/main" val="106309677"/>
                    </a:ext>
                  </a:extLst>
                </a:gridCol>
              </a:tblGrid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80026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language for AI/ML development, data processing, and scripting.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69249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AI/ML Frameworks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TensorFlow/Keras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building, training, and evaluating deep learning models.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41482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Vision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Handles video processing, frame extraction, and image manipulation.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794379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Processing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Performs numerical computations and handles arrays for image data.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6591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data manipulation and organization of datasets.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59314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Matplotlib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Creates visualizations for data analysis and model performance metrics.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4767"/>
                  </a:ext>
                </a:extLst>
              </a:tr>
              <a:tr h="509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Evaluation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Scikit-learn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Provides tools for calculating evaluation metrics (e.g., accuracy, precision).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45357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Framework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 for deploying the model as a web application (optional).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69553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Processing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FFmpeg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Handles video format conversion and processing tasks.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742842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DFDC Dataset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dataset of real and deep fake videos for training and testing.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67978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Celeb-DF v2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High-quality deep fake dataset featuring celebrities.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89945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FaceForensics++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of manipulated videos using various deep fake techniques.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35452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Tools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Jupyter Notebook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Interactive environment for prototyping and testing code.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08681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Code/PyCharm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 for writing and debugging Python code.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61872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Git/GitHub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Tracks changes in the code and facilitates collaboration.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5787"/>
                  </a:ext>
                </a:extLst>
              </a:tr>
              <a:tr h="26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Flask (Optional)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Lightweight web framework for deploying the model as a web app.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874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46E1151-272C-6DF1-F0ED-E1345ADEB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50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br>
              <a:rPr lang="en-US"/>
            </a:b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br>
              <a:rPr lang="en-US"/>
            </a:br>
            <a:r>
              <a:rPr lang="en-US"/>
              <a:t>  </a:t>
            </a:r>
            <a:r>
              <a:rPr lang="en-US" b="1"/>
              <a:t>Hardware Requirements : 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100FD12-C259-E6AE-0575-91880535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8589"/>
              </p:ext>
            </p:extLst>
          </p:nvPr>
        </p:nvGraphicFramePr>
        <p:xfrm>
          <a:off x="1245420" y="1856232"/>
          <a:ext cx="10668000" cy="432816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179035353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6342844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375764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40802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Category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Minimum Requirement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Recommended Requirement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61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Processor (CPU)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Intel / AMD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Intel i5 (10th Gen) or AMD Ryzen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Intel i7/i9 (12th Gen) or AMD Ryzen 7/9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953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Graphics Card (GPU)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NVIDIA / AMD 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NVIDIA GTX 1650 (4GB VRAM)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NVIDIA RTX 3060/4060 (6GB+ VRAM) or better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8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RAM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DDR4/DDR5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8GB DDR4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16GB+ DDR4/DDR5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5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Storage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SSD (Preferred)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256GB SSD / 500GB HDD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512GB+ NVMe SSD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677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Power Supply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PSU Unit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450W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600W+ (for high-end GPUs)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833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Motherboard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Compatible with CPU &amp; 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Any standard motherboard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High-speed PCIe support for GPUs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800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Cooling System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Air / Liquid Cooling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cooling fan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Liquid cooling for better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5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Operating System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/ Linux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Windows 10 / Ubuntu 20.04+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Ubuntu 22.04+ (for AI/ML compatibility)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79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Peripherals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Keyboard, Mouse, Monitor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Basic peripherals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Dual monitor setup for productivity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034931"/>
                  </a:ext>
                </a:extLst>
              </a:tr>
            </a:tbl>
          </a:graphicData>
        </a:graphic>
      </p:graphicFrame>
      <p:sp>
        <p:nvSpPr>
          <p:cNvPr id="37" name="Rectangle 12">
            <a:extLst>
              <a:ext uri="{FF2B5EF4-FFF2-40B4-BE49-F238E27FC236}">
                <a16:creationId xmlns:a16="http://schemas.microsoft.com/office/drawing/2014/main" id="{E10D8654-A661-8510-8DCF-039991F1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43042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648929"/>
            <a:ext cx="10668000" cy="544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Software Requirements 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A8C09A0C-D65C-AAE3-51E7-5BBD5004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917785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0F5873-6350-CB8C-1D5E-74E43E9B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6471"/>
              </p:ext>
            </p:extLst>
          </p:nvPr>
        </p:nvGraphicFramePr>
        <p:xfrm>
          <a:off x="812800" y="1494502"/>
          <a:ext cx="10667999" cy="4601500"/>
        </p:xfrm>
        <a:graphic>
          <a:graphicData uri="http://schemas.openxmlformats.org/drawingml/2006/table">
            <a:tbl>
              <a:tblPr firstRow="1" firstCol="1" bandRow="1"/>
              <a:tblGrid>
                <a:gridCol w="2214113">
                  <a:extLst>
                    <a:ext uri="{9D8B030D-6E8A-4147-A177-3AD203B41FA5}">
                      <a16:colId xmlns:a16="http://schemas.microsoft.com/office/drawing/2014/main" val="3943152839"/>
                    </a:ext>
                  </a:extLst>
                </a:gridCol>
                <a:gridCol w="2817962">
                  <a:extLst>
                    <a:ext uri="{9D8B030D-6E8A-4147-A177-3AD203B41FA5}">
                      <a16:colId xmlns:a16="http://schemas.microsoft.com/office/drawing/2014/main" val="768390431"/>
                    </a:ext>
                  </a:extLst>
                </a:gridCol>
                <a:gridCol w="2817962">
                  <a:extLst>
                    <a:ext uri="{9D8B030D-6E8A-4147-A177-3AD203B41FA5}">
                      <a16:colId xmlns:a16="http://schemas.microsoft.com/office/drawing/2014/main" val="2462013870"/>
                    </a:ext>
                  </a:extLst>
                </a:gridCol>
                <a:gridCol w="2817962">
                  <a:extLst>
                    <a:ext uri="{9D8B030D-6E8A-4147-A177-3AD203B41FA5}">
                      <a16:colId xmlns:a16="http://schemas.microsoft.com/office/drawing/2014/main" val="3555601839"/>
                    </a:ext>
                  </a:extLst>
                </a:gridCol>
              </a:tblGrid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Software/Tool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380441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language for scripting, model training, and deployment.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17874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 Framework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TensorFlow/Keras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2.10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Building, training, and saving the CNN model.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2926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Computer Vision Library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processing, frame extraction, and image preprocessing.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42263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Numerical Computing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Handling arrays and matrices for frame data.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668032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Manipulation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Pandas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Managing metadata and structured data (optional).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28387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Matplotlib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Plotting training metrics (e.g., accuracy, loss).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35594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 Utilities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Scikit-learn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Calculating evaluation metrics (e.g., accuracy, precision, recall).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964055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 Framework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Flask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Deploying the model as a web application for user interaction.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77231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Multimedia Processing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FFmpeg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Extracting frames from videos efficiently.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58763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Editor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 Code (VS Code)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Writing and debugging Python scripts.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42692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Windows/Linux/macOS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Windows 10/11, Ubuntu 20.04+, macOS 10.15+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Running the project.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1603"/>
                  </a:ext>
                </a:extLst>
              </a:tr>
              <a:tr h="234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Package Manager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21.0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Installing Python libraries and dependencies.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93062"/>
                  </a:ext>
                </a:extLst>
              </a:tr>
              <a:tr h="4546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2.30 or later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Managing code versions and collaborating (optional).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657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1D1FAAF-24C9-0839-A098-57BF0A1A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747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E21442-1345-C170-92AD-6FCBA3EA82B8}"/>
              </a:ext>
            </a:extLst>
          </p:cNvPr>
          <p:cNvGrpSpPr>
            <a:grpSpLocks/>
          </p:cNvGrpSpPr>
          <p:nvPr/>
        </p:nvGrpSpPr>
        <p:grpSpPr>
          <a:xfrm>
            <a:off x="3145472" y="2344737"/>
            <a:ext cx="5773737" cy="2168525"/>
            <a:chOff x="4762" y="4762"/>
            <a:chExt cx="5901055" cy="2168525"/>
          </a:xfrm>
        </p:grpSpPr>
        <p:sp>
          <p:nvSpPr>
            <p:cNvPr id="5" name="Graphic 51">
              <a:extLst>
                <a:ext uri="{FF2B5EF4-FFF2-40B4-BE49-F238E27FC236}">
                  <a16:creationId xmlns:a16="http://schemas.microsoft.com/office/drawing/2014/main" id="{BA6C5AE6-4A0F-75DC-416E-7C016D203DAB}"/>
                </a:ext>
              </a:extLst>
            </p:cNvPr>
            <p:cNvSpPr/>
            <p:nvPr/>
          </p:nvSpPr>
          <p:spPr>
            <a:xfrm>
              <a:off x="1929066" y="299402"/>
              <a:ext cx="3503295" cy="1734185"/>
            </a:xfrm>
            <a:custGeom>
              <a:avLst/>
              <a:gdLst/>
              <a:ahLst/>
              <a:cxnLst/>
              <a:rect l="l" t="t" r="r" b="b"/>
              <a:pathLst>
                <a:path w="3503295" h="1734185">
                  <a:moveTo>
                    <a:pt x="0" y="0"/>
                  </a:moveTo>
                  <a:lnTo>
                    <a:pt x="0" y="374523"/>
                  </a:lnTo>
                </a:path>
                <a:path w="3503295" h="1734185">
                  <a:moveTo>
                    <a:pt x="0" y="490347"/>
                  </a:moveTo>
                  <a:lnTo>
                    <a:pt x="0" y="1734185"/>
                  </a:lnTo>
                </a:path>
                <a:path w="3503295" h="1734185">
                  <a:moveTo>
                    <a:pt x="701040" y="490347"/>
                  </a:moveTo>
                  <a:lnTo>
                    <a:pt x="701040" y="1734185"/>
                  </a:lnTo>
                </a:path>
                <a:path w="3503295" h="1734185">
                  <a:moveTo>
                    <a:pt x="701040" y="0"/>
                  </a:moveTo>
                  <a:lnTo>
                    <a:pt x="701040" y="374523"/>
                  </a:lnTo>
                </a:path>
                <a:path w="3503295" h="1734185">
                  <a:moveTo>
                    <a:pt x="1402080" y="779906"/>
                  </a:moveTo>
                  <a:lnTo>
                    <a:pt x="1402080" y="1734185"/>
                  </a:lnTo>
                </a:path>
                <a:path w="3503295" h="1734185">
                  <a:moveTo>
                    <a:pt x="1402080" y="0"/>
                  </a:moveTo>
                  <a:lnTo>
                    <a:pt x="1402080" y="664082"/>
                  </a:lnTo>
                </a:path>
                <a:path w="3503295" h="1734185">
                  <a:moveTo>
                    <a:pt x="2103120" y="1069467"/>
                  </a:moveTo>
                  <a:lnTo>
                    <a:pt x="2103120" y="1734185"/>
                  </a:lnTo>
                </a:path>
                <a:path w="3503295" h="1734185">
                  <a:moveTo>
                    <a:pt x="2103120" y="0"/>
                  </a:moveTo>
                  <a:lnTo>
                    <a:pt x="2103120" y="953643"/>
                  </a:lnTo>
                </a:path>
                <a:path w="3503295" h="1734185">
                  <a:moveTo>
                    <a:pt x="2804160" y="1359027"/>
                  </a:moveTo>
                  <a:lnTo>
                    <a:pt x="2804160" y="1734185"/>
                  </a:lnTo>
                </a:path>
                <a:path w="3503295" h="1734185">
                  <a:moveTo>
                    <a:pt x="2804160" y="0"/>
                  </a:moveTo>
                  <a:lnTo>
                    <a:pt x="2804160" y="1243202"/>
                  </a:lnTo>
                </a:path>
                <a:path w="3503295" h="1734185">
                  <a:moveTo>
                    <a:pt x="3503295" y="0"/>
                  </a:moveTo>
                  <a:lnTo>
                    <a:pt x="3503295" y="1734185"/>
                  </a:lnTo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Graphic 52">
              <a:extLst>
                <a:ext uri="{FF2B5EF4-FFF2-40B4-BE49-F238E27FC236}">
                  <a16:creationId xmlns:a16="http://schemas.microsoft.com/office/drawing/2014/main" id="{792CFFD4-FB23-EB2E-7513-5E3A550F4262}"/>
                </a:ext>
              </a:extLst>
            </p:cNvPr>
            <p:cNvSpPr/>
            <p:nvPr/>
          </p:nvSpPr>
          <p:spPr>
            <a:xfrm>
              <a:off x="1229931" y="387413"/>
              <a:ext cx="3677285" cy="1271270"/>
            </a:xfrm>
            <a:custGeom>
              <a:avLst/>
              <a:gdLst/>
              <a:ahLst/>
              <a:cxnLst/>
              <a:rect l="l" t="t" r="r" b="b"/>
              <a:pathLst>
                <a:path w="3677285" h="1271270">
                  <a:moveTo>
                    <a:pt x="385191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385191" y="112776"/>
                  </a:lnTo>
                  <a:lnTo>
                    <a:pt x="385191" y="0"/>
                  </a:lnTo>
                  <a:close/>
                </a:path>
                <a:path w="3677285" h="1271270">
                  <a:moveTo>
                    <a:pt x="1436751" y="286512"/>
                  </a:moveTo>
                  <a:lnTo>
                    <a:pt x="421767" y="286512"/>
                  </a:lnTo>
                  <a:lnTo>
                    <a:pt x="421767" y="402336"/>
                  </a:lnTo>
                  <a:lnTo>
                    <a:pt x="1436751" y="402336"/>
                  </a:lnTo>
                  <a:lnTo>
                    <a:pt x="1436751" y="286512"/>
                  </a:lnTo>
                  <a:close/>
                </a:path>
                <a:path w="3677285" h="1271270">
                  <a:moveTo>
                    <a:pt x="2521839" y="576072"/>
                  </a:moveTo>
                  <a:lnTo>
                    <a:pt x="1470279" y="576072"/>
                  </a:lnTo>
                  <a:lnTo>
                    <a:pt x="1470279" y="691896"/>
                  </a:lnTo>
                  <a:lnTo>
                    <a:pt x="2521839" y="691896"/>
                  </a:lnTo>
                  <a:lnTo>
                    <a:pt x="2521839" y="576072"/>
                  </a:lnTo>
                  <a:close/>
                </a:path>
                <a:path w="3677285" h="1271270">
                  <a:moveTo>
                    <a:pt x="3222879" y="865632"/>
                  </a:moveTo>
                  <a:lnTo>
                    <a:pt x="2555367" y="865632"/>
                  </a:lnTo>
                  <a:lnTo>
                    <a:pt x="2555367" y="981456"/>
                  </a:lnTo>
                  <a:lnTo>
                    <a:pt x="3222879" y="981456"/>
                  </a:lnTo>
                  <a:lnTo>
                    <a:pt x="3222879" y="865632"/>
                  </a:lnTo>
                  <a:close/>
                </a:path>
                <a:path w="3677285" h="1271270">
                  <a:moveTo>
                    <a:pt x="3677031" y="1155192"/>
                  </a:moveTo>
                  <a:lnTo>
                    <a:pt x="3256407" y="1155192"/>
                  </a:lnTo>
                  <a:lnTo>
                    <a:pt x="3256407" y="1271016"/>
                  </a:lnTo>
                  <a:lnTo>
                    <a:pt x="3677031" y="1271016"/>
                  </a:lnTo>
                  <a:lnTo>
                    <a:pt x="3677031" y="11551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Graphic 53">
              <a:extLst>
                <a:ext uri="{FF2B5EF4-FFF2-40B4-BE49-F238E27FC236}">
                  <a16:creationId xmlns:a16="http://schemas.microsoft.com/office/drawing/2014/main" id="{1CEF94E3-EE18-B0C5-E964-82FEC7640400}"/>
                </a:ext>
              </a:extLst>
            </p:cNvPr>
            <p:cNvSpPr/>
            <p:nvPr/>
          </p:nvSpPr>
          <p:spPr>
            <a:xfrm>
              <a:off x="1229931" y="299402"/>
              <a:ext cx="1270" cy="1734185"/>
            </a:xfrm>
            <a:custGeom>
              <a:avLst/>
              <a:gdLst/>
              <a:ahLst/>
              <a:cxnLst/>
              <a:rect l="l" t="t" r="r" b="b"/>
              <a:pathLst>
                <a:path h="1734185">
                  <a:moveTo>
                    <a:pt x="0" y="0"/>
                  </a:moveTo>
                  <a:lnTo>
                    <a:pt x="0" y="1734185"/>
                  </a:lnTo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Graphic 54">
              <a:extLst>
                <a:ext uri="{FF2B5EF4-FFF2-40B4-BE49-F238E27FC236}">
                  <a16:creationId xmlns:a16="http://schemas.microsoft.com/office/drawing/2014/main" id="{1BD02ACA-C948-9EBB-7F06-49A59F73F712}"/>
                </a:ext>
              </a:extLst>
            </p:cNvPr>
            <p:cNvSpPr/>
            <p:nvPr/>
          </p:nvSpPr>
          <p:spPr>
            <a:xfrm>
              <a:off x="4762" y="4762"/>
              <a:ext cx="5901055" cy="2168525"/>
            </a:xfrm>
            <a:custGeom>
              <a:avLst/>
              <a:gdLst/>
              <a:ahLst/>
              <a:cxnLst/>
              <a:rect l="l" t="t" r="r" b="b"/>
              <a:pathLst>
                <a:path w="5901055" h="2168525">
                  <a:moveTo>
                    <a:pt x="0" y="2168524"/>
                  </a:moveTo>
                  <a:lnTo>
                    <a:pt x="5901055" y="2168524"/>
                  </a:lnTo>
                  <a:lnTo>
                    <a:pt x="5901055" y="0"/>
                  </a:lnTo>
                  <a:lnTo>
                    <a:pt x="0" y="0"/>
                  </a:lnTo>
                  <a:lnTo>
                    <a:pt x="0" y="2168524"/>
                  </a:lnTo>
                  <a:close/>
                </a:path>
              </a:pathLst>
            </a:custGeom>
            <a:ln w="9525">
              <a:solidFill>
                <a:srgbClr val="D9D9D9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55">
              <a:extLst>
                <a:ext uri="{FF2B5EF4-FFF2-40B4-BE49-F238E27FC236}">
                  <a16:creationId xmlns:a16="http://schemas.microsoft.com/office/drawing/2014/main" id="{0A33C764-7D67-DA72-EDC8-9CC5E0B7DD7A}"/>
                </a:ext>
              </a:extLst>
            </p:cNvPr>
            <p:cNvSpPr txBox="1"/>
            <p:nvPr/>
          </p:nvSpPr>
          <p:spPr>
            <a:xfrm>
              <a:off x="993584" y="98488"/>
              <a:ext cx="48895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Jan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56">
              <a:extLst>
                <a:ext uri="{FF2B5EF4-FFF2-40B4-BE49-F238E27FC236}">
                  <a16:creationId xmlns:a16="http://schemas.microsoft.com/office/drawing/2014/main" id="{1B1F2B78-833E-BF79-B470-6833C86E8C05}"/>
                </a:ext>
              </a:extLst>
            </p:cNvPr>
            <p:cNvSpPr txBox="1"/>
            <p:nvPr/>
          </p:nvSpPr>
          <p:spPr>
            <a:xfrm>
              <a:off x="1642110" y="98488"/>
              <a:ext cx="506793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-Feb-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B8D20545-538C-B6E9-6883-4389F4599D3D}"/>
                </a:ext>
              </a:extLst>
            </p:cNvPr>
            <p:cNvSpPr txBox="1"/>
            <p:nvPr/>
          </p:nvSpPr>
          <p:spPr>
            <a:xfrm>
              <a:off x="2399093" y="98488"/>
              <a:ext cx="327787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  <a:tabLst>
                  <a:tab pos="687070" algn="l"/>
                  <a:tab pos="1423035" algn="l"/>
                  <a:tab pos="2094865" algn="l"/>
                  <a:tab pos="2806700" algn="l"/>
                </a:tabLst>
              </a:pP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-Mar-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           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16-Apr-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en-US" sz="900" b="1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                           </a:t>
              </a: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900" b="1" spc="-10">
                  <a:solidFill>
                    <a:srgbClr val="00AFEF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May</a:t>
              </a:r>
              <a:r>
                <a:rPr lang="en-US" sz="900" b="1" spc="-10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900" b="1" spc="-25">
                  <a:solidFill>
                    <a:srgbClr val="00AFE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8">
              <a:extLst>
                <a:ext uri="{FF2B5EF4-FFF2-40B4-BE49-F238E27FC236}">
                  <a16:creationId xmlns:a16="http://schemas.microsoft.com/office/drawing/2014/main" id="{E09DCA78-A2B2-80F2-85E8-FD0524CB18D2}"/>
                </a:ext>
              </a:extLst>
            </p:cNvPr>
            <p:cNvSpPr txBox="1"/>
            <p:nvPr/>
          </p:nvSpPr>
          <p:spPr>
            <a:xfrm>
              <a:off x="87769" y="391731"/>
              <a:ext cx="1406525" cy="4051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75"/>
                </a:lnSpc>
                <a:tabLst>
                  <a:tab pos="1392555" algn="r"/>
                </a:tabLst>
              </a:pP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r>
                <a:rPr lang="en-US" sz="900" b="1" spc="-3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900" b="1" spc="-25">
                  <a:solidFill>
                    <a:srgbClr val="40404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25"/>
                </a:spcBef>
              </a:pPr>
              <a:r>
                <a:rPr lang="en-US" sz="9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75565" marR="0">
                <a:lnSpc>
                  <a:spcPts val="1085"/>
                </a:lnSpc>
                <a:spcBef>
                  <a:spcPts val="5"/>
                </a:spcBef>
              </a:pP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  <a:r>
                <a:rPr lang="en-US" sz="900" b="1" spc="-15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900" b="1" spc="-2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9">
              <a:extLst>
                <a:ext uri="{FF2B5EF4-FFF2-40B4-BE49-F238E27FC236}">
                  <a16:creationId xmlns:a16="http://schemas.microsoft.com/office/drawing/2014/main" id="{50E8E274-5FDC-8BA9-7E30-6B56CAC45D43}"/>
                </a:ext>
              </a:extLst>
            </p:cNvPr>
            <p:cNvSpPr txBox="1"/>
            <p:nvPr/>
          </p:nvSpPr>
          <p:spPr>
            <a:xfrm>
              <a:off x="2101024" y="687006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60">
              <a:extLst>
                <a:ext uri="{FF2B5EF4-FFF2-40B4-BE49-F238E27FC236}">
                  <a16:creationId xmlns:a16="http://schemas.microsoft.com/office/drawing/2014/main" id="{D7DB7B31-AEDD-E08F-010A-9EF3DD4F9716}"/>
                </a:ext>
              </a:extLst>
            </p:cNvPr>
            <p:cNvSpPr txBox="1"/>
            <p:nvPr/>
          </p:nvSpPr>
          <p:spPr>
            <a:xfrm>
              <a:off x="481012" y="969835"/>
              <a:ext cx="656590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Development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61">
              <a:extLst>
                <a:ext uri="{FF2B5EF4-FFF2-40B4-BE49-F238E27FC236}">
                  <a16:creationId xmlns:a16="http://schemas.microsoft.com/office/drawing/2014/main" id="{E5601F32-A709-7E7C-2720-68A99A6E9FB6}"/>
                </a:ext>
              </a:extLst>
            </p:cNvPr>
            <p:cNvSpPr txBox="1"/>
            <p:nvPr/>
          </p:nvSpPr>
          <p:spPr>
            <a:xfrm>
              <a:off x="3169602" y="975931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62">
              <a:extLst>
                <a:ext uri="{FF2B5EF4-FFF2-40B4-BE49-F238E27FC236}">
                  <a16:creationId xmlns:a16="http://schemas.microsoft.com/office/drawing/2014/main" id="{799DB646-02D6-7A97-89E1-3E8FC30AFA31}"/>
                </a:ext>
              </a:extLst>
            </p:cNvPr>
            <p:cNvSpPr txBox="1"/>
            <p:nvPr/>
          </p:nvSpPr>
          <p:spPr>
            <a:xfrm>
              <a:off x="781748" y="1258887"/>
              <a:ext cx="3575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3">
              <a:extLst>
                <a:ext uri="{FF2B5EF4-FFF2-40B4-BE49-F238E27FC236}">
                  <a16:creationId xmlns:a16="http://schemas.microsoft.com/office/drawing/2014/main" id="{E546CE03-84BC-19E1-DD78-116920ABB672}"/>
                </a:ext>
              </a:extLst>
            </p:cNvPr>
            <p:cNvSpPr txBox="1"/>
            <p:nvPr/>
          </p:nvSpPr>
          <p:spPr>
            <a:xfrm>
              <a:off x="4062920" y="1265237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spc="-25">
                  <a:solidFill>
                    <a:srgbClr val="40404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64">
              <a:extLst>
                <a:ext uri="{FF2B5EF4-FFF2-40B4-BE49-F238E27FC236}">
                  <a16:creationId xmlns:a16="http://schemas.microsoft.com/office/drawing/2014/main" id="{7882AC00-20B0-EE69-EB2D-685976C41360}"/>
                </a:ext>
              </a:extLst>
            </p:cNvPr>
            <p:cNvSpPr txBox="1"/>
            <p:nvPr/>
          </p:nvSpPr>
          <p:spPr>
            <a:xfrm>
              <a:off x="538543" y="1548066"/>
              <a:ext cx="5988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5">
              <a:extLst>
                <a:ext uri="{FF2B5EF4-FFF2-40B4-BE49-F238E27FC236}">
                  <a16:creationId xmlns:a16="http://schemas.microsoft.com/office/drawing/2014/main" id="{2E2A1B65-7D26-3D87-4547-D3C8F1062A5B}"/>
                </a:ext>
              </a:extLst>
            </p:cNvPr>
            <p:cNvSpPr txBox="1"/>
            <p:nvPr/>
          </p:nvSpPr>
          <p:spPr>
            <a:xfrm>
              <a:off x="4640897" y="1553933"/>
              <a:ext cx="12890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5"/>
                </a:lnSpc>
              </a:pPr>
              <a:r>
                <a:rPr lang="en-US" sz="900" spc="-25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66">
              <a:extLst>
                <a:ext uri="{FF2B5EF4-FFF2-40B4-BE49-F238E27FC236}">
                  <a16:creationId xmlns:a16="http://schemas.microsoft.com/office/drawing/2014/main" id="{7E2887A6-9CAE-2782-938B-AE561A247E84}"/>
                </a:ext>
              </a:extLst>
            </p:cNvPr>
            <p:cNvSpPr txBox="1"/>
            <p:nvPr/>
          </p:nvSpPr>
          <p:spPr>
            <a:xfrm>
              <a:off x="497141" y="1836991"/>
              <a:ext cx="640715" cy="1162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910"/>
                </a:lnSpc>
              </a:pPr>
              <a:r>
                <a:rPr lang="en-US" sz="900" b="1" spc="-1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Maintenance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9FD6327-BA23-6D3A-F95C-3646179AC92C}"/>
                </a:ext>
              </a:extLst>
            </p:cNvPr>
            <p:cNvSpPr txBox="1"/>
            <p:nvPr/>
          </p:nvSpPr>
          <p:spPr>
            <a:xfrm>
              <a:off x="4943538" y="1827124"/>
              <a:ext cx="256540" cy="13271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>
                <a:lnSpc>
                  <a:spcPts val="1040"/>
                </a:lnSpc>
              </a:pPr>
              <a:r>
                <a:rPr lang="en-US" sz="900" spc="385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900" spc="-50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900" spc="200">
                  <a:solidFill>
                    <a:srgbClr val="40404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2400" indent="0" algn="just">
              <a:spcBef>
                <a:spcPts val="0"/>
              </a:spcBef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[1] Y. Li, P. Sun, H. Qi, and S. Lyu, "DeepFake Detection: A Systematic Literature Review," IEEE Access, vol. 9, pp. 123-139, 2021. 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M. K. Punnappurath, A. M. Khan, and A. Majumdar, "DeepFake Detection through Deep Learning," in Proceedings of the IEEE International Conference on Image Processing (ICIP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2020, pp. 3214-3218 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[3] S. Agarwal, T. Bharati, S. Kulkarni, S. Singh, and P. Kumaraguru, "DeepFake Detection Using Machine Learning Algorithms," in Proceedings of the IEEE International Conference on Big Data (Big Data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2021, pp. 5645-5652 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A. K. Tewari, R. Singh, and M. Vatsa, "Deepfake Generation and Detection: Case Study and Challenges," IEEE Transactions on Technology and Society, vol. 3, no. 1, pp. 1-10, 2022..</a:t>
            </a:r>
            <a:r>
              <a:rPr lang="en-US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1188</Words>
  <Application>Microsoft Office PowerPoint</Application>
  <PresentationFormat>Widescreen</PresentationFormat>
  <Paragraphs>240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Cambria</vt:lpstr>
      <vt:lpstr>Times New Roman</vt:lpstr>
      <vt:lpstr>Verdana</vt:lpstr>
      <vt:lpstr>Wingdings</vt:lpstr>
      <vt:lpstr>Bioinformatics</vt:lpstr>
      <vt:lpstr>Development of AI/ML Based solution for detection of face-swap based deep fake videos</vt:lpstr>
      <vt:lpstr>Content</vt:lpstr>
      <vt:lpstr>Problem Statement Number: </vt:lpstr>
      <vt:lpstr>Github Link</vt:lpstr>
      <vt:lpstr>Technology Stack Componenets:</vt:lpstr>
      <vt:lpstr> Analysis of Problem Statement (contd...)   Hardware Requirements : 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Ranjan M B</cp:lastModifiedBy>
  <cp:revision>40</cp:revision>
  <dcterms:modified xsi:type="dcterms:W3CDTF">2025-02-20T18:50:16Z</dcterms:modified>
</cp:coreProperties>
</file>