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74" r:id="rId10"/>
    <p:sldId id="275" r:id="rId11"/>
    <p:sldId id="277" r:id="rId12"/>
    <p:sldId id="276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A3C1D-4E43-4502-8A2A-421A3405F812}" v="9" dt="2025-01-18T18:39:56.131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M B" userId="f006d44536e6bb65" providerId="LiveId" clId="{555A3C1D-4E43-4502-8A2A-421A3405F812}"/>
    <pc:docChg chg="undo custSel addSld delSld modSld">
      <pc:chgData name="Ranjan M B" userId="f006d44536e6bb65" providerId="LiveId" clId="{555A3C1D-4E43-4502-8A2A-421A3405F812}" dt="2025-01-18T18:41:19.563" v="809" actId="20577"/>
      <pc:docMkLst>
        <pc:docMk/>
      </pc:docMkLst>
      <pc:sldChg chg="modSp mod">
        <pc:chgData name="Ranjan M B" userId="f006d44536e6bb65" providerId="LiveId" clId="{555A3C1D-4E43-4502-8A2A-421A3405F812}" dt="2025-01-18T18:36:10.005" v="696" actId="20577"/>
        <pc:sldMkLst>
          <pc:docMk/>
          <pc:sldMk cId="0" sldId="256"/>
        </pc:sldMkLst>
        <pc:spChg chg="mod">
          <ac:chgData name="Ranjan M B" userId="f006d44536e6bb65" providerId="LiveId" clId="{555A3C1D-4E43-4502-8A2A-421A3405F812}" dt="2025-01-18T18:36:10.005" v="696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Ranjan M B" userId="f006d44536e6bb65" providerId="LiveId" clId="{555A3C1D-4E43-4502-8A2A-421A3405F812}" dt="2025-01-18T18:41:19.563" v="809" actId="20577"/>
        <pc:sldMkLst>
          <pc:docMk/>
          <pc:sldMk cId="0" sldId="257"/>
        </pc:sldMkLst>
        <pc:spChg chg="mod">
          <ac:chgData name="Ranjan M B" userId="f006d44536e6bb65" providerId="LiveId" clId="{555A3C1D-4E43-4502-8A2A-421A3405F812}" dt="2025-01-18T18:41:19.563" v="809" actId="20577"/>
          <ac:spMkLst>
            <pc:docMk/>
            <pc:sldMk cId="0" sldId="257"/>
            <ac:spMk id="97" creationId="{00000000-0000-0000-0000-000000000000}"/>
          </ac:spMkLst>
        </pc:spChg>
      </pc:sldChg>
      <pc:sldChg chg="addSp delSp modSp mod">
        <pc:chgData name="Ranjan M B" userId="f006d44536e6bb65" providerId="LiveId" clId="{555A3C1D-4E43-4502-8A2A-421A3405F812}" dt="2025-01-18T18:35:02.585" v="688" actId="478"/>
        <pc:sldMkLst>
          <pc:docMk/>
          <pc:sldMk cId="479890276" sldId="270"/>
        </pc:sldMkLst>
        <pc:spChg chg="del mod">
          <ac:chgData name="Ranjan M B" userId="f006d44536e6bb65" providerId="LiveId" clId="{555A3C1D-4E43-4502-8A2A-421A3405F812}" dt="2025-01-18T18:35:02.585" v="688" actId="478"/>
          <ac:spMkLst>
            <pc:docMk/>
            <pc:sldMk cId="479890276" sldId="270"/>
            <ac:spMk id="2" creationId="{4CB4FC56-6AFC-4FD7-58C4-0A098E42D04B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7" creationId="{1CEF94E3-EE18-B0C5-E964-82FEC7640400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8" creationId="{1BD02ACA-C948-9EBB-7F06-49A59F73F712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1" creationId="{B8D20545-538C-B6E9-6883-4389F4599D3D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2" creationId="{E09DCA78-A2B2-80F2-85E8-FD0524CB18D2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3" creationId="{50E8E274-5FDC-8BA9-7E30-6B56CAC45D43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5" creationId="{E5601F32-A709-7E7C-2720-68A99A6E9FB6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7" creationId="{E546CE03-84BC-19E1-DD78-116920ABB672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8" creationId="{7882AC00-20B0-EE69-EB2D-685976C41360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9" creationId="{2E2A1B65-7D26-3D87-4547-D3C8F1062A5B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20" creationId="{7E2887A6-9CAE-2782-938B-AE561A247E84}"/>
          </ac:spMkLst>
        </pc:spChg>
        <pc:picChg chg="del">
          <ac:chgData name="Ranjan M B" userId="f006d44536e6bb65" providerId="LiveId" clId="{555A3C1D-4E43-4502-8A2A-421A3405F812}" dt="2025-01-18T18:34:13.165" v="682" actId="478"/>
          <ac:picMkLst>
            <pc:docMk/>
            <pc:sldMk cId="479890276" sldId="270"/>
            <ac:picMk id="4" creationId="{EF6CA626-A4F4-BDF9-7783-1DD22E2B8F40}"/>
          </ac:picMkLst>
        </pc:picChg>
      </pc:sldChg>
      <pc:sldChg chg="modSp mod">
        <pc:chgData name="Ranjan M B" userId="f006d44536e6bb65" providerId="LiveId" clId="{555A3C1D-4E43-4502-8A2A-421A3405F812}" dt="2025-01-18T18:33:19.435" v="681" actId="20577"/>
        <pc:sldMkLst>
          <pc:docMk/>
          <pc:sldMk cId="2000455742" sldId="271"/>
        </pc:sldMkLst>
        <pc:spChg chg="mod">
          <ac:chgData name="Ranjan M B" userId="f006d44536e6bb65" providerId="LiveId" clId="{555A3C1D-4E43-4502-8A2A-421A3405F812}" dt="2025-01-18T18:33:19.435" v="681" actId="20577"/>
          <ac:spMkLst>
            <pc:docMk/>
            <pc:sldMk cId="2000455742" sldId="271"/>
            <ac:spMk id="4" creationId="{CDF34831-BFCE-F2F3-AFBB-4B88848DC74B}"/>
          </ac:spMkLst>
        </pc:spChg>
      </pc:sldChg>
      <pc:sldChg chg="modSp mod">
        <pc:chgData name="Ranjan M B" userId="f006d44536e6bb65" providerId="LiveId" clId="{555A3C1D-4E43-4502-8A2A-421A3405F812}" dt="2025-01-18T18:31:34.408" v="582" actId="20577"/>
        <pc:sldMkLst>
          <pc:docMk/>
          <pc:sldMk cId="3338832548" sldId="272"/>
        </pc:sldMkLst>
        <pc:spChg chg="mod">
          <ac:chgData name="Ranjan M B" userId="f006d44536e6bb65" providerId="LiveId" clId="{555A3C1D-4E43-4502-8A2A-421A3405F812}" dt="2025-01-18T18:31:34.408" v="582" actId="20577"/>
          <ac:spMkLst>
            <pc:docMk/>
            <pc:sldMk cId="3338832548" sldId="272"/>
            <ac:spMk id="9" creationId="{96D490BB-D5F1-C54C-15C1-F0DC622F9FBB}"/>
          </ac:spMkLst>
        </pc:spChg>
      </pc:sldChg>
      <pc:sldChg chg="modSp mod">
        <pc:chgData name="Ranjan M B" userId="f006d44536e6bb65" providerId="LiveId" clId="{555A3C1D-4E43-4502-8A2A-421A3405F812}" dt="2025-01-18T18:28:24.723" v="332" actId="20577"/>
        <pc:sldMkLst>
          <pc:docMk/>
          <pc:sldMk cId="1030816154" sldId="273"/>
        </pc:sldMkLst>
        <pc:graphicFrameChg chg="modGraphic">
          <ac:chgData name="Ranjan M B" userId="f006d44536e6bb65" providerId="LiveId" clId="{555A3C1D-4E43-4502-8A2A-421A3405F812}" dt="2025-01-18T18:28:24.723" v="332" actId="20577"/>
          <ac:graphicFrameMkLst>
            <pc:docMk/>
            <pc:sldMk cId="1030816154" sldId="273"/>
            <ac:graphicFrameMk id="2" creationId="{8BD0460E-E3C2-91A3-FA73-21ACFD857775}"/>
          </ac:graphicFrameMkLst>
        </pc:graphicFrameChg>
      </pc:sldChg>
      <pc:sldChg chg="addSp delSp modSp new mod">
        <pc:chgData name="Ranjan M B" userId="f006d44536e6bb65" providerId="LiveId" clId="{555A3C1D-4E43-4502-8A2A-421A3405F812}" dt="2025-01-18T18:37:46.904" v="729" actId="14100"/>
        <pc:sldMkLst>
          <pc:docMk/>
          <pc:sldMk cId="2826872552" sldId="274"/>
        </pc:sldMkLst>
        <pc:spChg chg="mod">
          <ac:chgData name="Ranjan M B" userId="f006d44536e6bb65" providerId="LiveId" clId="{555A3C1D-4E43-4502-8A2A-421A3405F812}" dt="2025-01-18T18:36:37.483" v="723" actId="20577"/>
          <ac:spMkLst>
            <pc:docMk/>
            <pc:sldMk cId="2826872552" sldId="274"/>
            <ac:spMk id="2" creationId="{0E312350-BFAB-A1B0-0BED-B375C90EB665}"/>
          </ac:spMkLst>
        </pc:spChg>
        <pc:spChg chg="del">
          <ac:chgData name="Ranjan M B" userId="f006d44536e6bb65" providerId="LiveId" clId="{555A3C1D-4E43-4502-8A2A-421A3405F812}" dt="2025-01-18T18:37:33.987" v="726" actId="478"/>
          <ac:spMkLst>
            <pc:docMk/>
            <pc:sldMk cId="2826872552" sldId="274"/>
            <ac:spMk id="3" creationId="{4E670E3F-9ACB-FCC2-3A2C-D97C333E6EAE}"/>
          </ac:spMkLst>
        </pc:spChg>
        <pc:picChg chg="add mod">
          <ac:chgData name="Ranjan M B" userId="f006d44536e6bb65" providerId="LiveId" clId="{555A3C1D-4E43-4502-8A2A-421A3405F812}" dt="2025-01-18T18:37:46.904" v="729" actId="14100"/>
          <ac:picMkLst>
            <pc:docMk/>
            <pc:sldMk cId="2826872552" sldId="274"/>
            <ac:picMk id="5" creationId="{03ED4F1D-8E58-9798-DD1E-899A25499035}"/>
          </ac:picMkLst>
        </pc:picChg>
      </pc:sldChg>
      <pc:sldChg chg="addSp delSp modSp new mod">
        <pc:chgData name="Ranjan M B" userId="f006d44536e6bb65" providerId="LiveId" clId="{555A3C1D-4E43-4502-8A2A-421A3405F812}" dt="2025-01-18T18:38:55.024" v="755" actId="478"/>
        <pc:sldMkLst>
          <pc:docMk/>
          <pc:sldMk cId="1855909099" sldId="275"/>
        </pc:sldMkLst>
        <pc:spChg chg="mod">
          <ac:chgData name="Ranjan M B" userId="f006d44536e6bb65" providerId="LiveId" clId="{555A3C1D-4E43-4502-8A2A-421A3405F812}" dt="2025-01-18T18:38:34.849" v="753" actId="20577"/>
          <ac:spMkLst>
            <pc:docMk/>
            <pc:sldMk cId="1855909099" sldId="275"/>
            <ac:spMk id="2" creationId="{5595818D-CB02-B751-9720-1A26EFDC1BE0}"/>
          </ac:spMkLst>
        </pc:spChg>
        <pc:spChg chg="del">
          <ac:chgData name="Ranjan M B" userId="f006d44536e6bb65" providerId="LiveId" clId="{555A3C1D-4E43-4502-8A2A-421A3405F812}" dt="2025-01-18T18:38:55.024" v="755" actId="478"/>
          <ac:spMkLst>
            <pc:docMk/>
            <pc:sldMk cId="1855909099" sldId="275"/>
            <ac:spMk id="3" creationId="{817DF8D4-BACD-A661-9784-C731F297434A}"/>
          </ac:spMkLst>
        </pc:spChg>
        <pc:picChg chg="add mod">
          <ac:chgData name="Ranjan M B" userId="f006d44536e6bb65" providerId="LiveId" clId="{555A3C1D-4E43-4502-8A2A-421A3405F812}" dt="2025-01-18T18:38:47.578" v="754"/>
          <ac:picMkLst>
            <pc:docMk/>
            <pc:sldMk cId="1855909099" sldId="275"/>
            <ac:picMk id="4" creationId="{9AB3CDB0-405E-0EB9-5FD0-C38467BE33F6}"/>
          </ac:picMkLst>
        </pc:picChg>
      </pc:sldChg>
      <pc:sldChg chg="new add del">
        <pc:chgData name="Ranjan M B" userId="f006d44536e6bb65" providerId="LiveId" clId="{555A3C1D-4E43-4502-8A2A-421A3405F812}" dt="2025-01-18T18:38:21.754" v="734" actId="2696"/>
        <pc:sldMkLst>
          <pc:docMk/>
          <pc:sldMk cId="614116600" sldId="276"/>
        </pc:sldMkLst>
      </pc:sldChg>
      <pc:sldChg chg="addSp delSp modSp new mod">
        <pc:chgData name="Ranjan M B" userId="f006d44536e6bb65" providerId="LiveId" clId="{555A3C1D-4E43-4502-8A2A-421A3405F812}" dt="2025-01-18T18:39:30.476" v="772" actId="478"/>
        <pc:sldMkLst>
          <pc:docMk/>
          <pc:sldMk cId="3797088470" sldId="276"/>
        </pc:sldMkLst>
        <pc:spChg chg="mod">
          <ac:chgData name="Ranjan M B" userId="f006d44536e6bb65" providerId="LiveId" clId="{555A3C1D-4E43-4502-8A2A-421A3405F812}" dt="2025-01-18T18:39:12.428" v="770" actId="20577"/>
          <ac:spMkLst>
            <pc:docMk/>
            <pc:sldMk cId="3797088470" sldId="276"/>
            <ac:spMk id="2" creationId="{9F9E89B9-FBD8-3692-9C2E-3262175501A9}"/>
          </ac:spMkLst>
        </pc:spChg>
        <pc:spChg chg="del">
          <ac:chgData name="Ranjan M B" userId="f006d44536e6bb65" providerId="LiveId" clId="{555A3C1D-4E43-4502-8A2A-421A3405F812}" dt="2025-01-18T18:39:30.476" v="772" actId="478"/>
          <ac:spMkLst>
            <pc:docMk/>
            <pc:sldMk cId="3797088470" sldId="276"/>
            <ac:spMk id="3" creationId="{6F69419E-BB41-5DB7-F7E7-58D149880310}"/>
          </ac:spMkLst>
        </pc:spChg>
        <pc:picChg chg="add mod">
          <ac:chgData name="Ranjan M B" userId="f006d44536e6bb65" providerId="LiveId" clId="{555A3C1D-4E43-4502-8A2A-421A3405F812}" dt="2025-01-18T18:39:23.773" v="771"/>
          <ac:picMkLst>
            <pc:docMk/>
            <pc:sldMk cId="3797088470" sldId="276"/>
            <ac:picMk id="4" creationId="{0274A739-AF18-127C-57FC-29517D9896F6}"/>
          </ac:picMkLst>
        </pc:picChg>
      </pc:sldChg>
      <pc:sldChg chg="addSp delSp modSp new mod">
        <pc:chgData name="Ranjan M B" userId="f006d44536e6bb65" providerId="LiveId" clId="{555A3C1D-4E43-4502-8A2A-421A3405F812}" dt="2025-01-18T18:40:11.318" v="787" actId="14100"/>
        <pc:sldMkLst>
          <pc:docMk/>
          <pc:sldMk cId="3125651855" sldId="277"/>
        </pc:sldMkLst>
        <pc:spChg chg="mod">
          <ac:chgData name="Ranjan M B" userId="f006d44536e6bb65" providerId="LiveId" clId="{555A3C1D-4E43-4502-8A2A-421A3405F812}" dt="2025-01-18T18:39:54.170" v="781" actId="20577"/>
          <ac:spMkLst>
            <pc:docMk/>
            <pc:sldMk cId="3125651855" sldId="277"/>
            <ac:spMk id="2" creationId="{90E7D34B-EEB5-2091-8437-4385B1227320}"/>
          </ac:spMkLst>
        </pc:spChg>
        <pc:spChg chg="del">
          <ac:chgData name="Ranjan M B" userId="f006d44536e6bb65" providerId="LiveId" clId="{555A3C1D-4E43-4502-8A2A-421A3405F812}" dt="2025-01-18T18:39:58.406" v="783" actId="478"/>
          <ac:spMkLst>
            <pc:docMk/>
            <pc:sldMk cId="3125651855" sldId="277"/>
            <ac:spMk id="3" creationId="{98939CEC-2612-0663-4F9D-6CDCD142D7E0}"/>
          </ac:spMkLst>
        </pc:spChg>
        <pc:picChg chg="add mod">
          <ac:chgData name="Ranjan M B" userId="f006d44536e6bb65" providerId="LiveId" clId="{555A3C1D-4E43-4502-8A2A-421A3405F812}" dt="2025-01-18T18:40:11.318" v="787" actId="14100"/>
          <ac:picMkLst>
            <pc:docMk/>
            <pc:sldMk cId="3125651855" sldId="277"/>
            <ac:picMk id="4" creationId="{82596C34-8A37-A831-6E7A-1D6BF3E138C8}"/>
          </ac:picMkLst>
        </pc:picChg>
      </pc:sldChg>
      <pc:sldMasterChg chg="addSldLayout delSldLayout">
        <pc:chgData name="Ranjan M B" userId="f006d44536e6bb65" providerId="LiveId" clId="{555A3C1D-4E43-4502-8A2A-421A3405F812}" dt="2025-01-18T18:38:21.754" v="734" actId="2696"/>
        <pc:sldMasterMkLst>
          <pc:docMk/>
          <pc:sldMasterMk cId="0" sldId="2147483659"/>
        </pc:sldMasterMkLst>
        <pc:sldLayoutChg chg="add del">
          <pc:chgData name="Ranjan M B" userId="f006d44536e6bb65" providerId="LiveId" clId="{555A3C1D-4E43-4502-8A2A-421A3405F812}" dt="2025-01-18T18:38:21.754" v="734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ejith30/shreejith_003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njan-mb" TargetMode="External"/><Relationship Id="rId5" Type="http://schemas.openxmlformats.org/officeDocument/2006/relationships/hyperlink" Target="https://github.com/manishadekar" TargetMode="External"/><Relationship Id="rId4" Type="http://schemas.openxmlformats.org/officeDocument/2006/relationships/hyperlink" Target="https://github.com/HarshaVardhan138/Capstone-project-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TYRE PRESSURE MONITORING SYSTEM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91001" y="2100770"/>
            <a:ext cx="406996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Batch Number:  CIT-G13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731269407"/>
              </p:ext>
            </p:extLst>
          </p:nvPr>
        </p:nvGraphicFramePr>
        <p:xfrm>
          <a:off x="553348" y="2513340"/>
          <a:ext cx="5158458" cy="2715361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8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976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Dr.Mohana</a:t>
            </a: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 D.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GB" sz="20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Computer Science and Engineering (IOT)</a:t>
            </a:r>
            <a:endParaRPr lang="en-US" sz="2000" b="1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>
                <a:latin typeface="Aptos" panose="020B0004020202020204" pitchFamily="34" charset="0"/>
              </a:rPr>
              <a:t>Dr. Ananda </a:t>
            </a:r>
            <a:r>
              <a:rPr lang="en-US" sz="2000" b="1" err="1">
                <a:latin typeface="Aptos" panose="020B0004020202020204" pitchFamily="34" charset="0"/>
              </a:rPr>
              <a:t>RaJ</a:t>
            </a:r>
            <a:endParaRPr lang="en-US" sz="2000" b="1">
              <a:solidFill>
                <a:schemeClr val="accent1"/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de-DE" sz="2000" b="1">
                <a:latin typeface="Aptos" panose="020B0004020202020204" pitchFamily="34" charset="0"/>
              </a:rPr>
              <a:t>Ms.Sterlin Minish T N</a:t>
            </a:r>
            <a:endParaRPr lang="en-US" sz="2000" b="1" i="0" u="none" strike="noStrike" cap="none">
              <a:solidFill>
                <a:schemeClr val="accent1"/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>
              <a:solidFill>
                <a:schemeClr val="tx1"/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1E98A-8B87-1956-BAD5-78AC752B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45297"/>
              </p:ext>
            </p:extLst>
          </p:nvPr>
        </p:nvGraphicFramePr>
        <p:xfrm>
          <a:off x="691001" y="3050540"/>
          <a:ext cx="5405000" cy="1483360"/>
        </p:xfrm>
        <a:graphic>
          <a:graphicData uri="http://schemas.openxmlformats.org/drawingml/2006/table">
            <a:tbl>
              <a:tblPr firstRow="1" bandRow="1"/>
              <a:tblGrid>
                <a:gridCol w="2396329">
                  <a:extLst>
                    <a:ext uri="{9D8B030D-6E8A-4147-A177-3AD203B41FA5}">
                      <a16:colId xmlns:a16="http://schemas.microsoft.com/office/drawing/2014/main" val="4235279013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3945868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20211CIT0134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RANJAN 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2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20211CIT0133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5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20211CIT0030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SHREEJITH SHETTY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20211CIT0138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HARSHA VARDHAN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427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818D-CB02-B751-9720-1A26EFDC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Outputs </a:t>
            </a:r>
          </a:p>
        </p:txBody>
      </p:sp>
      <p:pic>
        <p:nvPicPr>
          <p:cNvPr id="4" name="Image 68">
            <a:extLst>
              <a:ext uri="{FF2B5EF4-FFF2-40B4-BE49-F238E27FC236}">
                <a16:creationId xmlns:a16="http://schemas.microsoft.com/office/drawing/2014/main" id="{9AB3CDB0-405E-0EB9-5FD0-C38467BE33F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324100"/>
            <a:ext cx="5334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0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34B-EEB5-2091-8437-4385B122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</a:t>
            </a:r>
          </a:p>
        </p:txBody>
      </p:sp>
      <p:pic>
        <p:nvPicPr>
          <p:cNvPr id="4" name="Image 70">
            <a:extLst>
              <a:ext uri="{FF2B5EF4-FFF2-40B4-BE49-F238E27FC236}">
                <a16:creationId xmlns:a16="http://schemas.microsoft.com/office/drawing/2014/main" id="{82596C34-8A37-A831-6E7A-1D6BF3E138C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2240" y="1844040"/>
            <a:ext cx="6046787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9B9-FBD8-3692-9C2E-32621755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Setup</a:t>
            </a:r>
          </a:p>
        </p:txBody>
      </p:sp>
      <p:pic>
        <p:nvPicPr>
          <p:cNvPr id="4" name="Image 71">
            <a:extLst>
              <a:ext uri="{FF2B5EF4-FFF2-40B4-BE49-F238E27FC236}">
                <a16:creationId xmlns:a16="http://schemas.microsoft.com/office/drawing/2014/main" id="{0274A739-AF18-127C-57FC-29517D9896F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82" y="1888490"/>
            <a:ext cx="4344035" cy="30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r>
              <a:rPr lang="en-US" sz="1600"/>
              <a:t> </a:t>
            </a:r>
            <a:r>
              <a:rPr lang="en-US" sz="2000"/>
              <a:t>[1] TIRE PRESSURE MONITORING SYSTEM USING WIRELESS COMMUNICATION, (IJSRMS) ISSN: 23493771 Volume 2 Issue 2, pg:105-111.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00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/>
              <a:t> [2]    Stephan van Zyl, Sam van </a:t>
            </a:r>
            <a:r>
              <a:rPr lang="en-US" sz="2000" err="1"/>
              <a:t>Goethem</a:t>
            </a:r>
            <a:r>
              <a:rPr lang="en-US" sz="2000"/>
              <a:t>, </a:t>
            </a:r>
            <a:r>
              <a:rPr lang="en-US" sz="2000" err="1"/>
              <a:t>Stratis</a:t>
            </a:r>
            <a:r>
              <a:rPr lang="en-US" sz="2000"/>
              <a:t> </a:t>
            </a:r>
            <a:r>
              <a:rPr lang="en-US" sz="2000" err="1"/>
              <a:t>Kanarachos</a:t>
            </a:r>
            <a:r>
              <a:rPr lang="en-US" sz="2000"/>
              <a:t>, Martin </a:t>
            </a:r>
            <a:r>
              <a:rPr lang="en-US" sz="2000" err="1"/>
              <a:t>Rexeis</a:t>
            </a:r>
            <a:r>
              <a:rPr lang="en-US" sz="2000"/>
              <a:t>, Stefan </a:t>
            </a:r>
            <a:r>
              <a:rPr lang="en-US" sz="2000" err="1"/>
              <a:t>Hausberger</a:t>
            </a:r>
            <a:r>
              <a:rPr lang="en-US" sz="2000"/>
              <a:t>, Richard Smokers, Study on </a:t>
            </a:r>
            <a:r>
              <a:rPr lang="en-US" sz="2000" err="1"/>
              <a:t>Tyre</a:t>
            </a:r>
            <a:r>
              <a:rPr lang="en-US" sz="2000"/>
              <a:t> Pressure Monitoring Systems, TNO-060-DTM-2013-02025, 29 July 2013.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00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/>
              <a:t> [3]  Muhammad Ali </a:t>
            </a:r>
            <a:r>
              <a:rPr lang="en-US" sz="2000" err="1"/>
              <a:t>Mazidi</a:t>
            </a:r>
            <a:r>
              <a:rPr lang="en-US" sz="2000"/>
              <a:t>, Rollin D. Mackinlay, PIC Microcontroller and Embedded systems Using Assembly and c, Danny Causey; Pearson International Edition 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000"/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/>
              <a:t> [4]  “Tire pressure Monitoring system, </a:t>
            </a:r>
            <a:r>
              <a:rPr lang="en-US" sz="2000" err="1"/>
              <a:t>Hilmi</a:t>
            </a:r>
            <a:r>
              <a:rPr lang="en-US" sz="2000"/>
              <a:t> Bin Mohd Zahidi (university Malaysia Pahang) [5] Data-sheet BMP180 Pressure Sensor &amp;RF Transmitter &amp; Receiver.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Output (Images)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:   Bridgestone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 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Both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Description : 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Challenge to monitor the 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tyre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inflation pressure. Large fleets having &gt;100 vehicles extremely difficult to manage </a:t>
            </a:r>
            <a:r>
              <a:rPr lang="en-US" sz="2000" err="1">
                <a:latin typeface="Cambria" panose="02040503050406030204" pitchFamily="18" charset="0"/>
                <a:ea typeface="Cambria" panose="02040503050406030204" pitchFamily="18" charset="0"/>
              </a:rPr>
              <a:t>tyre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maintenance/labor cost. Solution required:- Automotive sensors showing real time inflation pressure through digital platform.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Difficulty Level:  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4C9053-05DF-2C6E-7923-E6AC592AC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89572"/>
              </p:ext>
            </p:extLst>
          </p:nvPr>
        </p:nvGraphicFramePr>
        <p:xfrm>
          <a:off x="973394" y="1599381"/>
          <a:ext cx="8780206" cy="3043127"/>
        </p:xfrm>
        <a:graphic>
          <a:graphicData uri="http://schemas.openxmlformats.org/drawingml/2006/table">
            <a:tbl>
              <a:tblPr firstRow="1" bandRow="1"/>
              <a:tblGrid>
                <a:gridCol w="3400393">
                  <a:extLst>
                    <a:ext uri="{9D8B030D-6E8A-4147-A177-3AD203B41FA5}">
                      <a16:colId xmlns:a16="http://schemas.microsoft.com/office/drawing/2014/main" val="3713720043"/>
                    </a:ext>
                  </a:extLst>
                </a:gridCol>
                <a:gridCol w="5379813">
                  <a:extLst>
                    <a:ext uri="{9D8B030D-6E8A-4147-A177-3AD203B41FA5}">
                      <a16:colId xmlns:a16="http://schemas.microsoft.com/office/drawing/2014/main" val="1990270723"/>
                    </a:ext>
                  </a:extLst>
                </a:gridCol>
              </a:tblGrid>
              <a:tr h="534219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GITHUB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59342"/>
                  </a:ext>
                </a:extLst>
              </a:tr>
              <a:tr h="627227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1.  20211CIT0030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hlinkClick r:id="rId3"/>
                        </a:rPr>
                        <a:t>https://github.com/Shreejith30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9358"/>
                  </a:ext>
                </a:extLst>
              </a:tr>
              <a:tr h="627227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2.  20211CIT0138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https://github.com/HarshaVardhan138/Capstone-project-.git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92108"/>
                  </a:ext>
                </a:extLst>
              </a:tr>
              <a:tr h="627227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3.  20211CIT0133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https://github.com/manishadekar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01795"/>
                  </a:ext>
                </a:extLst>
              </a:tr>
              <a:tr h="627227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4.  20211CIT0134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hlinkClick r:id="rId6"/>
                        </a:rPr>
                        <a:t>https://github.com/Ranjan-mb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5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D0460E-E3C2-91A3-FA73-21ACFD85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90505"/>
              </p:ext>
            </p:extLst>
          </p:nvPr>
        </p:nvGraphicFramePr>
        <p:xfrm>
          <a:off x="988880" y="1662881"/>
          <a:ext cx="8696570" cy="3617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48285">
                  <a:extLst>
                    <a:ext uri="{9D8B030D-6E8A-4147-A177-3AD203B41FA5}">
                      <a16:colId xmlns:a16="http://schemas.microsoft.com/office/drawing/2014/main" val="1006090508"/>
                    </a:ext>
                  </a:extLst>
                </a:gridCol>
                <a:gridCol w="4348285">
                  <a:extLst>
                    <a:ext uri="{9D8B030D-6E8A-4147-A177-3AD203B41FA5}">
                      <a16:colId xmlns:a16="http://schemas.microsoft.com/office/drawing/2014/main" val="901745950"/>
                    </a:ext>
                  </a:extLst>
                </a:gridCol>
              </a:tblGrid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Technology/Tools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739257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Pressure Sensors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XGZP168 Pressure Sensor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54188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Microcontroller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ESP32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873255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Firmware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C/C++ with sensor drivers , Kotlin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5491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RF Communication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81859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In-Vehicle Display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 LCD screen , Android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945844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Cloud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Firebase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271033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Mobile App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Android Studio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311925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Firebase(Real Time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876151"/>
                  </a:ext>
                </a:extLst>
              </a:tr>
              <a:tr h="361704">
                <a:tc>
                  <a:txBody>
                    <a:bodyPr/>
                    <a:lstStyle/>
                    <a:p>
                      <a:r>
                        <a:rPr lang="en-US" b="1"/>
                        <a:t>Apllications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Android Studio , Firebase , Arduino 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8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/>
              <a:t>Hardware Requirements : 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A9DC38-2FB1-EE50-5030-EE602A322227}"/>
              </a:ext>
            </a:extLst>
          </p:cNvPr>
          <p:cNvSpPr/>
          <p:nvPr/>
        </p:nvSpPr>
        <p:spPr>
          <a:xfrm>
            <a:off x="1179870" y="2199721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A2549DB-249A-0C61-D4FD-942511993E73}"/>
              </a:ext>
            </a:extLst>
          </p:cNvPr>
          <p:cNvSpPr/>
          <p:nvPr/>
        </p:nvSpPr>
        <p:spPr>
          <a:xfrm>
            <a:off x="1179871" y="2609728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579C8CB-4133-CD84-8A3B-168C4257D444}"/>
              </a:ext>
            </a:extLst>
          </p:cNvPr>
          <p:cNvSpPr/>
          <p:nvPr/>
        </p:nvSpPr>
        <p:spPr>
          <a:xfrm>
            <a:off x="1179871" y="3017030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0A7F66D-5579-5A21-E2DD-324DFC8D1E2E}"/>
              </a:ext>
            </a:extLst>
          </p:cNvPr>
          <p:cNvSpPr/>
          <p:nvPr/>
        </p:nvSpPr>
        <p:spPr>
          <a:xfrm>
            <a:off x="1179871" y="3650226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490BB-D5F1-C54C-15C1-F0DC622F9FBB}"/>
              </a:ext>
            </a:extLst>
          </p:cNvPr>
          <p:cNvSpPr txBox="1"/>
          <p:nvPr/>
        </p:nvSpPr>
        <p:spPr>
          <a:xfrm>
            <a:off x="1568689" y="2048536"/>
            <a:ext cx="212824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 Sensor(XGZP168)</a:t>
            </a: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ESP32</a:t>
            </a: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I2C Module , LCD Display</a:t>
            </a: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 , Charging Module</a:t>
            </a: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 Board </a:t>
            </a: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 Cable</a:t>
            </a: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Jumper Wires , Charging case</a:t>
            </a:r>
          </a:p>
          <a:p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7C26D6-29F2-6B3E-4950-F967F837D755}"/>
              </a:ext>
            </a:extLst>
          </p:cNvPr>
          <p:cNvSpPr/>
          <p:nvPr/>
        </p:nvSpPr>
        <p:spPr>
          <a:xfrm>
            <a:off x="1179871" y="4105952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93542E-1132-08ED-F0E7-6DBD82B6F5F6}"/>
              </a:ext>
            </a:extLst>
          </p:cNvPr>
          <p:cNvSpPr/>
          <p:nvPr/>
        </p:nvSpPr>
        <p:spPr>
          <a:xfrm>
            <a:off x="1179871" y="4532533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0849F8-4CB1-990B-D01B-5322809F7542}"/>
              </a:ext>
            </a:extLst>
          </p:cNvPr>
          <p:cNvSpPr/>
          <p:nvPr/>
        </p:nvSpPr>
        <p:spPr>
          <a:xfrm>
            <a:off x="1179870" y="4959114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</a:t>
            </a:r>
            <a:r>
              <a:rPr lang="en-US" b="1"/>
              <a:t>Software Requirements 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34831-BFCE-F2F3-AFBB-4B88848DC74B}"/>
              </a:ext>
            </a:extLst>
          </p:cNvPr>
          <p:cNvSpPr txBox="1"/>
          <p:nvPr/>
        </p:nvSpPr>
        <p:spPr>
          <a:xfrm>
            <a:off x="1524000" y="2054941"/>
            <a:ext cx="232816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Languages (C++ , Kotlin )</a:t>
            </a: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Drivers</a:t>
            </a: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 Communication Protocols</a:t>
            </a: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Application(Andoid Studio)</a:t>
            </a: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Backend (Firebase)</a:t>
            </a:r>
          </a:p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</a:p>
          <a:p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89D321D-F481-7F85-1B33-3C9D27417A24}"/>
              </a:ext>
            </a:extLst>
          </p:cNvPr>
          <p:cNvSpPr/>
          <p:nvPr/>
        </p:nvSpPr>
        <p:spPr>
          <a:xfrm>
            <a:off x="1115957" y="2189151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0749C8-90C5-304E-8A08-7AD17CA8E01C}"/>
              </a:ext>
            </a:extLst>
          </p:cNvPr>
          <p:cNvSpPr/>
          <p:nvPr/>
        </p:nvSpPr>
        <p:spPr>
          <a:xfrm>
            <a:off x="1120877" y="2635045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D02B6B-8762-44FA-7068-77FFB8FCF38F}"/>
              </a:ext>
            </a:extLst>
          </p:cNvPr>
          <p:cNvSpPr/>
          <p:nvPr/>
        </p:nvSpPr>
        <p:spPr>
          <a:xfrm>
            <a:off x="1120877" y="3048000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52E1DF-BA49-A26C-A681-69E82367A462}"/>
              </a:ext>
            </a:extLst>
          </p:cNvPr>
          <p:cNvSpPr/>
          <p:nvPr/>
        </p:nvSpPr>
        <p:spPr>
          <a:xfrm>
            <a:off x="1115958" y="3493894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051FFA-0D73-8E2B-D139-F2DB5440C402}"/>
              </a:ext>
            </a:extLst>
          </p:cNvPr>
          <p:cNvSpPr/>
          <p:nvPr/>
        </p:nvSpPr>
        <p:spPr>
          <a:xfrm>
            <a:off x="1115957" y="3906600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71E2F0-94CE-4AFC-6DE4-513CE5E5EC15}"/>
              </a:ext>
            </a:extLst>
          </p:cNvPr>
          <p:cNvSpPr/>
          <p:nvPr/>
        </p:nvSpPr>
        <p:spPr>
          <a:xfrm>
            <a:off x="1106120" y="4349053"/>
            <a:ext cx="265471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E21442-1345-C170-92AD-6FCBA3EA82B8}"/>
              </a:ext>
            </a:extLst>
          </p:cNvPr>
          <p:cNvGrpSpPr>
            <a:grpSpLocks/>
          </p:cNvGrpSpPr>
          <p:nvPr/>
        </p:nvGrpSpPr>
        <p:grpSpPr>
          <a:xfrm>
            <a:off x="3145472" y="2344737"/>
            <a:ext cx="5901055" cy="2168525"/>
            <a:chOff x="4762" y="4762"/>
            <a:chExt cx="5901055" cy="2168525"/>
          </a:xfrm>
        </p:grpSpPr>
        <p:sp>
          <p:nvSpPr>
            <p:cNvPr id="5" name="Graphic 51">
              <a:extLst>
                <a:ext uri="{FF2B5EF4-FFF2-40B4-BE49-F238E27FC236}">
                  <a16:creationId xmlns:a16="http://schemas.microsoft.com/office/drawing/2014/main" id="{BA6C5AE6-4A0F-75DC-416E-7C016D203DAB}"/>
                </a:ext>
              </a:extLst>
            </p:cNvPr>
            <p:cNvSpPr/>
            <p:nvPr/>
          </p:nvSpPr>
          <p:spPr>
            <a:xfrm>
              <a:off x="1929066" y="299402"/>
              <a:ext cx="3503295" cy="1734185"/>
            </a:xfrm>
            <a:custGeom>
              <a:avLst/>
              <a:gdLst/>
              <a:ahLst/>
              <a:cxnLst/>
              <a:rect l="l" t="t" r="r" b="b"/>
              <a:pathLst>
                <a:path w="3503295" h="1734185">
                  <a:moveTo>
                    <a:pt x="0" y="0"/>
                  </a:moveTo>
                  <a:lnTo>
                    <a:pt x="0" y="374523"/>
                  </a:lnTo>
                </a:path>
                <a:path w="3503295" h="1734185">
                  <a:moveTo>
                    <a:pt x="0" y="490347"/>
                  </a:moveTo>
                  <a:lnTo>
                    <a:pt x="0" y="1734185"/>
                  </a:lnTo>
                </a:path>
                <a:path w="3503295" h="1734185">
                  <a:moveTo>
                    <a:pt x="701040" y="490347"/>
                  </a:moveTo>
                  <a:lnTo>
                    <a:pt x="701040" y="1734185"/>
                  </a:lnTo>
                </a:path>
                <a:path w="3503295" h="1734185">
                  <a:moveTo>
                    <a:pt x="701040" y="0"/>
                  </a:moveTo>
                  <a:lnTo>
                    <a:pt x="701040" y="374523"/>
                  </a:lnTo>
                </a:path>
                <a:path w="3503295" h="1734185">
                  <a:moveTo>
                    <a:pt x="1402080" y="779906"/>
                  </a:moveTo>
                  <a:lnTo>
                    <a:pt x="1402080" y="1734185"/>
                  </a:lnTo>
                </a:path>
                <a:path w="3503295" h="1734185">
                  <a:moveTo>
                    <a:pt x="1402080" y="0"/>
                  </a:moveTo>
                  <a:lnTo>
                    <a:pt x="1402080" y="664082"/>
                  </a:lnTo>
                </a:path>
                <a:path w="3503295" h="1734185">
                  <a:moveTo>
                    <a:pt x="2103120" y="1069467"/>
                  </a:moveTo>
                  <a:lnTo>
                    <a:pt x="2103120" y="1734185"/>
                  </a:lnTo>
                </a:path>
                <a:path w="3503295" h="1734185">
                  <a:moveTo>
                    <a:pt x="2103120" y="0"/>
                  </a:moveTo>
                  <a:lnTo>
                    <a:pt x="2103120" y="953643"/>
                  </a:lnTo>
                </a:path>
                <a:path w="3503295" h="1734185">
                  <a:moveTo>
                    <a:pt x="2804160" y="1359027"/>
                  </a:moveTo>
                  <a:lnTo>
                    <a:pt x="2804160" y="1734185"/>
                  </a:lnTo>
                </a:path>
                <a:path w="3503295" h="1734185">
                  <a:moveTo>
                    <a:pt x="2804160" y="0"/>
                  </a:moveTo>
                  <a:lnTo>
                    <a:pt x="2804160" y="1243202"/>
                  </a:lnTo>
                </a:path>
                <a:path w="3503295" h="1734185">
                  <a:moveTo>
                    <a:pt x="3503295" y="0"/>
                  </a:moveTo>
                  <a:lnTo>
                    <a:pt x="3503295" y="1734185"/>
                  </a:lnTo>
                </a:path>
              </a:pathLst>
            </a:custGeom>
            <a:ln w="9525">
              <a:solidFill>
                <a:srgbClr val="D9D9D9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Graphic 52">
              <a:extLst>
                <a:ext uri="{FF2B5EF4-FFF2-40B4-BE49-F238E27FC236}">
                  <a16:creationId xmlns:a16="http://schemas.microsoft.com/office/drawing/2014/main" id="{792CFFD4-FB23-EB2E-7513-5E3A550F4262}"/>
                </a:ext>
              </a:extLst>
            </p:cNvPr>
            <p:cNvSpPr/>
            <p:nvPr/>
          </p:nvSpPr>
          <p:spPr>
            <a:xfrm>
              <a:off x="1229931" y="387413"/>
              <a:ext cx="3677285" cy="1271270"/>
            </a:xfrm>
            <a:custGeom>
              <a:avLst/>
              <a:gdLst/>
              <a:ahLst/>
              <a:cxnLst/>
              <a:rect l="l" t="t" r="r" b="b"/>
              <a:pathLst>
                <a:path w="3677285" h="1271270">
                  <a:moveTo>
                    <a:pt x="385191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385191" y="112776"/>
                  </a:lnTo>
                  <a:lnTo>
                    <a:pt x="385191" y="0"/>
                  </a:lnTo>
                  <a:close/>
                </a:path>
                <a:path w="3677285" h="1271270">
                  <a:moveTo>
                    <a:pt x="1436751" y="286512"/>
                  </a:moveTo>
                  <a:lnTo>
                    <a:pt x="421767" y="286512"/>
                  </a:lnTo>
                  <a:lnTo>
                    <a:pt x="421767" y="402336"/>
                  </a:lnTo>
                  <a:lnTo>
                    <a:pt x="1436751" y="402336"/>
                  </a:lnTo>
                  <a:lnTo>
                    <a:pt x="1436751" y="286512"/>
                  </a:lnTo>
                  <a:close/>
                </a:path>
                <a:path w="3677285" h="1271270">
                  <a:moveTo>
                    <a:pt x="2521839" y="576072"/>
                  </a:moveTo>
                  <a:lnTo>
                    <a:pt x="1470279" y="576072"/>
                  </a:lnTo>
                  <a:lnTo>
                    <a:pt x="1470279" y="691896"/>
                  </a:lnTo>
                  <a:lnTo>
                    <a:pt x="2521839" y="691896"/>
                  </a:lnTo>
                  <a:lnTo>
                    <a:pt x="2521839" y="576072"/>
                  </a:lnTo>
                  <a:close/>
                </a:path>
                <a:path w="3677285" h="1271270">
                  <a:moveTo>
                    <a:pt x="3222879" y="865632"/>
                  </a:moveTo>
                  <a:lnTo>
                    <a:pt x="2555367" y="865632"/>
                  </a:lnTo>
                  <a:lnTo>
                    <a:pt x="2555367" y="981456"/>
                  </a:lnTo>
                  <a:lnTo>
                    <a:pt x="3222879" y="981456"/>
                  </a:lnTo>
                  <a:lnTo>
                    <a:pt x="3222879" y="865632"/>
                  </a:lnTo>
                  <a:close/>
                </a:path>
                <a:path w="3677285" h="1271270">
                  <a:moveTo>
                    <a:pt x="3677031" y="1155192"/>
                  </a:moveTo>
                  <a:lnTo>
                    <a:pt x="3256407" y="1155192"/>
                  </a:lnTo>
                  <a:lnTo>
                    <a:pt x="3256407" y="1271016"/>
                  </a:lnTo>
                  <a:lnTo>
                    <a:pt x="3677031" y="1271016"/>
                  </a:lnTo>
                  <a:lnTo>
                    <a:pt x="3677031" y="11551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Graphic 53">
              <a:extLst>
                <a:ext uri="{FF2B5EF4-FFF2-40B4-BE49-F238E27FC236}">
                  <a16:creationId xmlns:a16="http://schemas.microsoft.com/office/drawing/2014/main" id="{1CEF94E3-EE18-B0C5-E964-82FEC7640400}"/>
                </a:ext>
              </a:extLst>
            </p:cNvPr>
            <p:cNvSpPr/>
            <p:nvPr/>
          </p:nvSpPr>
          <p:spPr>
            <a:xfrm>
              <a:off x="1229931" y="299402"/>
              <a:ext cx="1270" cy="1734185"/>
            </a:xfrm>
            <a:custGeom>
              <a:avLst/>
              <a:gdLst/>
              <a:ahLst/>
              <a:cxnLst/>
              <a:rect l="l" t="t" r="r" b="b"/>
              <a:pathLst>
                <a:path h="1734185">
                  <a:moveTo>
                    <a:pt x="0" y="0"/>
                  </a:moveTo>
                  <a:lnTo>
                    <a:pt x="0" y="1734185"/>
                  </a:lnTo>
                </a:path>
              </a:pathLst>
            </a:custGeom>
            <a:ln w="9525">
              <a:solidFill>
                <a:srgbClr val="D9D9D9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raphic 54">
              <a:extLst>
                <a:ext uri="{FF2B5EF4-FFF2-40B4-BE49-F238E27FC236}">
                  <a16:creationId xmlns:a16="http://schemas.microsoft.com/office/drawing/2014/main" id="{1BD02ACA-C948-9EBB-7F06-49A59F73F712}"/>
                </a:ext>
              </a:extLst>
            </p:cNvPr>
            <p:cNvSpPr/>
            <p:nvPr/>
          </p:nvSpPr>
          <p:spPr>
            <a:xfrm>
              <a:off x="4762" y="4762"/>
              <a:ext cx="5901055" cy="2168525"/>
            </a:xfrm>
            <a:custGeom>
              <a:avLst/>
              <a:gdLst/>
              <a:ahLst/>
              <a:cxnLst/>
              <a:rect l="l" t="t" r="r" b="b"/>
              <a:pathLst>
                <a:path w="5901055" h="2168525">
                  <a:moveTo>
                    <a:pt x="0" y="2168524"/>
                  </a:moveTo>
                  <a:lnTo>
                    <a:pt x="5901055" y="2168524"/>
                  </a:lnTo>
                  <a:lnTo>
                    <a:pt x="5901055" y="0"/>
                  </a:lnTo>
                  <a:lnTo>
                    <a:pt x="0" y="0"/>
                  </a:lnTo>
                  <a:lnTo>
                    <a:pt x="0" y="2168524"/>
                  </a:lnTo>
                  <a:close/>
                </a:path>
              </a:pathLst>
            </a:custGeom>
            <a:ln w="9525">
              <a:solidFill>
                <a:srgbClr val="D9D9D9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0A33C764-7D67-DA72-EDC8-9CC5E0B7DD7A}"/>
                </a:ext>
              </a:extLst>
            </p:cNvPr>
            <p:cNvSpPr txBox="1"/>
            <p:nvPr/>
          </p:nvSpPr>
          <p:spPr>
            <a:xfrm>
              <a:off x="993584" y="98488"/>
              <a:ext cx="48895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19-Sep-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56">
              <a:extLst>
                <a:ext uri="{FF2B5EF4-FFF2-40B4-BE49-F238E27FC236}">
                  <a16:creationId xmlns:a16="http://schemas.microsoft.com/office/drawing/2014/main" id="{1B1F2B78-833E-BF79-B470-6833C86E8C05}"/>
                </a:ext>
              </a:extLst>
            </p:cNvPr>
            <p:cNvSpPr txBox="1"/>
            <p:nvPr/>
          </p:nvSpPr>
          <p:spPr>
            <a:xfrm>
              <a:off x="1727263" y="98488"/>
              <a:ext cx="42164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9-Oct-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B8D20545-538C-B6E9-6883-4389F4599D3D}"/>
                </a:ext>
              </a:extLst>
            </p:cNvPr>
            <p:cNvSpPr txBox="1"/>
            <p:nvPr/>
          </p:nvSpPr>
          <p:spPr>
            <a:xfrm>
              <a:off x="2399093" y="98488"/>
              <a:ext cx="327787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  <a:tabLst>
                  <a:tab pos="687070" algn="l"/>
                  <a:tab pos="1423035" algn="l"/>
                  <a:tab pos="2094865" algn="l"/>
                  <a:tab pos="2806700" algn="l"/>
                </a:tabLst>
              </a:pP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29-Oct-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en-US" sz="900" b="1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18-Nov-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en-US" sz="900" b="1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8-Dec-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en-US" sz="900" b="1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28-Dec-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en-US" sz="900" b="1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17-Jan-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58">
              <a:extLst>
                <a:ext uri="{FF2B5EF4-FFF2-40B4-BE49-F238E27FC236}">
                  <a16:creationId xmlns:a16="http://schemas.microsoft.com/office/drawing/2014/main" id="{E09DCA78-A2B2-80F2-85E8-FD0524CB18D2}"/>
                </a:ext>
              </a:extLst>
            </p:cNvPr>
            <p:cNvSpPr txBox="1"/>
            <p:nvPr/>
          </p:nvSpPr>
          <p:spPr>
            <a:xfrm>
              <a:off x="87769" y="391731"/>
              <a:ext cx="1406525" cy="4051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75"/>
                </a:lnSpc>
                <a:tabLst>
                  <a:tab pos="1392555" algn="r"/>
                </a:tabLst>
              </a:pP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Requirement</a:t>
              </a:r>
              <a:r>
                <a:rPr lang="en-US" sz="900" b="1" spc="-3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900" spc="-25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25"/>
                </a:spcBef>
              </a:pPr>
              <a:r>
                <a:rPr lang="en-US" sz="9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75565" marR="0">
                <a:lnSpc>
                  <a:spcPts val="1085"/>
                </a:lnSpc>
                <a:spcBef>
                  <a:spcPts val="5"/>
                </a:spcBef>
              </a:pP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Planning</a:t>
              </a:r>
              <a:r>
                <a:rPr lang="en-US" sz="900" b="1" spc="-15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900" b="1" spc="-2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59">
              <a:extLst>
                <a:ext uri="{FF2B5EF4-FFF2-40B4-BE49-F238E27FC236}">
                  <a16:creationId xmlns:a16="http://schemas.microsoft.com/office/drawing/2014/main" id="{50E8E274-5FDC-8BA9-7E30-6B56CAC45D43}"/>
                </a:ext>
              </a:extLst>
            </p:cNvPr>
            <p:cNvSpPr txBox="1"/>
            <p:nvPr/>
          </p:nvSpPr>
          <p:spPr>
            <a:xfrm>
              <a:off x="2101024" y="687006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spc="-25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60">
              <a:extLst>
                <a:ext uri="{FF2B5EF4-FFF2-40B4-BE49-F238E27FC236}">
                  <a16:creationId xmlns:a16="http://schemas.microsoft.com/office/drawing/2014/main" id="{D7DB7B31-AEDD-E08F-010A-9EF3DD4F9716}"/>
                </a:ext>
              </a:extLst>
            </p:cNvPr>
            <p:cNvSpPr txBox="1"/>
            <p:nvPr/>
          </p:nvSpPr>
          <p:spPr>
            <a:xfrm>
              <a:off x="481012" y="969835"/>
              <a:ext cx="65659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Development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61">
              <a:extLst>
                <a:ext uri="{FF2B5EF4-FFF2-40B4-BE49-F238E27FC236}">
                  <a16:creationId xmlns:a16="http://schemas.microsoft.com/office/drawing/2014/main" id="{E5601F32-A709-7E7C-2720-68A99A6E9FB6}"/>
                </a:ext>
              </a:extLst>
            </p:cNvPr>
            <p:cNvSpPr txBox="1"/>
            <p:nvPr/>
          </p:nvSpPr>
          <p:spPr>
            <a:xfrm>
              <a:off x="3169602" y="975931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spc="-25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62">
              <a:extLst>
                <a:ext uri="{FF2B5EF4-FFF2-40B4-BE49-F238E27FC236}">
                  <a16:creationId xmlns:a16="http://schemas.microsoft.com/office/drawing/2014/main" id="{799DB646-02D6-7A97-89E1-3E8FC30AFA31}"/>
                </a:ext>
              </a:extLst>
            </p:cNvPr>
            <p:cNvSpPr txBox="1"/>
            <p:nvPr/>
          </p:nvSpPr>
          <p:spPr>
            <a:xfrm>
              <a:off x="781748" y="1258887"/>
              <a:ext cx="3575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63">
              <a:extLst>
                <a:ext uri="{FF2B5EF4-FFF2-40B4-BE49-F238E27FC236}">
                  <a16:creationId xmlns:a16="http://schemas.microsoft.com/office/drawing/2014/main" id="{E546CE03-84BC-19E1-DD78-116920ABB672}"/>
                </a:ext>
              </a:extLst>
            </p:cNvPr>
            <p:cNvSpPr txBox="1"/>
            <p:nvPr/>
          </p:nvSpPr>
          <p:spPr>
            <a:xfrm>
              <a:off x="4062920" y="1265237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spc="-25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64">
              <a:extLst>
                <a:ext uri="{FF2B5EF4-FFF2-40B4-BE49-F238E27FC236}">
                  <a16:creationId xmlns:a16="http://schemas.microsoft.com/office/drawing/2014/main" id="{7882AC00-20B0-EE69-EB2D-685976C41360}"/>
                </a:ext>
              </a:extLst>
            </p:cNvPr>
            <p:cNvSpPr txBox="1"/>
            <p:nvPr/>
          </p:nvSpPr>
          <p:spPr>
            <a:xfrm>
              <a:off x="538543" y="1548066"/>
              <a:ext cx="5988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5">
              <a:extLst>
                <a:ext uri="{FF2B5EF4-FFF2-40B4-BE49-F238E27FC236}">
                  <a16:creationId xmlns:a16="http://schemas.microsoft.com/office/drawing/2014/main" id="{2E2A1B65-7D26-3D87-4547-D3C8F1062A5B}"/>
                </a:ext>
              </a:extLst>
            </p:cNvPr>
            <p:cNvSpPr txBox="1"/>
            <p:nvPr/>
          </p:nvSpPr>
          <p:spPr>
            <a:xfrm>
              <a:off x="4640897" y="1553933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5"/>
                </a:lnSpc>
              </a:pPr>
              <a:r>
                <a:rPr lang="en-US" sz="900" spc="-25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66">
              <a:extLst>
                <a:ext uri="{FF2B5EF4-FFF2-40B4-BE49-F238E27FC236}">
                  <a16:creationId xmlns:a16="http://schemas.microsoft.com/office/drawing/2014/main" id="{7E2887A6-9CAE-2782-938B-AE561A247E84}"/>
                </a:ext>
              </a:extLst>
            </p:cNvPr>
            <p:cNvSpPr txBox="1"/>
            <p:nvPr/>
          </p:nvSpPr>
          <p:spPr>
            <a:xfrm>
              <a:off x="497141" y="1836991"/>
              <a:ext cx="64071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E9FD6327-BA23-6D3A-F95C-3646179AC92C}"/>
                </a:ext>
              </a:extLst>
            </p:cNvPr>
            <p:cNvSpPr txBox="1"/>
            <p:nvPr/>
          </p:nvSpPr>
          <p:spPr>
            <a:xfrm>
              <a:off x="4943538" y="1827124"/>
              <a:ext cx="256540" cy="1327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1040"/>
                </a:lnSpc>
              </a:pPr>
              <a:r>
                <a:rPr lang="en-US" sz="900" spc="385">
                  <a:solidFill>
                    <a:srgbClr val="40404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900" spc="-50">
                  <a:solidFill>
                    <a:srgbClr val="40404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900" spc="200">
                  <a:solidFill>
                    <a:srgbClr val="40404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2350-BFAB-A1B0-0BED-B375C90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Application UI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D4F1D-8E58-9798-DD1E-899A2549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76" y="1101213"/>
            <a:ext cx="3187263" cy="48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255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550</Words>
  <Application>Microsoft Office PowerPoint</Application>
  <PresentationFormat>Widescreen</PresentationFormat>
  <Paragraphs>134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Cambria</vt:lpstr>
      <vt:lpstr>Times New Roman</vt:lpstr>
      <vt:lpstr>Verdana</vt:lpstr>
      <vt:lpstr>Wingdings</vt:lpstr>
      <vt:lpstr>Bioinformatics</vt:lpstr>
      <vt:lpstr>TYRE PRESSURE MONITORING SYSTEM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Mobile Application UI </vt:lpstr>
      <vt:lpstr>Sensor Outputs </vt:lpstr>
      <vt:lpstr>FireBase</vt:lpstr>
      <vt:lpstr>Hardware Setup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Ranjan M B</cp:lastModifiedBy>
  <cp:revision>40</cp:revision>
  <dcterms:modified xsi:type="dcterms:W3CDTF">2025-01-18T18:41:27Z</dcterms:modified>
</cp:coreProperties>
</file>