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What is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Artificial Intelligence (AI) simulates human intelligence in machines.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Enables computers to learn, reason, and solve problems.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Driven by algorithms and large datasets.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Types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Designed for specific tasks.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Examples: Spam filters, recommendation systems, Siri.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Limited capabilities, excels in its niche.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Hypothetical AI with human-level intelligence.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Capable of performing any intellectual task a human can.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Currently doesn't exist.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AI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AI vs. Human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