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400">
                <a:solidFill>
                  <a:srgbClr val="000000"/>
                </a:solidFill>
                <a:latin typeface="Arial"/>
              </a:defRPr>
            </a:pPr>
            <a:r>
              <a:t>Artificial Intelligence: A Transformative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Understanding the Basics and Future Implications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The simulation of human intelligence processes by machines, especially computer systems.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Focuses on creating systems that can learn, reason, and solve problems.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Includes subfields like Machine Learning, Deep Learning, and Natural Language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AI Applications in Everyday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448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AI powers many technologies we use daily, often invisibly.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From personalized recommendations on streaming services to virtual assistants, AI is pervasive.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55448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333333"/>
                </a:solidFill>
              </a:defRPr>
            </a:pPr>
            <a:r>
              <a:t>Image Not Found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Continued advancements in machine learning and deep learning.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Increased automation across various industries.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Ethical considerations and responsible AI development are crucial.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Key Challenges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Data bias and fairness concerns.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Job displacement and workforce adaptation.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Ensuring AI safety and security against misuse.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