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Artificial Intelligence (AI) is the simulation of human intelligence processes by machines, especially computer systems.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These processes include learning, reasoning, and self-correction.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AI aims to create systems capable of performing tasks that typically require human intelligence.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Designed for a specific task.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Examples: Spam filters, recommendation systems, Siri/Alexa.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Limited capabilities; cannot perform outside its programmed domain.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Hypothetical AI with human-level intelligence.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Can perform any intellectual task a human can.</a:t>
            </a:r>
          </a:p>
          <a:p>
            <a:pPr>
              <a:defRPr sz="2400">
                <a:solidFill>
                  <a:srgbClr val="333333"/>
                </a:solidFill>
                <a:latin typeface="Arial"/>
              </a:defRPr>
            </a:pPr>
            <a:r>
              <a:t>Currently does not exist.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AI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The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900">
                <a:solidFill>
                  <a:srgbClr val="000000"/>
                </a:solidFill>
                <a:latin typeface="Arial"/>
              </a:defRPr>
            </a:pPr>
            <a:r>
              <a:t>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