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71d35f5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71d35f5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71d35f5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71d35f5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71d35f5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71d35f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71d35f5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71d35f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171d35f5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171d35f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71d35f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171d35f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171d35f5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171d35f5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d349fa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d349fa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1d349fa9b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1d349fa9b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171d35f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171d35f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37625" y="1086150"/>
            <a:ext cx="50823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 USING CNN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37775" y="31815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 AND CONCLUSION</a:t>
            </a:r>
            <a:endParaRPr sz="27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477300"/>
            <a:ext cx="703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application is able to differentiate between an intruder and an authorized user very conveniently.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model has an accuracy of </a:t>
            </a:r>
            <a:r>
              <a:rPr lang="en" sz="1500" u="sng"/>
              <a:t>99.38%</a:t>
            </a:r>
            <a:r>
              <a:rPr lang="en" sz="1500"/>
              <a:t> on the Labeled Faces in the Wild benchmark.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face detection is performed on live acquired images without any application field in mind.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The system is able to recognize and identify any person and give prompt alerts if the face is not recognised.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System is also capable of detecting and recognizing multiple faces in live acquired images.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THANK</a:t>
            </a:r>
            <a:endParaRPr sz="6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YOU</a:t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7550" y="614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54350" y="1818725"/>
            <a:ext cx="7855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Face recognition has been an integral part of </a:t>
            </a:r>
            <a:r>
              <a:rPr lang="en" sz="1500"/>
              <a:t>today's</a:t>
            </a:r>
            <a:r>
              <a:rPr lang="en" sz="1500"/>
              <a:t> security technology.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-      Our project is a signature-based intrusion detection system.               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-       Facial recognition, in our project  is achieved using Convolutional neural network 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    -       The  project is built using “dlib”, state-of-the-art face recognition library in Python.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   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6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CHALLENGES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848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1) CNN does not encode the position and orientation of the object.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2) Inefficiency to be spatially invariant to images.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3) The exploitation of colors and degradation in performance.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4) Poor predictions when it comes to detecting identical twins.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5) Ageing poses a challenge as face appearance/texture changes over a </a:t>
            </a:r>
            <a:r>
              <a:rPr lang="en" sz="1500"/>
              <a:t>period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METHODOLOGY</a:t>
            </a:r>
            <a:endParaRPr sz="2700"/>
          </a:p>
        </p:txBody>
      </p:sp>
      <p:sp>
        <p:nvSpPr>
          <p:cNvPr id="153" name="Google Shape;153;p16"/>
          <p:cNvSpPr txBox="1"/>
          <p:nvPr/>
        </p:nvSpPr>
        <p:spPr>
          <a:xfrm>
            <a:off x="1412700" y="1026450"/>
            <a:ext cx="3809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do neural networks learn?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63" y="1497325"/>
            <a:ext cx="6183486" cy="31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619350"/>
            <a:ext cx="5481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CONVOLUTIONAL NEURAL NETWORK</a:t>
            </a: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25" y="1387400"/>
            <a:ext cx="6440649" cy="31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495275"/>
            <a:ext cx="70389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STEPS INVOLVED</a:t>
            </a:r>
            <a:endParaRPr sz="1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75" y="1635550"/>
            <a:ext cx="7199349" cy="26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142175"/>
            <a:ext cx="7038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 in processing of  image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950" y="757250"/>
            <a:ext cx="5320001" cy="21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50" y="2951600"/>
            <a:ext cx="5320000" cy="2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100" y="124850"/>
            <a:ext cx="5198951" cy="23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100" y="2571750"/>
            <a:ext cx="5257999" cy="2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175" y="1165400"/>
            <a:ext cx="3177824" cy="251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623" y="1155150"/>
            <a:ext cx="3177825" cy="25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2121" y="3169550"/>
            <a:ext cx="3993099" cy="24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4139625" y="3756100"/>
            <a:ext cx="173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USER TO DATABASE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