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58" r:id="rId16"/>
    <p:sldId id="260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FF8001"/>
    <a:srgbClr val="FF9900"/>
    <a:srgbClr val="5EEC3C"/>
    <a:srgbClr val="FFDC47"/>
    <a:srgbClr val="FFABC9"/>
    <a:srgbClr val="FFFF21"/>
    <a:srgbClr val="9900CC"/>
    <a:srgbClr val="D99B01"/>
    <a:srgbClr val="FF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31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70605" y="2877160"/>
            <a:ext cx="7024430" cy="138382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0605" y="4251506"/>
            <a:ext cx="7024430" cy="61082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5770" y="3946095"/>
            <a:ext cx="1294032" cy="465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73929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4"/>
            <a:ext cx="8246070" cy="320680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586586"/>
            <a:ext cx="8246071" cy="91623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Assignment%202.pptx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0605" y="2724455"/>
            <a:ext cx="7024430" cy="1383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Joint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130" y="1258888"/>
            <a:ext cx="6371377" cy="345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03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79"/>
            <a:ext cx="6719020" cy="763525"/>
          </a:xfrm>
        </p:spPr>
        <p:txBody>
          <a:bodyPr>
            <a:noAutofit/>
          </a:bodyPr>
          <a:lstStyle/>
          <a:p>
            <a:r>
              <a:rPr lang="en-US" sz="2400" dirty="0" smtClean="0"/>
              <a:t>Box Plot:</a:t>
            </a:r>
            <a:br>
              <a:rPr lang="en-US" sz="2400" dirty="0" smtClean="0"/>
            </a:br>
            <a:r>
              <a:rPr lang="en-US" sz="2400" dirty="0" smtClean="0"/>
              <a:t>BMI &gt;30 and &lt;40 are more prone to b e diabetic.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130" y="1697037"/>
            <a:ext cx="6413609" cy="285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44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79"/>
            <a:ext cx="6719020" cy="763525"/>
          </a:xfrm>
        </p:spPr>
        <p:txBody>
          <a:bodyPr>
            <a:noAutofit/>
          </a:bodyPr>
          <a:lstStyle/>
          <a:p>
            <a:r>
              <a:rPr lang="en-US" sz="2400" dirty="0" smtClean="0"/>
              <a:t>Box Plot:</a:t>
            </a:r>
            <a:br>
              <a:rPr lang="en-US" sz="2400" dirty="0" smtClean="0"/>
            </a:br>
            <a:r>
              <a:rPr lang="en-US" sz="2400" dirty="0" smtClean="0"/>
              <a:t>Glucose &gt;120 and &lt;170 are likely to be diabetic and it give more clarity over BMI.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835" y="1701800"/>
            <a:ext cx="6108200" cy="300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82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281175"/>
            <a:ext cx="6871725" cy="916229"/>
          </a:xfrm>
        </p:spPr>
        <p:txBody>
          <a:bodyPr>
            <a:noAutofit/>
          </a:bodyPr>
          <a:lstStyle/>
          <a:p>
            <a:r>
              <a:rPr lang="en-US" sz="2400" dirty="0" smtClean="0"/>
              <a:t>Based on the </a:t>
            </a:r>
            <a:r>
              <a:rPr lang="en-US" sz="2400" dirty="0" err="1" smtClean="0"/>
              <a:t>stripplot</a:t>
            </a:r>
            <a:r>
              <a:rPr lang="en-US" sz="2400" dirty="0" smtClean="0"/>
              <a:t> we can predict that glucose level between 120 to 160 may cause diabetes.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835" y="1701800"/>
            <a:ext cx="5802789" cy="300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59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41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4375" y="1808225"/>
            <a:ext cx="7940660" cy="916230"/>
          </a:xfrm>
        </p:spPr>
        <p:txBody>
          <a:bodyPr>
            <a:normAutofit/>
          </a:bodyPr>
          <a:lstStyle/>
          <a:p>
            <a:r>
              <a:rPr lang="en-US" altLang="en-US" sz="2400" b="1" dirty="0" smtClean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pres?slideindex=1&amp;slidetitle="/>
              </a:rPr>
              <a:t>https://github.com/Ranjan4mh/assigment2_module1.git 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015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6"/>
            <a:ext cx="8695035" cy="381762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1670" y="1655520"/>
            <a:ext cx="1068935" cy="152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diabetic</a:t>
            </a:r>
          </a:p>
          <a:p>
            <a:pPr algn="ctr"/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28720" y="1655521"/>
            <a:ext cx="1068935" cy="152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variable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670" y="3335275"/>
            <a:ext cx="1374345" cy="458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1670" y="4098800"/>
            <a:ext cx="1374345" cy="916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Head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Tail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Describe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907080" y="3182570"/>
            <a:ext cx="305410" cy="152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flipH="1">
            <a:off x="907080" y="3793390"/>
            <a:ext cx="305410" cy="305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670605" y="2266340"/>
            <a:ext cx="458115" cy="458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08475" y="1655520"/>
            <a:ext cx="1221640" cy="152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Visualize</a:t>
            </a:r>
          </a:p>
          <a:p>
            <a:pPr algn="ctr"/>
            <a:r>
              <a:rPr lang="en-US" dirty="0" smtClean="0"/>
              <a:t>Univariate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197655" y="2266340"/>
            <a:ext cx="610820" cy="458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640935" y="1655520"/>
            <a:ext cx="1374345" cy="152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Visualize Bivariate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26100" y="1655520"/>
            <a:ext cx="1221640" cy="152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Visualize</a:t>
            </a:r>
          </a:p>
          <a:p>
            <a:pPr algn="ctr"/>
            <a:r>
              <a:rPr lang="en-US" dirty="0" smtClean="0"/>
              <a:t>3 </a:t>
            </a:r>
            <a:r>
              <a:rPr lang="en-US" dirty="0" err="1" smtClean="0"/>
              <a:t>variate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030115" y="2266340"/>
            <a:ext cx="61082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015280" y="2266340"/>
            <a:ext cx="61082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92245" y="3487980"/>
            <a:ext cx="916230" cy="305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X=BMI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892245" y="3946095"/>
            <a:ext cx="1221640" cy="458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Y=Glucose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892246" y="4556915"/>
            <a:ext cx="1374344" cy="458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Z=Outcome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434130" y="3182570"/>
            <a:ext cx="0" cy="1679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Arrow 25"/>
          <p:cNvSpPr/>
          <p:nvPr/>
        </p:nvSpPr>
        <p:spPr>
          <a:xfrm>
            <a:off x="2434130" y="4556915"/>
            <a:ext cx="458115" cy="458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2434130" y="3946095"/>
            <a:ext cx="458115" cy="458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2434129" y="3335274"/>
            <a:ext cx="458115" cy="458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266591" y="3487980"/>
            <a:ext cx="1374344" cy="1068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Hist</a:t>
            </a:r>
            <a:r>
              <a:rPr lang="en-US" dirty="0" smtClean="0"/>
              <a:t> of X,Y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5946345" y="3335275"/>
            <a:ext cx="1068935" cy="610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Scatter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946345" y="4098799"/>
            <a:ext cx="1068935" cy="916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Correlation Matrix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7778805" y="3487980"/>
            <a:ext cx="1068935" cy="763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Discover rules</a:t>
            </a:r>
            <a:endParaRPr lang="en-US" dirty="0"/>
          </a:p>
        </p:txBody>
      </p:sp>
      <p:sp>
        <p:nvSpPr>
          <p:cNvPr id="33" name="Down Arrow 32"/>
          <p:cNvSpPr/>
          <p:nvPr/>
        </p:nvSpPr>
        <p:spPr>
          <a:xfrm>
            <a:off x="4419295" y="3182570"/>
            <a:ext cx="305410" cy="305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6251755" y="3182570"/>
            <a:ext cx="305410" cy="152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6251755" y="3946095"/>
            <a:ext cx="484632" cy="152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8084215" y="3182570"/>
            <a:ext cx="305410" cy="305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263" y="1808224"/>
            <a:ext cx="8245475" cy="2901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BMI Histogram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6835" y="1749425"/>
            <a:ext cx="6108200" cy="31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Glucose Histogram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6835" y="1649412"/>
            <a:ext cx="6260905" cy="3060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1238" y="1502815"/>
            <a:ext cx="6566502" cy="2901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Scatter plot for X and Y variable</a:t>
            </a:r>
            <a:endParaRPr lang="en-US" dirty="0"/>
          </a:p>
        </p:txBody>
      </p:sp>
      <p:pic>
        <p:nvPicPr>
          <p:cNvPr id="7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1425" y="1350111"/>
            <a:ext cx="6413610" cy="32068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Based on the Scattered Plot </a:t>
            </a:r>
          </a:p>
          <a:p>
            <a:pPr marL="0" indent="0">
              <a:buNone/>
            </a:pPr>
            <a:r>
              <a:rPr lang="en-US" dirty="0" smtClean="0"/>
              <a:t>BMI&gt;30 and BMI&lt;50</a:t>
            </a:r>
          </a:p>
          <a:p>
            <a:pPr marL="0" indent="0">
              <a:buNone/>
            </a:pPr>
            <a:r>
              <a:rPr lang="en-US" dirty="0" smtClean="0"/>
              <a:t>Glucose&gt;125 and &lt;200 are more prone </a:t>
            </a:r>
            <a:r>
              <a:rPr lang="en-US" dirty="0" smtClean="0"/>
              <a:t>for </a:t>
            </a:r>
            <a:r>
              <a:rPr lang="en-US" dirty="0" smtClean="0"/>
              <a:t> </a:t>
            </a:r>
            <a:r>
              <a:rPr lang="en-US" dirty="0" smtClean="0"/>
              <a:t>diabetic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281175"/>
            <a:ext cx="5955495" cy="572644"/>
          </a:xfrm>
        </p:spPr>
        <p:txBody>
          <a:bodyPr>
            <a:noAutofit/>
          </a:bodyPr>
          <a:lstStyle/>
          <a:p>
            <a:r>
              <a:rPr lang="en-US" sz="2400" dirty="0" smtClean="0"/>
              <a:t>Out Layer </a:t>
            </a:r>
            <a:r>
              <a:rPr lang="en-US" sz="2400" dirty="0" smtClean="0"/>
              <a:t>analysis: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238" y="1044700"/>
            <a:ext cx="6566502" cy="33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3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93</Words>
  <Application>Microsoft Office PowerPoint</Application>
  <PresentationFormat>On-screen Show (16:9)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PowerPoint Presentation</vt:lpstr>
      <vt:lpstr>Data Pipeline</vt:lpstr>
      <vt:lpstr>Describe</vt:lpstr>
      <vt:lpstr>BMI Histogram</vt:lpstr>
      <vt:lpstr>Glucose Histogram</vt:lpstr>
      <vt:lpstr>Correlation</vt:lpstr>
      <vt:lpstr>Scatter plot for X and Y variable</vt:lpstr>
      <vt:lpstr>PowerPoint Presentation</vt:lpstr>
      <vt:lpstr>Out Layer analysis:</vt:lpstr>
      <vt:lpstr>Joint Plot</vt:lpstr>
      <vt:lpstr>Box Plot: BMI &gt;30 and &lt;40 are more prone to b e diabetic.</vt:lpstr>
      <vt:lpstr>Box Plot: Glucose &gt;120 and &lt;170 are likely to be diabetic and it give more clarity over BMI.</vt:lpstr>
      <vt:lpstr>Based on the stripplot we can predict that glucose level between 120 to 160 may cause diabetes.</vt:lpstr>
      <vt:lpstr>PowerPoint Presentation</vt:lpstr>
      <vt:lpstr>https://github.com/Ranjan4mh/assigment2_module1.git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Abhishek Ranjan 3</cp:lastModifiedBy>
  <cp:revision>209</cp:revision>
  <dcterms:created xsi:type="dcterms:W3CDTF">2013-08-21T19:17:07Z</dcterms:created>
  <dcterms:modified xsi:type="dcterms:W3CDTF">2018-04-20T14:35:10Z</dcterms:modified>
</cp:coreProperties>
</file>