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E3E3F3-E779-4207-8AD4-EC47E66F4E0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E9C51202-AA51-45D9-B199-7F249EFEDDC0}">
      <dgm:prSet phldrT="[Text]" custT="1"/>
      <dgm:spPr/>
      <dgm:t>
        <a:bodyPr/>
        <a:lstStyle/>
        <a:p>
          <a:r>
            <a:rPr lang="en-IN" sz="1000" b="1" dirty="0" smtClean="0">
              <a:latin typeface="Arial" panose="020B0604020202020204" pitchFamily="34" charset="0"/>
              <a:cs typeface="Arial" panose="020B0604020202020204" pitchFamily="34" charset="0"/>
            </a:rPr>
            <a:t> Dataset</a:t>
          </a:r>
        </a:p>
        <a:p>
          <a:r>
            <a:rPr lang="en-IN" sz="1000" b="1" dirty="0" smtClean="0">
              <a:latin typeface="Arial" panose="020B0604020202020204" pitchFamily="34" charset="0"/>
              <a:cs typeface="Arial" panose="020B0604020202020204" pitchFamily="34" charset="0"/>
            </a:rPr>
            <a:t>Reading datasets from Diabetic.csv</a:t>
          </a:r>
          <a:endParaRPr lang="en-IN" sz="1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28D889-8EFA-45EE-BDCA-9CF73556EA36}" type="parTrans" cxnId="{285FAD66-6618-410E-AC6C-D1F927558EDD}">
      <dgm:prSet/>
      <dgm:spPr/>
      <dgm:t>
        <a:bodyPr/>
        <a:lstStyle/>
        <a:p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203325-BACB-49C4-9FD5-034640965934}" type="sibTrans" cxnId="{285FAD66-6618-410E-AC6C-D1F927558EDD}">
      <dgm:prSet custT="1"/>
      <dgm:spPr/>
      <dgm:t>
        <a:bodyPr/>
        <a:lstStyle/>
        <a:p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EC638D-B0C9-4C13-81B4-9D4208A520DC}">
      <dgm:prSet phldrT="[Text]" custT="1"/>
      <dgm:spPr/>
      <dgm:t>
        <a:bodyPr/>
        <a:lstStyle/>
        <a:p>
          <a:r>
            <a:rPr lang="en-IN" sz="10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000" b="1" dirty="0">
              <a:latin typeface="Arial" panose="020B0604020202020204" pitchFamily="34" charset="0"/>
              <a:cs typeface="Arial" panose="020B0604020202020204" pitchFamily="34" charset="0"/>
            </a:rPr>
            <a:t>Variables</a:t>
          </a:r>
        </a:p>
      </dgm:t>
    </dgm:pt>
    <dgm:pt modelId="{5DBD6B74-D946-4BBE-8E06-BABCB1825907}" type="parTrans" cxnId="{D944D585-9CAF-4251-B104-26FC566F14F7}">
      <dgm:prSet/>
      <dgm:spPr/>
      <dgm:t>
        <a:bodyPr/>
        <a:lstStyle/>
        <a:p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A4A0F2-3901-4EF2-AB80-BD7808744FAA}" type="sibTrans" cxnId="{D944D585-9CAF-4251-B104-26FC566F14F7}">
      <dgm:prSet custT="1"/>
      <dgm:spPr/>
      <dgm:t>
        <a:bodyPr/>
        <a:lstStyle/>
        <a:p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64BAB1-127A-422E-86D7-C9D75BD8146F}">
      <dgm:prSet phldrT="[Text]" custT="1"/>
      <dgm:spPr/>
      <dgm:t>
        <a:bodyPr/>
        <a:lstStyle/>
        <a:p>
          <a:r>
            <a:rPr lang="en-IN" sz="1200" b="1" dirty="0">
              <a:latin typeface="Arial" panose="020B0604020202020204" pitchFamily="34" charset="0"/>
              <a:cs typeface="Arial" panose="020B0604020202020204" pitchFamily="34" charset="0"/>
            </a:rPr>
            <a:t>X </a:t>
          </a:r>
          <a:r>
            <a:rPr lang="en-IN" sz="1200" b="1" dirty="0" smtClean="0">
              <a:latin typeface="Arial" panose="020B0604020202020204" pitchFamily="34" charset="0"/>
              <a:cs typeface="Arial" panose="020B0604020202020204" pitchFamily="34" charset="0"/>
            </a:rPr>
            <a:t>=Age</a:t>
          </a:r>
          <a:endParaRPr lang="en-IN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2668E6-EDFD-4FF9-86D6-A2076F107441}" type="parTrans" cxnId="{920F612F-7D3A-4655-B103-191CE5A29673}">
      <dgm:prSet/>
      <dgm:spPr/>
      <dgm:t>
        <a:bodyPr/>
        <a:lstStyle/>
        <a:p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035DE9-E436-4D99-9774-16F40E4C19A1}" type="sibTrans" cxnId="{920F612F-7D3A-4655-B103-191CE5A29673}">
      <dgm:prSet/>
      <dgm:spPr/>
      <dgm:t>
        <a:bodyPr/>
        <a:lstStyle/>
        <a:p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2D8BBB-C80C-42CE-826C-0F1E280D1D40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algn="l"/>
          <a:endParaRPr lang="en-IN" sz="1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0CCF8F-2ACA-4CD7-97F0-A9E207A5FFC4}" type="parTrans" cxnId="{738572F6-93F1-4578-935E-0C5482034635}">
      <dgm:prSet/>
      <dgm:spPr/>
      <dgm:t>
        <a:bodyPr/>
        <a:lstStyle/>
        <a:p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A5A5A1-584E-43E0-9280-9CEBBFC71BE9}" type="sibTrans" cxnId="{738572F6-93F1-4578-935E-0C5482034635}">
      <dgm:prSet/>
      <dgm:spPr/>
      <dgm:t>
        <a:bodyPr/>
        <a:lstStyle/>
        <a:p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F487D4-014C-46C2-AA69-0EC06E24EC9F}">
      <dgm:prSet phldrT="[Text]" custT="1"/>
      <dgm:spPr/>
      <dgm:t>
        <a:bodyPr/>
        <a:lstStyle/>
        <a:p>
          <a:r>
            <a:rPr lang="en-IN" sz="1200" b="1" dirty="0" err="1" smtClean="0">
              <a:latin typeface="Arial" panose="020B0604020202020204" pitchFamily="34" charset="0"/>
              <a:cs typeface="Arial" panose="020B0604020202020204" pitchFamily="34" charset="0"/>
            </a:rPr>
            <a:t>df.head</a:t>
          </a:r>
          <a:r>
            <a:rPr lang="en-IN" sz="1200" b="1" dirty="0" smtClean="0">
              <a:latin typeface="Arial" panose="020B0604020202020204" pitchFamily="34" charset="0"/>
              <a:cs typeface="Arial" panose="020B0604020202020204" pitchFamily="34" charset="0"/>
            </a:rPr>
            <a:t>()</a:t>
          </a:r>
          <a:endParaRPr lang="en-IN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EE0664-8145-4B32-8EF6-72CF53F43F46}" type="parTrans" cxnId="{4A5ACB0D-F9D6-4DF5-A85D-8B8A3626987F}">
      <dgm:prSet/>
      <dgm:spPr/>
      <dgm:t>
        <a:bodyPr/>
        <a:lstStyle/>
        <a:p>
          <a:endParaRPr lang="en-IN"/>
        </a:p>
      </dgm:t>
    </dgm:pt>
    <dgm:pt modelId="{332C794E-F4ED-47DA-BD6A-930BAAC25387}" type="sibTrans" cxnId="{4A5ACB0D-F9D6-4DF5-A85D-8B8A3626987F}">
      <dgm:prSet/>
      <dgm:spPr/>
      <dgm:t>
        <a:bodyPr/>
        <a:lstStyle/>
        <a:p>
          <a:endParaRPr lang="en-IN"/>
        </a:p>
      </dgm:t>
    </dgm:pt>
    <dgm:pt modelId="{50B39F4C-8C7C-4837-A17E-C669E0DCF0A9}">
      <dgm:prSet phldrT="[Text]" custT="1"/>
      <dgm:spPr/>
      <dgm:t>
        <a:bodyPr/>
        <a:lstStyle/>
        <a:p>
          <a:r>
            <a:rPr lang="en-IN" sz="1200" b="1" dirty="0" err="1" smtClean="0">
              <a:latin typeface="Arial" panose="020B0604020202020204" pitchFamily="34" charset="0"/>
              <a:cs typeface="Arial" panose="020B0604020202020204" pitchFamily="34" charset="0"/>
            </a:rPr>
            <a:t>df.tail</a:t>
          </a:r>
          <a:r>
            <a:rPr lang="en-IN" sz="1200" b="1" dirty="0" smtClean="0">
              <a:latin typeface="Arial" panose="020B0604020202020204" pitchFamily="34" charset="0"/>
              <a:cs typeface="Arial" panose="020B0604020202020204" pitchFamily="34" charset="0"/>
            </a:rPr>
            <a:t>()</a:t>
          </a:r>
          <a:endParaRPr lang="en-IN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69F057-0D67-4F65-A44B-5BAB03613637}" type="parTrans" cxnId="{3E829EA6-AE1F-4C67-9F9F-C3D5B2B26B53}">
      <dgm:prSet/>
      <dgm:spPr/>
      <dgm:t>
        <a:bodyPr/>
        <a:lstStyle/>
        <a:p>
          <a:endParaRPr lang="en-IN"/>
        </a:p>
      </dgm:t>
    </dgm:pt>
    <dgm:pt modelId="{D8FD77CF-AA8A-468D-8C05-11EBBCEB272B}" type="sibTrans" cxnId="{3E829EA6-AE1F-4C67-9F9F-C3D5B2B26B53}">
      <dgm:prSet/>
      <dgm:spPr/>
      <dgm:t>
        <a:bodyPr/>
        <a:lstStyle/>
        <a:p>
          <a:endParaRPr lang="en-IN"/>
        </a:p>
      </dgm:t>
    </dgm:pt>
    <dgm:pt modelId="{1E5BBF1F-F675-4545-AE87-828C42C36211}">
      <dgm:prSet phldrT="[Text]" custT="1"/>
      <dgm:spPr/>
      <dgm:t>
        <a:bodyPr/>
        <a:lstStyle/>
        <a:p>
          <a:r>
            <a:rPr lang="en-IN" sz="1200" b="1" dirty="0" err="1" smtClean="0">
              <a:latin typeface="Arial" panose="020B0604020202020204" pitchFamily="34" charset="0"/>
              <a:cs typeface="Arial" panose="020B0604020202020204" pitchFamily="34" charset="0"/>
            </a:rPr>
            <a:t>df.describe</a:t>
          </a:r>
          <a:r>
            <a:rPr lang="en-IN" sz="1200" b="1" dirty="0" smtClean="0">
              <a:latin typeface="Arial" panose="020B0604020202020204" pitchFamily="34" charset="0"/>
              <a:cs typeface="Arial" panose="020B0604020202020204" pitchFamily="34" charset="0"/>
            </a:rPr>
            <a:t>() </a:t>
          </a:r>
          <a:endParaRPr lang="en-IN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63A063-AC8B-4DEB-97E2-C95E742FC46F}" type="parTrans" cxnId="{DF6C34A1-CDB2-4F97-A4CE-BE69249C12EE}">
      <dgm:prSet/>
      <dgm:spPr/>
      <dgm:t>
        <a:bodyPr/>
        <a:lstStyle/>
        <a:p>
          <a:endParaRPr lang="en-IN"/>
        </a:p>
      </dgm:t>
    </dgm:pt>
    <dgm:pt modelId="{3C75BB49-D224-4A81-A322-61AA0E65639B}" type="sibTrans" cxnId="{DF6C34A1-CDB2-4F97-A4CE-BE69249C12EE}">
      <dgm:prSet/>
      <dgm:spPr/>
      <dgm:t>
        <a:bodyPr/>
        <a:lstStyle/>
        <a:p>
          <a:endParaRPr lang="en-IN"/>
        </a:p>
      </dgm:t>
    </dgm:pt>
    <dgm:pt modelId="{89E0079E-7D2F-4BFD-A574-F18BDCD3AA18}">
      <dgm:prSet phldrT="[Text]" custT="1"/>
      <dgm:spPr/>
      <dgm:t>
        <a:bodyPr/>
        <a:lstStyle/>
        <a:p>
          <a:r>
            <a:rPr lang="en-IN" sz="1200" b="1" dirty="0" smtClean="0">
              <a:latin typeface="Arial" panose="020B0604020202020204" pitchFamily="34" charset="0"/>
              <a:cs typeface="Arial" panose="020B0604020202020204" pitchFamily="34" charset="0"/>
            </a:rPr>
            <a:t>Y=Pregnancies</a:t>
          </a:r>
          <a:endParaRPr lang="en-IN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7084AB-DC6A-4852-8E70-EF89734FD55B}" type="parTrans" cxnId="{18871417-F946-4DB2-AECE-FBCB7C86F5A5}">
      <dgm:prSet/>
      <dgm:spPr/>
      <dgm:t>
        <a:bodyPr/>
        <a:lstStyle/>
        <a:p>
          <a:endParaRPr lang="en-IN"/>
        </a:p>
      </dgm:t>
    </dgm:pt>
    <dgm:pt modelId="{41A9C48F-DE06-427A-A988-78EC5461E201}" type="sibTrans" cxnId="{18871417-F946-4DB2-AECE-FBCB7C86F5A5}">
      <dgm:prSet/>
      <dgm:spPr/>
      <dgm:t>
        <a:bodyPr/>
        <a:lstStyle/>
        <a:p>
          <a:endParaRPr lang="en-IN"/>
        </a:p>
      </dgm:t>
    </dgm:pt>
    <dgm:pt modelId="{5C2AB436-230C-46A9-92D6-D04CAF4B87C4}">
      <dgm:prSet phldrT="[Text]" custT="1"/>
      <dgm:spPr/>
      <dgm:t>
        <a:bodyPr/>
        <a:lstStyle/>
        <a:p>
          <a:r>
            <a:rPr lang="en-IN" sz="1200" b="1" dirty="0" smtClean="0">
              <a:latin typeface="Arial" panose="020B0604020202020204" pitchFamily="34" charset="0"/>
              <a:cs typeface="Arial" panose="020B0604020202020204" pitchFamily="34" charset="0"/>
            </a:rPr>
            <a:t>Z=Outcome</a:t>
          </a:r>
          <a:endParaRPr lang="en-IN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DC3809-3E79-4ADA-933E-4E455C93A71B}" type="parTrans" cxnId="{1BBEF02E-3C0A-4333-AF48-A68C8849431E}">
      <dgm:prSet/>
      <dgm:spPr/>
      <dgm:t>
        <a:bodyPr/>
        <a:lstStyle/>
        <a:p>
          <a:endParaRPr lang="en-IN"/>
        </a:p>
      </dgm:t>
    </dgm:pt>
    <dgm:pt modelId="{0AEB9C6B-31A5-43AB-9777-2D2A8D5632A3}" type="sibTrans" cxnId="{1BBEF02E-3C0A-4333-AF48-A68C8849431E}">
      <dgm:prSet/>
      <dgm:spPr/>
      <dgm:t>
        <a:bodyPr/>
        <a:lstStyle/>
        <a:p>
          <a:endParaRPr lang="en-IN"/>
        </a:p>
      </dgm:t>
    </dgm:pt>
    <dgm:pt modelId="{7D40F78B-D2E5-4FD8-A4D7-5E91BA3B1FD2}">
      <dgm:prSet phldrT="[Text]" custT="1"/>
      <dgm:spPr/>
      <dgm:t>
        <a:bodyPr/>
        <a:lstStyle/>
        <a:p>
          <a:pPr algn="ctr"/>
          <a:r>
            <a:rPr lang="en-IN" sz="1000" b="1" dirty="0" smtClean="0">
              <a:latin typeface="Arial" panose="020B0604020202020204" pitchFamily="34" charset="0"/>
              <a:cs typeface="Arial" panose="020B0604020202020204" pitchFamily="34" charset="0"/>
            </a:rPr>
            <a:t>Correlation Matrix</a:t>
          </a:r>
          <a:endParaRPr lang="en-IN" sz="1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EAF09B-6AB5-444A-93EB-C09126BFC3C1}" type="parTrans" cxnId="{E2E6ED45-2569-4A34-A9C0-E19967616B64}">
      <dgm:prSet/>
      <dgm:spPr/>
      <dgm:t>
        <a:bodyPr/>
        <a:lstStyle/>
        <a:p>
          <a:endParaRPr lang="en-IN"/>
        </a:p>
      </dgm:t>
    </dgm:pt>
    <dgm:pt modelId="{6D31BCB8-20FC-4B9F-9F9F-5FF786A0AC4C}" type="sibTrans" cxnId="{E2E6ED45-2569-4A34-A9C0-E19967616B64}">
      <dgm:prSet/>
      <dgm:spPr/>
      <dgm:t>
        <a:bodyPr/>
        <a:lstStyle/>
        <a:p>
          <a:endParaRPr lang="en-IN"/>
        </a:p>
      </dgm:t>
    </dgm:pt>
    <dgm:pt modelId="{B8023BDF-7919-4DE9-9027-FFA4355A8BB6}">
      <dgm:prSet phldrT="[Text]" custT="1"/>
      <dgm:spPr/>
      <dgm:t>
        <a:bodyPr/>
        <a:lstStyle/>
        <a:p>
          <a:r>
            <a:rPr lang="en-IN" sz="1000" b="1" dirty="0">
              <a:latin typeface="Arial" panose="020B0604020202020204" pitchFamily="34" charset="0"/>
              <a:cs typeface="Arial" panose="020B0604020202020204" pitchFamily="34" charset="0"/>
            </a:rPr>
            <a:t>Visualise</a:t>
          </a:r>
        </a:p>
      </dgm:t>
    </dgm:pt>
    <dgm:pt modelId="{CF84634C-5B51-4CBB-8AC7-6F2A28314C50}" type="parTrans" cxnId="{45125F74-1696-4DC1-B770-57CBE3963799}">
      <dgm:prSet/>
      <dgm:spPr/>
      <dgm:t>
        <a:bodyPr/>
        <a:lstStyle/>
        <a:p>
          <a:endParaRPr lang="en-IN"/>
        </a:p>
      </dgm:t>
    </dgm:pt>
    <dgm:pt modelId="{369BEB50-3C70-446F-A07E-D3479825C530}" type="sibTrans" cxnId="{45125F74-1696-4DC1-B770-57CBE3963799}">
      <dgm:prSet/>
      <dgm:spPr/>
      <dgm:t>
        <a:bodyPr/>
        <a:lstStyle/>
        <a:p>
          <a:endParaRPr lang="en-IN"/>
        </a:p>
      </dgm:t>
    </dgm:pt>
    <dgm:pt modelId="{1C68F978-5EFF-40ED-A74D-23C02B444C94}">
      <dgm:prSet phldrT="[Text]" custT="1"/>
      <dgm:spPr/>
      <dgm:t>
        <a:bodyPr/>
        <a:lstStyle/>
        <a:p>
          <a:r>
            <a:rPr lang="en-IN" sz="1000" dirty="0">
              <a:latin typeface="Arial" panose="020B0604020202020204" pitchFamily="34" charset="0"/>
              <a:cs typeface="Arial" panose="020B0604020202020204" pitchFamily="34" charset="0"/>
            </a:rPr>
            <a:t>3 Variables</a:t>
          </a:r>
        </a:p>
      </dgm:t>
    </dgm:pt>
    <dgm:pt modelId="{07E52E52-7518-4C3D-B7D9-FA635629892E}" type="parTrans" cxnId="{C93D8B82-8D6F-4CA4-8D38-C646B378543A}">
      <dgm:prSet/>
      <dgm:spPr/>
      <dgm:t>
        <a:bodyPr/>
        <a:lstStyle/>
        <a:p>
          <a:endParaRPr lang="en-IN"/>
        </a:p>
      </dgm:t>
    </dgm:pt>
    <dgm:pt modelId="{AEC9C846-FF64-4E83-AA44-730F70A2B468}" type="sibTrans" cxnId="{C93D8B82-8D6F-4CA4-8D38-C646B378543A}">
      <dgm:prSet/>
      <dgm:spPr/>
      <dgm:t>
        <a:bodyPr/>
        <a:lstStyle/>
        <a:p>
          <a:endParaRPr lang="en-IN"/>
        </a:p>
      </dgm:t>
    </dgm:pt>
    <dgm:pt modelId="{3E432599-70DE-43CA-BC36-A9A6823D2975}">
      <dgm:prSet phldrT="[Text]" custT="1"/>
      <dgm:spPr/>
      <dgm:t>
        <a:bodyPr/>
        <a:lstStyle/>
        <a:p>
          <a:pPr algn="ctr"/>
          <a:r>
            <a:rPr lang="en-IN" sz="1000" b="1" dirty="0" smtClean="0">
              <a:latin typeface="Arial" panose="020B0604020202020204" pitchFamily="34" charset="0"/>
              <a:cs typeface="Arial" panose="020B0604020202020204" pitchFamily="34" charset="0"/>
            </a:rPr>
            <a:t>Histograms</a:t>
          </a:r>
          <a:endParaRPr lang="en-IN" sz="1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33AAF5-7E54-4E7E-8D91-DF91ECDA2787}" type="sibTrans" cxnId="{D4E26B37-D940-4E47-8160-3F4C4E8C9C4D}">
      <dgm:prSet/>
      <dgm:spPr/>
      <dgm:t>
        <a:bodyPr/>
        <a:lstStyle/>
        <a:p>
          <a:endParaRPr lang="en-IN"/>
        </a:p>
      </dgm:t>
    </dgm:pt>
    <dgm:pt modelId="{09701C12-D3A4-4AB9-94F2-23C989CCE24B}" type="parTrans" cxnId="{D4E26B37-D940-4E47-8160-3F4C4E8C9C4D}">
      <dgm:prSet/>
      <dgm:spPr/>
      <dgm:t>
        <a:bodyPr/>
        <a:lstStyle/>
        <a:p>
          <a:endParaRPr lang="en-IN"/>
        </a:p>
      </dgm:t>
    </dgm:pt>
    <dgm:pt modelId="{219A648D-C48D-4A60-B0DF-D130947CBC48}">
      <dgm:prSet phldrT="[Text]" custT="1"/>
      <dgm:spPr/>
      <dgm:t>
        <a:bodyPr/>
        <a:lstStyle/>
        <a:p>
          <a:pPr algn="l"/>
          <a:r>
            <a:rPr lang="en-IN" sz="1000" b="1" dirty="0" smtClean="0">
              <a:latin typeface="Arial" panose="020B0604020202020204" pitchFamily="34" charset="0"/>
              <a:cs typeface="Arial" panose="020B0604020202020204" pitchFamily="34" charset="0"/>
            </a:rPr>
            <a:t>Glucose</a:t>
          </a:r>
          <a:endParaRPr lang="en-IN" sz="1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33D94C-8806-42AD-9EE1-EC6D116801B3}" type="sibTrans" cxnId="{5917D4E5-7BAD-4D72-8798-CDEF366D012B}">
      <dgm:prSet/>
      <dgm:spPr/>
      <dgm:t>
        <a:bodyPr/>
        <a:lstStyle/>
        <a:p>
          <a:endParaRPr lang="en-IN"/>
        </a:p>
      </dgm:t>
    </dgm:pt>
    <dgm:pt modelId="{913FEB35-F33A-4007-8100-2C405CC6C4B3}" type="parTrans" cxnId="{5917D4E5-7BAD-4D72-8798-CDEF366D012B}">
      <dgm:prSet/>
      <dgm:spPr/>
      <dgm:t>
        <a:bodyPr/>
        <a:lstStyle/>
        <a:p>
          <a:endParaRPr lang="en-IN"/>
        </a:p>
      </dgm:t>
    </dgm:pt>
    <dgm:pt modelId="{3DD4A29D-86F5-4A68-AC5E-D8E0526E74F1}">
      <dgm:prSet phldrT="[Text]" custT="1"/>
      <dgm:spPr/>
      <dgm:t>
        <a:bodyPr/>
        <a:lstStyle/>
        <a:p>
          <a:pPr algn="l"/>
          <a:r>
            <a:rPr lang="en-IN" sz="1000" b="1" dirty="0" smtClean="0">
              <a:latin typeface="Arial" panose="020B0604020202020204" pitchFamily="34" charset="0"/>
              <a:cs typeface="Arial" panose="020B0604020202020204" pitchFamily="34" charset="0"/>
            </a:rPr>
            <a:t>2Age</a:t>
          </a:r>
          <a:endParaRPr lang="en-IN" sz="1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892510-11DF-4F82-BF34-35AEE96A0FB2}" type="parTrans" cxnId="{7543C5C2-CFB2-42B3-870B-9E8DA9FC56F4}">
      <dgm:prSet/>
      <dgm:spPr/>
      <dgm:t>
        <a:bodyPr/>
        <a:lstStyle/>
        <a:p>
          <a:endParaRPr lang="en-US"/>
        </a:p>
      </dgm:t>
    </dgm:pt>
    <dgm:pt modelId="{168858C5-832D-4001-BAE1-878D63E14E83}" type="sibTrans" cxnId="{7543C5C2-CFB2-42B3-870B-9E8DA9FC56F4}">
      <dgm:prSet/>
      <dgm:spPr/>
      <dgm:t>
        <a:bodyPr/>
        <a:lstStyle/>
        <a:p>
          <a:endParaRPr lang="en-US"/>
        </a:p>
      </dgm:t>
    </dgm:pt>
    <dgm:pt modelId="{2F2CF74E-E031-43AC-873F-55C0132B2C24}">
      <dgm:prSet phldrT="[Text]" custT="1"/>
      <dgm:spPr/>
      <dgm:t>
        <a:bodyPr/>
        <a:lstStyle/>
        <a:p>
          <a:pPr algn="l"/>
          <a:r>
            <a:rPr lang="en-IN" sz="1000" b="1" dirty="0" smtClean="0">
              <a:latin typeface="Arial" panose="020B0604020202020204" pitchFamily="34" charset="0"/>
              <a:cs typeface="Arial" panose="020B0604020202020204" pitchFamily="34" charset="0"/>
            </a:rPr>
            <a:t>3Age</a:t>
          </a:r>
          <a:endParaRPr lang="en-IN" sz="1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660920-1594-4D67-AFAB-ECDA0781426F}" type="parTrans" cxnId="{7E2A141C-0398-4209-8BBB-76E53E85E4C8}">
      <dgm:prSet/>
      <dgm:spPr/>
      <dgm:t>
        <a:bodyPr/>
        <a:lstStyle/>
        <a:p>
          <a:endParaRPr lang="en-US"/>
        </a:p>
      </dgm:t>
    </dgm:pt>
    <dgm:pt modelId="{5993F1B6-F30E-468C-8720-B577B7CB83AF}" type="sibTrans" cxnId="{7E2A141C-0398-4209-8BBB-76E53E85E4C8}">
      <dgm:prSet/>
      <dgm:spPr/>
      <dgm:t>
        <a:bodyPr/>
        <a:lstStyle/>
        <a:p>
          <a:endParaRPr lang="en-US"/>
        </a:p>
      </dgm:t>
    </dgm:pt>
    <dgm:pt modelId="{672D332E-E60E-4E1A-BAF2-87B49EFC2E92}">
      <dgm:prSet phldrT="[Text]" custT="1"/>
      <dgm:spPr/>
      <dgm:t>
        <a:bodyPr/>
        <a:lstStyle/>
        <a:p>
          <a:pPr algn="l"/>
          <a:endParaRPr lang="en-IN" sz="1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B2897C-E811-4E38-AD8A-9C2E7C0A055F}" type="parTrans" cxnId="{5E301BEB-A758-42E4-A10A-44322911A4F9}">
      <dgm:prSet/>
      <dgm:spPr/>
      <dgm:t>
        <a:bodyPr/>
        <a:lstStyle/>
        <a:p>
          <a:endParaRPr lang="en-US"/>
        </a:p>
      </dgm:t>
    </dgm:pt>
    <dgm:pt modelId="{5203B087-F6A1-47D1-BF50-56F0C33AC7B1}" type="sibTrans" cxnId="{5E301BEB-A758-42E4-A10A-44322911A4F9}">
      <dgm:prSet/>
      <dgm:spPr/>
      <dgm:t>
        <a:bodyPr/>
        <a:lstStyle/>
        <a:p>
          <a:endParaRPr lang="en-US"/>
        </a:p>
      </dgm:t>
    </dgm:pt>
    <dgm:pt modelId="{AA9677D9-70AE-4256-AE16-76F5986B26FA}">
      <dgm:prSet phldrT="[Text]" custT="1"/>
      <dgm:spPr/>
      <dgm:t>
        <a:bodyPr/>
        <a:lstStyle/>
        <a:p>
          <a:pPr algn="l"/>
          <a:endParaRPr lang="en-IN" sz="1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909508-8E1E-4684-83C0-AEFF177A78BA}" type="parTrans" cxnId="{CE04934D-F654-47F5-AC70-B4178AE5B496}">
      <dgm:prSet/>
      <dgm:spPr/>
      <dgm:t>
        <a:bodyPr/>
        <a:lstStyle/>
        <a:p>
          <a:endParaRPr lang="en-US"/>
        </a:p>
      </dgm:t>
    </dgm:pt>
    <dgm:pt modelId="{C72DEEA5-2077-42A1-8413-93228EC4838B}" type="sibTrans" cxnId="{CE04934D-F654-47F5-AC70-B4178AE5B496}">
      <dgm:prSet/>
      <dgm:spPr/>
      <dgm:t>
        <a:bodyPr/>
        <a:lstStyle/>
        <a:p>
          <a:endParaRPr lang="en-US"/>
        </a:p>
      </dgm:t>
    </dgm:pt>
    <dgm:pt modelId="{D02E7EF2-2FB0-43BF-80AD-FBC08561DEBB}">
      <dgm:prSet phldrT="[Text]" custT="1"/>
      <dgm:spPr/>
      <dgm:t>
        <a:bodyPr/>
        <a:lstStyle/>
        <a:p>
          <a:pPr algn="l"/>
          <a:endParaRPr lang="en-IN" sz="1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CAE0DB-94A9-4FBF-B209-6E1A3EF394E4}" type="parTrans" cxnId="{564FB3B8-3510-4543-B2DC-87420E466B5F}">
      <dgm:prSet/>
      <dgm:spPr/>
      <dgm:t>
        <a:bodyPr/>
        <a:lstStyle/>
        <a:p>
          <a:endParaRPr lang="en-US"/>
        </a:p>
      </dgm:t>
    </dgm:pt>
    <dgm:pt modelId="{409CB377-E59E-415C-83BA-BDA944604F3E}" type="sibTrans" cxnId="{564FB3B8-3510-4543-B2DC-87420E466B5F}">
      <dgm:prSet/>
      <dgm:spPr/>
      <dgm:t>
        <a:bodyPr/>
        <a:lstStyle/>
        <a:p>
          <a:endParaRPr lang="en-US"/>
        </a:p>
      </dgm:t>
    </dgm:pt>
    <dgm:pt modelId="{407B953B-402D-418D-926D-42E6030FD4BF}">
      <dgm:prSet phldrT="[Text]" custT="1"/>
      <dgm:spPr/>
      <dgm:t>
        <a:bodyPr/>
        <a:lstStyle/>
        <a:p>
          <a:pPr algn="l"/>
          <a:endParaRPr lang="en-IN" sz="1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CD7F9E-0704-4FEF-BF75-77F4333A9221}" type="parTrans" cxnId="{EA6C4E36-9874-47E0-B39C-30D3DEC8EA21}">
      <dgm:prSet/>
      <dgm:spPr/>
      <dgm:t>
        <a:bodyPr/>
        <a:lstStyle/>
        <a:p>
          <a:endParaRPr lang="en-US"/>
        </a:p>
      </dgm:t>
    </dgm:pt>
    <dgm:pt modelId="{B51074CE-BAE0-4450-BE20-DB02827B4087}" type="sibTrans" cxnId="{EA6C4E36-9874-47E0-B39C-30D3DEC8EA21}">
      <dgm:prSet/>
      <dgm:spPr/>
      <dgm:t>
        <a:bodyPr/>
        <a:lstStyle/>
        <a:p>
          <a:endParaRPr lang="en-US"/>
        </a:p>
      </dgm:t>
    </dgm:pt>
    <dgm:pt modelId="{D3B88482-3AE4-41A6-B7D2-9CDCDA6B2769}">
      <dgm:prSet phldrT="[Text]" custT="1"/>
      <dgm:spPr/>
      <dgm:t>
        <a:bodyPr/>
        <a:lstStyle/>
        <a:p>
          <a:r>
            <a:rPr lang="en-IN" sz="1000" dirty="0" smtClean="0">
              <a:latin typeface="Arial" panose="020B0604020202020204" pitchFamily="34" charset="0"/>
              <a:cs typeface="Arial" panose="020B0604020202020204" pitchFamily="34" charset="0"/>
            </a:rPr>
            <a:t>If </a:t>
          </a:r>
          <a:endParaRPr lang="en-IN" sz="1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F5CF06-F6CB-4F9F-8167-4BC834D21E42}" type="parTrans" cxnId="{8AA49126-D119-475A-9703-FFAB86DBBCBA}">
      <dgm:prSet/>
      <dgm:spPr/>
    </dgm:pt>
    <dgm:pt modelId="{5EC476C7-692B-4AFA-B8B0-DE3455F0BE60}" type="sibTrans" cxnId="{8AA49126-D119-475A-9703-FFAB86DBBCBA}">
      <dgm:prSet/>
      <dgm:spPr/>
    </dgm:pt>
    <dgm:pt modelId="{DD7890BC-3C9C-4845-AC3A-DF202FE50EA6}">
      <dgm:prSet phldrT="[Text]" custT="1"/>
      <dgm:spPr/>
      <dgm:t>
        <a:bodyPr/>
        <a:lstStyle/>
        <a:p>
          <a:endParaRPr lang="en-IN" sz="1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77A9DC-F1AB-4588-BB8F-728C2EDDF8AF}" type="parTrans" cxnId="{0BDC0F4C-D3AA-4702-B184-26AF2365F441}">
      <dgm:prSet/>
      <dgm:spPr/>
    </dgm:pt>
    <dgm:pt modelId="{FE010BEC-6216-4CB0-AEFB-1BB163045DB7}" type="sibTrans" cxnId="{0BDC0F4C-D3AA-4702-B184-26AF2365F441}">
      <dgm:prSet/>
      <dgm:spPr/>
    </dgm:pt>
    <dgm:pt modelId="{F5B9D149-C978-4B49-96EB-0FCA659CE8AA}" type="pres">
      <dgm:prSet presAssocID="{1EE3E3F3-E779-4207-8AD4-EC47E66F4E0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574D3-0CEB-4490-A6AE-118DD65E4809}" type="pres">
      <dgm:prSet presAssocID="{E9C51202-AA51-45D9-B199-7F249EFEDDC0}" presName="node" presStyleLbl="node1" presStyleIdx="0" presStyleCnt="5" custScaleY="23338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8A6D37-50B3-49AE-958A-7F407B052640}" type="pres">
      <dgm:prSet presAssocID="{9C203325-BACB-49C4-9FD5-03464096593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D7DFD46-C56E-47E4-BC65-2A30D3D3A0D7}" type="pres">
      <dgm:prSet presAssocID="{9C203325-BACB-49C4-9FD5-03464096593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49C3BEF-92B6-4CF4-8669-02CABBF7D8D2}" type="pres">
      <dgm:prSet presAssocID="{64EC638D-B0C9-4C13-81B4-9D4208A520DC}" presName="node" presStyleLbl="node1" presStyleIdx="1" presStyleCnt="5" custScaleY="24087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30BB91-5B9D-418A-BB6C-5FF8EE7D63E8}" type="pres">
      <dgm:prSet presAssocID="{45A4A0F2-3901-4EF2-AB80-BD7808744FA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9C601B2-715E-41B8-B0CA-181A5C900C98}" type="pres">
      <dgm:prSet presAssocID="{45A4A0F2-3901-4EF2-AB80-BD7808744FA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FB408FAA-19DA-45B2-81BF-F22E8A12CE48}" type="pres">
      <dgm:prSet presAssocID="{452D8BBB-C80C-42CE-826C-0F1E280D1D40}" presName="node" presStyleLbl="node1" presStyleIdx="2" presStyleCnt="5" custScaleX="102642" custScaleY="23993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26CB59-CE08-4ABA-9F11-DF7005897C39}" type="pres">
      <dgm:prSet presAssocID="{58A5A5A1-584E-43E0-9280-9CEBBFC71BE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9825052-F932-44D1-B73D-FDD638EC0E65}" type="pres">
      <dgm:prSet presAssocID="{58A5A5A1-584E-43E0-9280-9CEBBFC71BE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0BA57FF7-C4BC-422A-82B6-F2BAF981D5E9}" type="pres">
      <dgm:prSet presAssocID="{7D40F78B-D2E5-4FD8-A4D7-5E91BA3B1FD2}" presName="node" presStyleLbl="node1" presStyleIdx="3" presStyleCnt="5" custScaleY="251116" custLinFactNeighborX="120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2A699FF-AAB3-4F17-A7B1-43BC44B82368}" type="pres">
      <dgm:prSet presAssocID="{6D31BCB8-20FC-4B9F-9F9F-5FF786A0AC4C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AD5CAF4-6E11-469E-8429-C49B83157847}" type="pres">
      <dgm:prSet presAssocID="{6D31BCB8-20FC-4B9F-9F9F-5FF786A0AC4C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D93A553-5597-4370-9698-7D1C46AC476B}" type="pres">
      <dgm:prSet presAssocID="{B8023BDF-7919-4DE9-9027-FFA4355A8BB6}" presName="node" presStyleLbl="node1" presStyleIdx="4" presStyleCnt="5" custScaleY="26884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944D585-9CAF-4251-B104-26FC566F14F7}" srcId="{1EE3E3F3-E779-4207-8AD4-EC47E66F4E0B}" destId="{64EC638D-B0C9-4C13-81B4-9D4208A520DC}" srcOrd="1" destOrd="0" parTransId="{5DBD6B74-D946-4BBE-8E06-BABCB1825907}" sibTransId="{45A4A0F2-3901-4EF2-AB80-BD7808744FAA}"/>
    <dgm:cxn modelId="{8AA49126-D119-475A-9703-FFAB86DBBCBA}" srcId="{B8023BDF-7919-4DE9-9027-FFA4355A8BB6}" destId="{D3B88482-3AE4-41A6-B7D2-9CDCDA6B2769}" srcOrd="2" destOrd="0" parTransId="{B8F5CF06-F6CB-4F9F-8167-4BC834D21E42}" sibTransId="{5EC476C7-692B-4AFA-B8B0-DE3455F0BE60}"/>
    <dgm:cxn modelId="{46F7AAF5-BA48-4958-AB06-6C7897083E7A}" type="presOf" srcId="{3E432599-70DE-43CA-BC36-A9A6823D2975}" destId="{FB408FAA-19DA-45B2-81BF-F22E8A12CE48}" srcOrd="0" destOrd="1" presId="urn:microsoft.com/office/officeart/2005/8/layout/process1"/>
    <dgm:cxn modelId="{5A0B6BA0-9AE1-4B39-B92E-70EF6473F243}" type="presOf" srcId="{89E0079E-7D2F-4BFD-A574-F18BDCD3AA18}" destId="{349C3BEF-92B6-4CF4-8669-02CABBF7D8D2}" srcOrd="0" destOrd="2" presId="urn:microsoft.com/office/officeart/2005/8/layout/process1"/>
    <dgm:cxn modelId="{1305AE44-FB7B-42A6-B198-872FC4BD2D65}" type="presOf" srcId="{452D8BBB-C80C-42CE-826C-0F1E280D1D40}" destId="{FB408FAA-19DA-45B2-81BF-F22E8A12CE48}" srcOrd="0" destOrd="0" presId="urn:microsoft.com/office/officeart/2005/8/layout/process1"/>
    <dgm:cxn modelId="{738572F6-93F1-4578-935E-0C5482034635}" srcId="{1EE3E3F3-E779-4207-8AD4-EC47E66F4E0B}" destId="{452D8BBB-C80C-42CE-826C-0F1E280D1D40}" srcOrd="2" destOrd="0" parTransId="{670CCF8F-2ACA-4CD7-97F0-A9E207A5FFC4}" sibTransId="{58A5A5A1-584E-43E0-9280-9CEBBFC71BE9}"/>
    <dgm:cxn modelId="{1BBEF02E-3C0A-4333-AF48-A68C8849431E}" srcId="{64EC638D-B0C9-4C13-81B4-9D4208A520DC}" destId="{5C2AB436-230C-46A9-92D6-D04CAF4B87C4}" srcOrd="2" destOrd="0" parTransId="{B7DC3809-3E79-4ADA-933E-4E455C93A71B}" sibTransId="{0AEB9C6B-31A5-43AB-9777-2D2A8D5632A3}"/>
    <dgm:cxn modelId="{C1E98B1E-BB9E-4BAC-A840-D023EB8BB740}" type="presOf" srcId="{6D31BCB8-20FC-4B9F-9F9F-5FF786A0AC4C}" destId="{62A699FF-AAB3-4F17-A7B1-43BC44B82368}" srcOrd="0" destOrd="0" presId="urn:microsoft.com/office/officeart/2005/8/layout/process1"/>
    <dgm:cxn modelId="{94B522D3-A0E9-4C37-BAA8-75610D72FDD5}" type="presOf" srcId="{AA9677D9-70AE-4256-AE16-76F5986B26FA}" destId="{0BA57FF7-C4BC-422A-82B6-F2BAF981D5E9}" srcOrd="0" destOrd="2" presId="urn:microsoft.com/office/officeart/2005/8/layout/process1"/>
    <dgm:cxn modelId="{4D79F0C5-EA20-4490-A77E-1D5D2322D216}" type="presOf" srcId="{58A5A5A1-584E-43E0-9280-9CEBBFC71BE9}" destId="{B026CB59-CE08-4ABA-9F11-DF7005897C39}" srcOrd="0" destOrd="0" presId="urn:microsoft.com/office/officeart/2005/8/layout/process1"/>
    <dgm:cxn modelId="{52D4FD8D-CFCD-427F-9182-C0F29266DEC6}" type="presOf" srcId="{7D40F78B-D2E5-4FD8-A4D7-5E91BA3B1FD2}" destId="{0BA57FF7-C4BC-422A-82B6-F2BAF981D5E9}" srcOrd="0" destOrd="0" presId="urn:microsoft.com/office/officeart/2005/8/layout/process1"/>
    <dgm:cxn modelId="{3E829EA6-AE1F-4C67-9F9F-C3D5B2B26B53}" srcId="{E9C51202-AA51-45D9-B199-7F249EFEDDC0}" destId="{50B39F4C-8C7C-4837-A17E-C669E0DCF0A9}" srcOrd="1" destOrd="0" parTransId="{2B69F057-0D67-4F65-A44B-5BAB03613637}" sibTransId="{D8FD77CF-AA8A-468D-8C05-11EBBCEB272B}"/>
    <dgm:cxn modelId="{F252E17E-518E-4C2B-B911-50661018F62D}" type="presOf" srcId="{219A648D-C48D-4A60-B0DF-D130947CBC48}" destId="{0BA57FF7-C4BC-422A-82B6-F2BAF981D5E9}" srcOrd="0" destOrd="3" presId="urn:microsoft.com/office/officeart/2005/8/layout/process1"/>
    <dgm:cxn modelId="{258B295A-731E-4FDC-90D6-9FD242A503C4}" type="presOf" srcId="{D3B88482-3AE4-41A6-B7D2-9CDCDA6B2769}" destId="{CD93A553-5597-4370-9698-7D1C46AC476B}" srcOrd="0" destOrd="3" presId="urn:microsoft.com/office/officeart/2005/8/layout/process1"/>
    <dgm:cxn modelId="{2E4EB914-3B63-4699-A37A-1A182329EA4E}" type="presOf" srcId="{9C203325-BACB-49C4-9FD5-034640965934}" destId="{6D7DFD46-C56E-47E4-BC65-2A30D3D3A0D7}" srcOrd="1" destOrd="0" presId="urn:microsoft.com/office/officeart/2005/8/layout/process1"/>
    <dgm:cxn modelId="{FAE6BB48-7AFB-42EC-A063-52822357BA99}" type="presOf" srcId="{6D31BCB8-20FC-4B9F-9F9F-5FF786A0AC4C}" destId="{DAD5CAF4-6E11-469E-8429-C49B83157847}" srcOrd="1" destOrd="0" presId="urn:microsoft.com/office/officeart/2005/8/layout/process1"/>
    <dgm:cxn modelId="{7E2A141C-0398-4209-8BBB-76E53E85E4C8}" srcId="{7D40F78B-D2E5-4FD8-A4D7-5E91BA3B1FD2}" destId="{2F2CF74E-E031-43AC-873F-55C0132B2C24}" srcOrd="6" destOrd="0" parTransId="{F3660920-1594-4D67-AFAB-ECDA0781426F}" sibTransId="{5993F1B6-F30E-468C-8720-B577B7CB83AF}"/>
    <dgm:cxn modelId="{5917D4E5-7BAD-4D72-8798-CDEF366D012B}" srcId="{7D40F78B-D2E5-4FD8-A4D7-5E91BA3B1FD2}" destId="{219A648D-C48D-4A60-B0DF-D130947CBC48}" srcOrd="2" destOrd="0" parTransId="{913FEB35-F33A-4007-8100-2C405CC6C4B3}" sibTransId="{0F33D94C-8806-42AD-9EE1-EC6D116801B3}"/>
    <dgm:cxn modelId="{45125F74-1696-4DC1-B770-57CBE3963799}" srcId="{1EE3E3F3-E779-4207-8AD4-EC47E66F4E0B}" destId="{B8023BDF-7919-4DE9-9027-FFA4355A8BB6}" srcOrd="4" destOrd="0" parTransId="{CF84634C-5B51-4CBB-8AC7-6F2A28314C50}" sibTransId="{369BEB50-3C70-446F-A07E-D3479825C530}"/>
    <dgm:cxn modelId="{920F612F-7D3A-4655-B103-191CE5A29673}" srcId="{64EC638D-B0C9-4C13-81B4-9D4208A520DC}" destId="{4164BAB1-127A-422E-86D7-C9D75BD8146F}" srcOrd="0" destOrd="0" parTransId="{902668E6-EDFD-4FF9-86D6-A2076F107441}" sibTransId="{DA035DE9-E436-4D99-9774-16F40E4C19A1}"/>
    <dgm:cxn modelId="{D4E26B37-D940-4E47-8160-3F4C4E8C9C4D}" srcId="{452D8BBB-C80C-42CE-826C-0F1E280D1D40}" destId="{3E432599-70DE-43CA-BC36-A9A6823D2975}" srcOrd="0" destOrd="0" parTransId="{09701C12-D3A4-4AB9-94F2-23C989CCE24B}" sibTransId="{C933AAF5-7E54-4E7E-8D91-DF91ECDA2787}"/>
    <dgm:cxn modelId="{248F1129-1C21-4A05-8BF1-60789BCEAE5F}" type="presOf" srcId="{1E5BBF1F-F675-4545-AE87-828C42C36211}" destId="{E75574D3-0CEB-4490-A6AE-118DD65E4809}" srcOrd="0" destOrd="3" presId="urn:microsoft.com/office/officeart/2005/8/layout/process1"/>
    <dgm:cxn modelId="{9F6EA469-7DB1-43BB-B4A7-934CFDBD3AF4}" type="presOf" srcId="{D02E7EF2-2FB0-43BF-80AD-FBC08561DEBB}" destId="{0BA57FF7-C4BC-422A-82B6-F2BAF981D5E9}" srcOrd="0" destOrd="4" presId="urn:microsoft.com/office/officeart/2005/8/layout/process1"/>
    <dgm:cxn modelId="{4D911DC5-C4DA-4597-A2FE-14F2537E1B74}" type="presOf" srcId="{407B953B-402D-418D-926D-42E6030FD4BF}" destId="{0BA57FF7-C4BC-422A-82B6-F2BAF981D5E9}" srcOrd="0" destOrd="6" presId="urn:microsoft.com/office/officeart/2005/8/layout/process1"/>
    <dgm:cxn modelId="{4A5ACB0D-F9D6-4DF5-A85D-8B8A3626987F}" srcId="{E9C51202-AA51-45D9-B199-7F249EFEDDC0}" destId="{FFF487D4-014C-46C2-AA69-0EC06E24EC9F}" srcOrd="0" destOrd="0" parTransId="{18EE0664-8145-4B32-8EF6-72CF53F43F46}" sibTransId="{332C794E-F4ED-47DA-BD6A-930BAAC25387}"/>
    <dgm:cxn modelId="{13A47125-1FAC-46AB-88F7-3B245A906B4F}" type="presOf" srcId="{45A4A0F2-3901-4EF2-AB80-BD7808744FAA}" destId="{29C601B2-715E-41B8-B0CA-181A5C900C98}" srcOrd="1" destOrd="0" presId="urn:microsoft.com/office/officeart/2005/8/layout/process1"/>
    <dgm:cxn modelId="{F4660FC0-27BA-45F0-AB83-8DA18BDE8B64}" type="presOf" srcId="{5C2AB436-230C-46A9-92D6-D04CAF4B87C4}" destId="{349C3BEF-92B6-4CF4-8669-02CABBF7D8D2}" srcOrd="0" destOrd="3" presId="urn:microsoft.com/office/officeart/2005/8/layout/process1"/>
    <dgm:cxn modelId="{0BDC0F4C-D3AA-4702-B184-26AF2365F441}" srcId="{B8023BDF-7919-4DE9-9027-FFA4355A8BB6}" destId="{DD7890BC-3C9C-4845-AC3A-DF202FE50EA6}" srcOrd="1" destOrd="0" parTransId="{BE77A9DC-F1AB-4588-BB8F-728C2EDDF8AF}" sibTransId="{FE010BEC-6216-4CB0-AEFB-1BB163045DB7}"/>
    <dgm:cxn modelId="{7543C5C2-CFB2-42B3-870B-9E8DA9FC56F4}" srcId="{7D40F78B-D2E5-4FD8-A4D7-5E91BA3B1FD2}" destId="{3DD4A29D-86F5-4A68-AC5E-D8E0526E74F1}" srcOrd="4" destOrd="0" parTransId="{00892510-11DF-4F82-BF34-35AEE96A0FB2}" sibTransId="{168858C5-832D-4001-BAE1-878D63E14E83}"/>
    <dgm:cxn modelId="{5E301BEB-A758-42E4-A10A-44322911A4F9}" srcId="{7D40F78B-D2E5-4FD8-A4D7-5E91BA3B1FD2}" destId="{672D332E-E60E-4E1A-BAF2-87B49EFC2E92}" srcOrd="0" destOrd="0" parTransId="{C5B2897C-E811-4E38-AD8A-9C2E7C0A055F}" sibTransId="{5203B087-F6A1-47D1-BF50-56F0C33AC7B1}"/>
    <dgm:cxn modelId="{DF6C34A1-CDB2-4F97-A4CE-BE69249C12EE}" srcId="{E9C51202-AA51-45D9-B199-7F249EFEDDC0}" destId="{1E5BBF1F-F675-4545-AE87-828C42C36211}" srcOrd="2" destOrd="0" parTransId="{4163A063-AC8B-4DEB-97E2-C95E742FC46F}" sibTransId="{3C75BB49-D224-4A81-A322-61AA0E65639B}"/>
    <dgm:cxn modelId="{CBEF500C-297D-4827-BD2B-A936FE3827D8}" type="presOf" srcId="{FFF487D4-014C-46C2-AA69-0EC06E24EC9F}" destId="{E75574D3-0CEB-4490-A6AE-118DD65E4809}" srcOrd="0" destOrd="1" presId="urn:microsoft.com/office/officeart/2005/8/layout/process1"/>
    <dgm:cxn modelId="{52BDA2F6-3BBA-4A14-9524-A2E17835EC5E}" type="presOf" srcId="{50B39F4C-8C7C-4837-A17E-C669E0DCF0A9}" destId="{E75574D3-0CEB-4490-A6AE-118DD65E4809}" srcOrd="0" destOrd="2" presId="urn:microsoft.com/office/officeart/2005/8/layout/process1"/>
    <dgm:cxn modelId="{CE04934D-F654-47F5-AC70-B4178AE5B496}" srcId="{7D40F78B-D2E5-4FD8-A4D7-5E91BA3B1FD2}" destId="{AA9677D9-70AE-4256-AE16-76F5986B26FA}" srcOrd="1" destOrd="0" parTransId="{32909508-8E1E-4684-83C0-AEFF177A78BA}" sibTransId="{C72DEEA5-2077-42A1-8413-93228EC4838B}"/>
    <dgm:cxn modelId="{564FB3B8-3510-4543-B2DC-87420E466B5F}" srcId="{7D40F78B-D2E5-4FD8-A4D7-5E91BA3B1FD2}" destId="{D02E7EF2-2FB0-43BF-80AD-FBC08561DEBB}" srcOrd="3" destOrd="0" parTransId="{90CAE0DB-94A9-4FBF-B209-6E1A3EF394E4}" sibTransId="{409CB377-E59E-415C-83BA-BDA944604F3E}"/>
    <dgm:cxn modelId="{C61FB0D6-FEA7-4D77-B991-B997C1B56D1B}" type="presOf" srcId="{E9C51202-AA51-45D9-B199-7F249EFEDDC0}" destId="{E75574D3-0CEB-4490-A6AE-118DD65E4809}" srcOrd="0" destOrd="0" presId="urn:microsoft.com/office/officeart/2005/8/layout/process1"/>
    <dgm:cxn modelId="{A56144BB-AD51-4EC6-81F8-44F9167CE84E}" type="presOf" srcId="{1EE3E3F3-E779-4207-8AD4-EC47E66F4E0B}" destId="{F5B9D149-C978-4B49-96EB-0FCA659CE8AA}" srcOrd="0" destOrd="0" presId="urn:microsoft.com/office/officeart/2005/8/layout/process1"/>
    <dgm:cxn modelId="{6AEB639E-20CC-4D63-A610-677A6F37E1CF}" type="presOf" srcId="{64EC638D-B0C9-4C13-81B4-9D4208A520DC}" destId="{349C3BEF-92B6-4CF4-8669-02CABBF7D8D2}" srcOrd="0" destOrd="0" presId="urn:microsoft.com/office/officeart/2005/8/layout/process1"/>
    <dgm:cxn modelId="{EA6C4E36-9874-47E0-B39C-30D3DEC8EA21}" srcId="{7D40F78B-D2E5-4FD8-A4D7-5E91BA3B1FD2}" destId="{407B953B-402D-418D-926D-42E6030FD4BF}" srcOrd="5" destOrd="0" parTransId="{FFCD7F9E-0704-4FEF-BF75-77F4333A9221}" sibTransId="{B51074CE-BAE0-4450-BE20-DB02827B4087}"/>
    <dgm:cxn modelId="{C44C8612-4BA0-4BC5-9EC7-9B1FFD4503A3}" type="presOf" srcId="{4164BAB1-127A-422E-86D7-C9D75BD8146F}" destId="{349C3BEF-92B6-4CF4-8669-02CABBF7D8D2}" srcOrd="0" destOrd="1" presId="urn:microsoft.com/office/officeart/2005/8/layout/process1"/>
    <dgm:cxn modelId="{18871417-F946-4DB2-AECE-FBCB7C86F5A5}" srcId="{64EC638D-B0C9-4C13-81B4-9D4208A520DC}" destId="{89E0079E-7D2F-4BFD-A574-F18BDCD3AA18}" srcOrd="1" destOrd="0" parTransId="{FC7084AB-DC6A-4852-8E70-EF89734FD55B}" sibTransId="{41A9C48F-DE06-427A-A988-78EC5461E201}"/>
    <dgm:cxn modelId="{C93D8B82-8D6F-4CA4-8D38-C646B378543A}" srcId="{B8023BDF-7919-4DE9-9027-FFA4355A8BB6}" destId="{1C68F978-5EFF-40ED-A74D-23C02B444C94}" srcOrd="0" destOrd="0" parTransId="{07E52E52-7518-4C3D-B7D9-FA635629892E}" sibTransId="{AEC9C846-FF64-4E83-AA44-730F70A2B468}"/>
    <dgm:cxn modelId="{139FF8A9-67CF-4115-A1FC-7F7B258DA1F8}" type="presOf" srcId="{672D332E-E60E-4E1A-BAF2-87B49EFC2E92}" destId="{0BA57FF7-C4BC-422A-82B6-F2BAF981D5E9}" srcOrd="0" destOrd="1" presId="urn:microsoft.com/office/officeart/2005/8/layout/process1"/>
    <dgm:cxn modelId="{4361AD10-F232-427B-A35D-CAD6AC219033}" type="presOf" srcId="{B8023BDF-7919-4DE9-9027-FFA4355A8BB6}" destId="{CD93A553-5597-4370-9698-7D1C46AC476B}" srcOrd="0" destOrd="0" presId="urn:microsoft.com/office/officeart/2005/8/layout/process1"/>
    <dgm:cxn modelId="{E2E6ED45-2569-4A34-A9C0-E19967616B64}" srcId="{1EE3E3F3-E779-4207-8AD4-EC47E66F4E0B}" destId="{7D40F78B-D2E5-4FD8-A4D7-5E91BA3B1FD2}" srcOrd="3" destOrd="0" parTransId="{20EAF09B-6AB5-444A-93EB-C09126BFC3C1}" sibTransId="{6D31BCB8-20FC-4B9F-9F9F-5FF786A0AC4C}"/>
    <dgm:cxn modelId="{7D0ABABD-B5DE-42DD-B899-FD3A531F7509}" type="presOf" srcId="{DD7890BC-3C9C-4845-AC3A-DF202FE50EA6}" destId="{CD93A553-5597-4370-9698-7D1C46AC476B}" srcOrd="0" destOrd="2" presId="urn:microsoft.com/office/officeart/2005/8/layout/process1"/>
    <dgm:cxn modelId="{559B7F44-DD01-4189-BC46-505B89D9E880}" type="presOf" srcId="{45A4A0F2-3901-4EF2-AB80-BD7808744FAA}" destId="{BB30BB91-5B9D-418A-BB6C-5FF8EE7D63E8}" srcOrd="0" destOrd="0" presId="urn:microsoft.com/office/officeart/2005/8/layout/process1"/>
    <dgm:cxn modelId="{285FAD66-6618-410E-AC6C-D1F927558EDD}" srcId="{1EE3E3F3-E779-4207-8AD4-EC47E66F4E0B}" destId="{E9C51202-AA51-45D9-B199-7F249EFEDDC0}" srcOrd="0" destOrd="0" parTransId="{0228D889-8EFA-45EE-BDCA-9CF73556EA36}" sibTransId="{9C203325-BACB-49C4-9FD5-034640965934}"/>
    <dgm:cxn modelId="{2809A617-FF4A-4025-8948-6690DA1C2D85}" type="presOf" srcId="{9C203325-BACB-49C4-9FD5-034640965934}" destId="{C58A6D37-50B3-49AE-958A-7F407B052640}" srcOrd="0" destOrd="0" presId="urn:microsoft.com/office/officeart/2005/8/layout/process1"/>
    <dgm:cxn modelId="{393DA467-F2E5-46F1-8B10-7332C91F7B16}" type="presOf" srcId="{58A5A5A1-584E-43E0-9280-9CEBBFC71BE9}" destId="{B9825052-F932-44D1-B73D-FDD638EC0E65}" srcOrd="1" destOrd="0" presId="urn:microsoft.com/office/officeart/2005/8/layout/process1"/>
    <dgm:cxn modelId="{70D3DA6A-8DB3-4401-845C-83D1EE724474}" type="presOf" srcId="{1C68F978-5EFF-40ED-A74D-23C02B444C94}" destId="{CD93A553-5597-4370-9698-7D1C46AC476B}" srcOrd="0" destOrd="1" presId="urn:microsoft.com/office/officeart/2005/8/layout/process1"/>
    <dgm:cxn modelId="{56D24092-D46B-4D8D-AB26-047C7463A2DF}" type="presOf" srcId="{2F2CF74E-E031-43AC-873F-55C0132B2C24}" destId="{0BA57FF7-C4BC-422A-82B6-F2BAF981D5E9}" srcOrd="0" destOrd="7" presId="urn:microsoft.com/office/officeart/2005/8/layout/process1"/>
    <dgm:cxn modelId="{A1483D68-BAF1-423E-8DE6-4F4671B9945F}" type="presOf" srcId="{3DD4A29D-86F5-4A68-AC5E-D8E0526E74F1}" destId="{0BA57FF7-C4BC-422A-82B6-F2BAF981D5E9}" srcOrd="0" destOrd="5" presId="urn:microsoft.com/office/officeart/2005/8/layout/process1"/>
    <dgm:cxn modelId="{FBAB6334-4443-4DC5-8A74-A2FD241DFEAC}" type="presParOf" srcId="{F5B9D149-C978-4B49-96EB-0FCA659CE8AA}" destId="{E75574D3-0CEB-4490-A6AE-118DD65E4809}" srcOrd="0" destOrd="0" presId="urn:microsoft.com/office/officeart/2005/8/layout/process1"/>
    <dgm:cxn modelId="{F5C9AB58-BD9A-4D09-BFB9-0741451EA3A5}" type="presParOf" srcId="{F5B9D149-C978-4B49-96EB-0FCA659CE8AA}" destId="{C58A6D37-50B3-49AE-958A-7F407B052640}" srcOrd="1" destOrd="0" presId="urn:microsoft.com/office/officeart/2005/8/layout/process1"/>
    <dgm:cxn modelId="{4FB1DA3B-FF11-4D24-9BE6-12F186CA81BF}" type="presParOf" srcId="{C58A6D37-50B3-49AE-958A-7F407B052640}" destId="{6D7DFD46-C56E-47E4-BC65-2A30D3D3A0D7}" srcOrd="0" destOrd="0" presId="urn:microsoft.com/office/officeart/2005/8/layout/process1"/>
    <dgm:cxn modelId="{E7CED784-6BDA-417E-9FAD-D96D52BB30D3}" type="presParOf" srcId="{F5B9D149-C978-4B49-96EB-0FCA659CE8AA}" destId="{349C3BEF-92B6-4CF4-8669-02CABBF7D8D2}" srcOrd="2" destOrd="0" presId="urn:microsoft.com/office/officeart/2005/8/layout/process1"/>
    <dgm:cxn modelId="{466819F9-901E-400B-976D-AB7D7270799D}" type="presParOf" srcId="{F5B9D149-C978-4B49-96EB-0FCA659CE8AA}" destId="{BB30BB91-5B9D-418A-BB6C-5FF8EE7D63E8}" srcOrd="3" destOrd="0" presId="urn:microsoft.com/office/officeart/2005/8/layout/process1"/>
    <dgm:cxn modelId="{DCC00139-42A0-4DCD-A0ED-7F62CDE54141}" type="presParOf" srcId="{BB30BB91-5B9D-418A-BB6C-5FF8EE7D63E8}" destId="{29C601B2-715E-41B8-B0CA-181A5C900C98}" srcOrd="0" destOrd="0" presId="urn:microsoft.com/office/officeart/2005/8/layout/process1"/>
    <dgm:cxn modelId="{94E47B19-FA84-4462-9785-9F18058EB2A2}" type="presParOf" srcId="{F5B9D149-C978-4B49-96EB-0FCA659CE8AA}" destId="{FB408FAA-19DA-45B2-81BF-F22E8A12CE48}" srcOrd="4" destOrd="0" presId="urn:microsoft.com/office/officeart/2005/8/layout/process1"/>
    <dgm:cxn modelId="{05B0BAF2-FEE5-46AE-893C-BC9F229E1D8F}" type="presParOf" srcId="{F5B9D149-C978-4B49-96EB-0FCA659CE8AA}" destId="{B026CB59-CE08-4ABA-9F11-DF7005897C39}" srcOrd="5" destOrd="0" presId="urn:microsoft.com/office/officeart/2005/8/layout/process1"/>
    <dgm:cxn modelId="{105A098F-DFF0-4251-9EB5-BEF768B0B42B}" type="presParOf" srcId="{B026CB59-CE08-4ABA-9F11-DF7005897C39}" destId="{B9825052-F932-44D1-B73D-FDD638EC0E65}" srcOrd="0" destOrd="0" presId="urn:microsoft.com/office/officeart/2005/8/layout/process1"/>
    <dgm:cxn modelId="{D5018A86-403B-4075-95B5-45FFCD4C8EC2}" type="presParOf" srcId="{F5B9D149-C978-4B49-96EB-0FCA659CE8AA}" destId="{0BA57FF7-C4BC-422A-82B6-F2BAF981D5E9}" srcOrd="6" destOrd="0" presId="urn:microsoft.com/office/officeart/2005/8/layout/process1"/>
    <dgm:cxn modelId="{8FFF55F9-5A40-400F-8EFA-E4667CE78783}" type="presParOf" srcId="{F5B9D149-C978-4B49-96EB-0FCA659CE8AA}" destId="{62A699FF-AAB3-4F17-A7B1-43BC44B82368}" srcOrd="7" destOrd="0" presId="urn:microsoft.com/office/officeart/2005/8/layout/process1"/>
    <dgm:cxn modelId="{78F5F2FB-0E30-4FA8-B9C1-37E8890E9DD0}" type="presParOf" srcId="{62A699FF-AAB3-4F17-A7B1-43BC44B82368}" destId="{DAD5CAF4-6E11-469E-8429-C49B83157847}" srcOrd="0" destOrd="0" presId="urn:microsoft.com/office/officeart/2005/8/layout/process1"/>
    <dgm:cxn modelId="{6AC5F87B-435E-47E4-9F9C-A9C5C8CE71BC}" type="presParOf" srcId="{F5B9D149-C978-4B49-96EB-0FCA659CE8AA}" destId="{CD93A553-5597-4370-9698-7D1C46AC476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574D3-0CEB-4490-A6AE-118DD65E4809}">
      <dsp:nvSpPr>
        <dsp:cNvPr id="0" name=""/>
        <dsp:cNvSpPr/>
      </dsp:nvSpPr>
      <dsp:spPr>
        <a:xfrm>
          <a:off x="1179" y="963060"/>
          <a:ext cx="1671659" cy="32598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Dataset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Reading datasets from Diabetic.csv</a:t>
          </a:r>
          <a:endParaRPr lang="en-IN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df.head</a:t>
          </a:r>
          <a:r>
            <a:rPr lang="en-IN" sz="1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()</a:t>
          </a:r>
          <a:endParaRPr lang="en-IN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df.tail</a:t>
          </a:r>
          <a:r>
            <a:rPr lang="en-IN" sz="1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()</a:t>
          </a:r>
          <a:endParaRPr lang="en-IN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df.describe</a:t>
          </a:r>
          <a:r>
            <a:rPr lang="en-IN" sz="1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() </a:t>
          </a:r>
          <a:endParaRPr lang="en-IN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140" y="1012021"/>
        <a:ext cx="1573737" cy="3161911"/>
      </dsp:txXfrm>
    </dsp:sp>
    <dsp:sp modelId="{C58A6D37-50B3-49AE-958A-7F407B052640}">
      <dsp:nvSpPr>
        <dsp:cNvPr id="0" name=""/>
        <dsp:cNvSpPr/>
      </dsp:nvSpPr>
      <dsp:spPr>
        <a:xfrm>
          <a:off x="1840005" y="2385691"/>
          <a:ext cx="354391" cy="41457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40005" y="2468605"/>
        <a:ext cx="248074" cy="248743"/>
      </dsp:txXfrm>
    </dsp:sp>
    <dsp:sp modelId="{349C3BEF-92B6-4CF4-8669-02CABBF7D8D2}">
      <dsp:nvSpPr>
        <dsp:cNvPr id="0" name=""/>
        <dsp:cNvSpPr/>
      </dsp:nvSpPr>
      <dsp:spPr>
        <a:xfrm>
          <a:off x="2341503" y="910766"/>
          <a:ext cx="1671659" cy="33644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000" b="1" kern="1200" dirty="0">
              <a:latin typeface="Arial" panose="020B0604020202020204" pitchFamily="34" charset="0"/>
              <a:cs typeface="Arial" panose="020B0604020202020204" pitchFamily="34" charset="0"/>
            </a:rPr>
            <a:t>Variables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dirty="0">
              <a:latin typeface="Arial" panose="020B0604020202020204" pitchFamily="34" charset="0"/>
              <a:cs typeface="Arial" panose="020B0604020202020204" pitchFamily="34" charset="0"/>
            </a:rPr>
            <a:t>X </a:t>
          </a:r>
          <a:r>
            <a:rPr lang="en-IN" sz="1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=Age</a:t>
          </a:r>
          <a:endParaRPr lang="en-IN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Y=Pregnancies</a:t>
          </a:r>
          <a:endParaRPr lang="en-IN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Z=Outcome</a:t>
          </a:r>
          <a:endParaRPr lang="en-IN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90464" y="959727"/>
        <a:ext cx="1573737" cy="3266499"/>
      </dsp:txXfrm>
    </dsp:sp>
    <dsp:sp modelId="{BB30BB91-5B9D-418A-BB6C-5FF8EE7D63E8}">
      <dsp:nvSpPr>
        <dsp:cNvPr id="0" name=""/>
        <dsp:cNvSpPr/>
      </dsp:nvSpPr>
      <dsp:spPr>
        <a:xfrm>
          <a:off x="4180329" y="2385691"/>
          <a:ext cx="354391" cy="41457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80329" y="2468605"/>
        <a:ext cx="248074" cy="248743"/>
      </dsp:txXfrm>
    </dsp:sp>
    <dsp:sp modelId="{FB408FAA-19DA-45B2-81BF-F22E8A12CE48}">
      <dsp:nvSpPr>
        <dsp:cNvPr id="0" name=""/>
        <dsp:cNvSpPr/>
      </dsp:nvSpPr>
      <dsp:spPr>
        <a:xfrm>
          <a:off x="4681827" y="917337"/>
          <a:ext cx="1715825" cy="335127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Histograms</a:t>
          </a:r>
          <a:endParaRPr lang="en-IN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32082" y="967592"/>
        <a:ext cx="1615315" cy="3250768"/>
      </dsp:txXfrm>
    </dsp:sp>
    <dsp:sp modelId="{B026CB59-CE08-4ABA-9F11-DF7005897C39}">
      <dsp:nvSpPr>
        <dsp:cNvPr id="0" name=""/>
        <dsp:cNvSpPr/>
      </dsp:nvSpPr>
      <dsp:spPr>
        <a:xfrm>
          <a:off x="6566837" y="2385691"/>
          <a:ext cx="358672" cy="41457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566837" y="2468605"/>
        <a:ext cx="251070" cy="248743"/>
      </dsp:txXfrm>
    </dsp:sp>
    <dsp:sp modelId="{0BA57FF7-C4BC-422A-82B6-F2BAF981D5E9}">
      <dsp:nvSpPr>
        <dsp:cNvPr id="0" name=""/>
        <dsp:cNvSpPr/>
      </dsp:nvSpPr>
      <dsp:spPr>
        <a:xfrm>
          <a:off x="7074393" y="839245"/>
          <a:ext cx="1671659" cy="3507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Correlation Matrix</a:t>
          </a:r>
          <a:endParaRPr lang="en-IN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Glucose</a:t>
          </a:r>
          <a:endParaRPr lang="en-IN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2Age</a:t>
          </a:r>
          <a:endParaRPr lang="en-IN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3Age</a:t>
          </a:r>
          <a:endParaRPr lang="en-IN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23354" y="888206"/>
        <a:ext cx="1573737" cy="3409541"/>
      </dsp:txXfrm>
    </dsp:sp>
    <dsp:sp modelId="{62A699FF-AAB3-4F17-A7B1-43BC44B82368}">
      <dsp:nvSpPr>
        <dsp:cNvPr id="0" name=""/>
        <dsp:cNvSpPr/>
      </dsp:nvSpPr>
      <dsp:spPr>
        <a:xfrm>
          <a:off x="8911200" y="2385691"/>
          <a:ext cx="350110" cy="41457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/>
        </a:p>
      </dsp:txBody>
      <dsp:txXfrm>
        <a:off x="8911200" y="2468605"/>
        <a:ext cx="245077" cy="248743"/>
      </dsp:txXfrm>
    </dsp:sp>
    <dsp:sp modelId="{CD93A553-5597-4370-9698-7D1C46AC476B}">
      <dsp:nvSpPr>
        <dsp:cNvPr id="0" name=""/>
        <dsp:cNvSpPr/>
      </dsp:nvSpPr>
      <dsp:spPr>
        <a:xfrm>
          <a:off x="9406640" y="715423"/>
          <a:ext cx="1671659" cy="37551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b="1" kern="1200" dirty="0">
              <a:latin typeface="Arial" panose="020B0604020202020204" pitchFamily="34" charset="0"/>
              <a:cs typeface="Arial" panose="020B0604020202020204" pitchFamily="34" charset="0"/>
            </a:rPr>
            <a:t>Visualise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kern="1200" dirty="0">
              <a:latin typeface="Arial" panose="020B0604020202020204" pitchFamily="34" charset="0"/>
              <a:cs typeface="Arial" panose="020B0604020202020204" pitchFamily="34" charset="0"/>
            </a:rPr>
            <a:t>3 Variables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kern="1200" dirty="0" smtClean="0">
              <a:latin typeface="Arial" panose="020B0604020202020204" pitchFamily="34" charset="0"/>
              <a:cs typeface="Arial" panose="020B0604020202020204" pitchFamily="34" charset="0"/>
            </a:rPr>
            <a:t>If </a:t>
          </a:r>
          <a:endParaRPr lang="en-IN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455601" y="764384"/>
        <a:ext cx="1573737" cy="3657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D36F-6184-4D15-9633-968BEC704B52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0668-E006-414F-9F18-EEB471E115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9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D36F-6184-4D15-9633-968BEC704B52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0668-E006-414F-9F18-EEB471E115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2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D36F-6184-4D15-9633-968BEC704B52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0668-E006-414F-9F18-EEB471E115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4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D36F-6184-4D15-9633-968BEC704B52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0668-E006-414F-9F18-EEB471E115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1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D36F-6184-4D15-9633-968BEC704B52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0668-E006-414F-9F18-EEB471E115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D36F-6184-4D15-9633-968BEC704B52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0668-E006-414F-9F18-EEB471E115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7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D36F-6184-4D15-9633-968BEC704B52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0668-E006-414F-9F18-EEB471E115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4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D36F-6184-4D15-9633-968BEC704B52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0668-E006-414F-9F18-EEB471E115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1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D36F-6184-4D15-9633-968BEC704B52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0668-E006-414F-9F18-EEB471E115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6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D36F-6184-4D15-9633-968BEC704B52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0668-E006-414F-9F18-EEB471E115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5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D36F-6184-4D15-9633-968BEC704B52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0668-E006-414F-9F18-EEB471E115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5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9D36F-6184-4D15-9633-968BEC704B52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90668-E006-414F-9F18-EEB471E115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1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Assignment%202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Diabetic data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842114"/>
              </p:ext>
            </p:extLst>
          </p:nvPr>
        </p:nvGraphicFramePr>
        <p:xfrm>
          <a:off x="274320" y="1371600"/>
          <a:ext cx="11079480" cy="5185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</a:t>
            </a:r>
            <a:r>
              <a:rPr lang="en-US" dirty="0" err="1" smtClean="0"/>
              <a:t>Univarable</a:t>
            </a:r>
            <a:r>
              <a:rPr lang="en-US" dirty="0" smtClean="0"/>
              <a:t> Histogram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385" y="1932904"/>
            <a:ext cx="10221685" cy="477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7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Scatterplot for X and Y variable</a:t>
            </a:r>
            <a:b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825" y="1558345"/>
            <a:ext cx="9929612" cy="497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9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81685"/>
            <a:ext cx="1001428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pres?slideindex=1&amp;slidetitle="/>
              </a:rPr>
              <a:t>https://github.com/Ranjan4mh/assigment2_module1.git</a:t>
            </a:r>
            <a:r>
              <a:rPr kumimoji="0" lang="en-US" altLang="en-US" sz="3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pres?slideindex=1&amp;slidetitle="/>
              </a:rPr>
              <a:t> </a:t>
            </a:r>
            <a:endParaRPr kumimoji="0" lang="en-US" altLang="en-US" sz="32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is available at the Above </a:t>
            </a:r>
            <a:r>
              <a:rPr lang="en-US" dirty="0" err="1" smtClean="0"/>
              <a:t>github</a:t>
            </a:r>
            <a:r>
              <a:rPr lang="en-US" dirty="0" smtClean="0"/>
              <a:t>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0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Diabetic data Analysis</vt:lpstr>
      <vt:lpstr>                   Univarable Histogram</vt:lpstr>
      <vt:lpstr>    Scatterplot for X and Y variable       </vt:lpstr>
      <vt:lpstr>https://github.com/Ranjan4mh/assigment2_module1.git </vt:lpstr>
    </vt:vector>
  </TitlesOfParts>
  <Company>SAPIENT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Ranjan 3</dc:creator>
  <cp:lastModifiedBy>Abhishek Ranjan 3</cp:lastModifiedBy>
  <cp:revision>32</cp:revision>
  <dcterms:created xsi:type="dcterms:W3CDTF">2018-04-13T17:30:31Z</dcterms:created>
  <dcterms:modified xsi:type="dcterms:W3CDTF">2018-04-13T19:17:02Z</dcterms:modified>
</cp:coreProperties>
</file>