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0"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126F31-46CA-4602-A520-DB196A0C56C4}" type="datetimeFigureOut">
              <a:rPr lang="en-IN" smtClean="0"/>
              <a:t>09/03/2024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887D7D-7395-416A-AE4B-69781DA69291}" type="slidenum">
              <a:rPr lang="en-IN" smtClean="0"/>
              <a:t>‹#›</a:t>
            </a:fld>
            <a:endParaRPr lang="en-IN"/>
          </a:p>
        </p:txBody>
      </p:sp>
    </p:spTree>
    <p:extLst>
      <p:ext uri="{BB962C8B-B14F-4D97-AF65-F5344CB8AC3E}">
        <p14:creationId xmlns:p14="http://schemas.microsoft.com/office/powerpoint/2010/main" val="2511930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A887D7D-7395-416A-AE4B-69781DA69291}" type="slidenum">
              <a:rPr lang="en-IN" smtClean="0"/>
              <a:t>1</a:t>
            </a:fld>
            <a:endParaRPr lang="en-IN"/>
          </a:p>
        </p:txBody>
      </p:sp>
    </p:spTree>
    <p:extLst>
      <p:ext uri="{BB962C8B-B14F-4D97-AF65-F5344CB8AC3E}">
        <p14:creationId xmlns:p14="http://schemas.microsoft.com/office/powerpoint/2010/main" val="2070800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1B678EB-DF21-4D44-B97E-7EFC6826CE4B}" type="datetimeFigureOut">
              <a:rPr lang="en-IN" smtClean="0"/>
              <a:t>09/03/2024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EBD53A-70ED-45B9-88C3-B4115147B4F7}" type="slidenum">
              <a:rPr lang="en-IN" smtClean="0"/>
              <a:t>‹#›</a:t>
            </a:fld>
            <a:endParaRPr lang="en-IN"/>
          </a:p>
        </p:txBody>
      </p:sp>
    </p:spTree>
    <p:extLst>
      <p:ext uri="{BB962C8B-B14F-4D97-AF65-F5344CB8AC3E}">
        <p14:creationId xmlns:p14="http://schemas.microsoft.com/office/powerpoint/2010/main" val="1731182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1B678EB-DF21-4D44-B97E-7EFC6826CE4B}" type="datetimeFigureOut">
              <a:rPr lang="en-IN" smtClean="0"/>
              <a:t>09/03/2024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EBD53A-70ED-45B9-88C3-B4115147B4F7}" type="slidenum">
              <a:rPr lang="en-IN" smtClean="0"/>
              <a:t>‹#›</a:t>
            </a:fld>
            <a:endParaRPr lang="en-IN"/>
          </a:p>
        </p:txBody>
      </p:sp>
    </p:spTree>
    <p:extLst>
      <p:ext uri="{BB962C8B-B14F-4D97-AF65-F5344CB8AC3E}">
        <p14:creationId xmlns:p14="http://schemas.microsoft.com/office/powerpoint/2010/main" val="1772434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1B678EB-DF21-4D44-B97E-7EFC6826CE4B}" type="datetimeFigureOut">
              <a:rPr lang="en-IN" smtClean="0"/>
              <a:t>09/03/2024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EBD53A-70ED-45B9-88C3-B4115147B4F7}" type="slidenum">
              <a:rPr lang="en-IN" smtClean="0"/>
              <a:t>‹#›</a:t>
            </a:fld>
            <a:endParaRPr lang="en-IN"/>
          </a:p>
        </p:txBody>
      </p:sp>
    </p:spTree>
    <p:extLst>
      <p:ext uri="{BB962C8B-B14F-4D97-AF65-F5344CB8AC3E}">
        <p14:creationId xmlns:p14="http://schemas.microsoft.com/office/powerpoint/2010/main" val="100469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1B678EB-DF21-4D44-B97E-7EFC6826CE4B}" type="datetimeFigureOut">
              <a:rPr lang="en-IN" smtClean="0"/>
              <a:t>09/03/2024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EBD53A-70ED-45B9-88C3-B4115147B4F7}" type="slidenum">
              <a:rPr lang="en-IN" smtClean="0"/>
              <a:t>‹#›</a:t>
            </a:fld>
            <a:endParaRPr lang="en-IN"/>
          </a:p>
        </p:txBody>
      </p:sp>
    </p:spTree>
    <p:extLst>
      <p:ext uri="{BB962C8B-B14F-4D97-AF65-F5344CB8AC3E}">
        <p14:creationId xmlns:p14="http://schemas.microsoft.com/office/powerpoint/2010/main" val="3028204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B678EB-DF21-4D44-B97E-7EFC6826CE4B}" type="datetimeFigureOut">
              <a:rPr lang="en-IN" smtClean="0"/>
              <a:t>09/03/2024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EBD53A-70ED-45B9-88C3-B4115147B4F7}" type="slidenum">
              <a:rPr lang="en-IN" smtClean="0"/>
              <a:t>‹#›</a:t>
            </a:fld>
            <a:endParaRPr lang="en-IN"/>
          </a:p>
        </p:txBody>
      </p:sp>
    </p:spTree>
    <p:extLst>
      <p:ext uri="{BB962C8B-B14F-4D97-AF65-F5344CB8AC3E}">
        <p14:creationId xmlns:p14="http://schemas.microsoft.com/office/powerpoint/2010/main" val="1186915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1B678EB-DF21-4D44-B97E-7EFC6826CE4B}" type="datetimeFigureOut">
              <a:rPr lang="en-IN" smtClean="0"/>
              <a:t>09/03/2024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EBD53A-70ED-45B9-88C3-B4115147B4F7}" type="slidenum">
              <a:rPr lang="en-IN" smtClean="0"/>
              <a:t>‹#›</a:t>
            </a:fld>
            <a:endParaRPr lang="en-IN"/>
          </a:p>
        </p:txBody>
      </p:sp>
    </p:spTree>
    <p:extLst>
      <p:ext uri="{BB962C8B-B14F-4D97-AF65-F5344CB8AC3E}">
        <p14:creationId xmlns:p14="http://schemas.microsoft.com/office/powerpoint/2010/main" val="1583632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1B678EB-DF21-4D44-B97E-7EFC6826CE4B}" type="datetimeFigureOut">
              <a:rPr lang="en-IN" smtClean="0"/>
              <a:t>09/03/2024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5EBD53A-70ED-45B9-88C3-B4115147B4F7}" type="slidenum">
              <a:rPr lang="en-IN" smtClean="0"/>
              <a:t>‹#›</a:t>
            </a:fld>
            <a:endParaRPr lang="en-IN"/>
          </a:p>
        </p:txBody>
      </p:sp>
    </p:spTree>
    <p:extLst>
      <p:ext uri="{BB962C8B-B14F-4D97-AF65-F5344CB8AC3E}">
        <p14:creationId xmlns:p14="http://schemas.microsoft.com/office/powerpoint/2010/main" val="608573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1B678EB-DF21-4D44-B97E-7EFC6826CE4B}" type="datetimeFigureOut">
              <a:rPr lang="en-IN" smtClean="0"/>
              <a:t>09/03/2024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5EBD53A-70ED-45B9-88C3-B4115147B4F7}" type="slidenum">
              <a:rPr lang="en-IN" smtClean="0"/>
              <a:t>‹#›</a:t>
            </a:fld>
            <a:endParaRPr lang="en-IN"/>
          </a:p>
        </p:txBody>
      </p:sp>
    </p:spTree>
    <p:extLst>
      <p:ext uri="{BB962C8B-B14F-4D97-AF65-F5344CB8AC3E}">
        <p14:creationId xmlns:p14="http://schemas.microsoft.com/office/powerpoint/2010/main" val="974769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B678EB-DF21-4D44-B97E-7EFC6826CE4B}" type="datetimeFigureOut">
              <a:rPr lang="en-IN" smtClean="0"/>
              <a:t>09/03/2024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5EBD53A-70ED-45B9-88C3-B4115147B4F7}" type="slidenum">
              <a:rPr lang="en-IN" smtClean="0"/>
              <a:t>‹#›</a:t>
            </a:fld>
            <a:endParaRPr lang="en-IN"/>
          </a:p>
        </p:txBody>
      </p:sp>
    </p:spTree>
    <p:extLst>
      <p:ext uri="{BB962C8B-B14F-4D97-AF65-F5344CB8AC3E}">
        <p14:creationId xmlns:p14="http://schemas.microsoft.com/office/powerpoint/2010/main" val="1932109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B678EB-DF21-4D44-B97E-7EFC6826CE4B}" type="datetimeFigureOut">
              <a:rPr lang="en-IN" smtClean="0"/>
              <a:t>09/03/2024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EBD53A-70ED-45B9-88C3-B4115147B4F7}" type="slidenum">
              <a:rPr lang="en-IN" smtClean="0"/>
              <a:t>‹#›</a:t>
            </a:fld>
            <a:endParaRPr lang="en-IN"/>
          </a:p>
        </p:txBody>
      </p:sp>
    </p:spTree>
    <p:extLst>
      <p:ext uri="{BB962C8B-B14F-4D97-AF65-F5344CB8AC3E}">
        <p14:creationId xmlns:p14="http://schemas.microsoft.com/office/powerpoint/2010/main" val="2379846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B678EB-DF21-4D44-B97E-7EFC6826CE4B}" type="datetimeFigureOut">
              <a:rPr lang="en-IN" smtClean="0"/>
              <a:t>09/03/2024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EBD53A-70ED-45B9-88C3-B4115147B4F7}" type="slidenum">
              <a:rPr lang="en-IN" smtClean="0"/>
              <a:t>‹#›</a:t>
            </a:fld>
            <a:endParaRPr lang="en-IN"/>
          </a:p>
        </p:txBody>
      </p:sp>
    </p:spTree>
    <p:extLst>
      <p:ext uri="{BB962C8B-B14F-4D97-AF65-F5344CB8AC3E}">
        <p14:creationId xmlns:p14="http://schemas.microsoft.com/office/powerpoint/2010/main" val="3328938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B678EB-DF21-4D44-B97E-7EFC6826CE4B}" type="datetimeFigureOut">
              <a:rPr lang="en-IN" smtClean="0"/>
              <a:t>09/03/2024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EBD53A-70ED-45B9-88C3-B4115147B4F7}" type="slidenum">
              <a:rPr lang="en-IN" smtClean="0"/>
              <a:t>‹#›</a:t>
            </a:fld>
            <a:endParaRPr lang="en-IN"/>
          </a:p>
        </p:txBody>
      </p:sp>
    </p:spTree>
    <p:extLst>
      <p:ext uri="{BB962C8B-B14F-4D97-AF65-F5344CB8AC3E}">
        <p14:creationId xmlns:p14="http://schemas.microsoft.com/office/powerpoint/2010/main" val="984176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geeksforgeeks.org/python-gui-tkint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09666"/>
            <a:ext cx="9144000" cy="2533337"/>
          </a:xfrm>
        </p:spPr>
        <p:txBody>
          <a:bodyPr/>
          <a:lstStyle/>
          <a:p>
            <a:r>
              <a:rPr lang="en-US" sz="5400" b="1" i="1" u="sng" dirty="0" smtClean="0"/>
              <a:t>Project Title:</a:t>
            </a:r>
            <a:r>
              <a:rPr lang="en-US" b="1" dirty="0" smtClean="0"/>
              <a:t/>
            </a:r>
            <a:br>
              <a:rPr lang="en-US" b="1" dirty="0" smtClean="0"/>
            </a:br>
            <a:r>
              <a:rPr lang="en-US" b="1" dirty="0" smtClean="0">
                <a:latin typeface="Algerian" panose="04020705040A02060702" pitchFamily="82" charset="0"/>
              </a:rPr>
              <a:t>Python Calculator</a:t>
            </a:r>
            <a:endParaRPr lang="en-IN" b="1" dirty="0">
              <a:latin typeface="Algerian" panose="04020705040A02060702" pitchFamily="82" charset="0"/>
            </a:endParaRPr>
          </a:p>
        </p:txBody>
      </p:sp>
      <p:sp>
        <p:nvSpPr>
          <p:cNvPr id="3" name="Subtitle 2"/>
          <p:cNvSpPr>
            <a:spLocks noGrp="1"/>
          </p:cNvSpPr>
          <p:nvPr>
            <p:ph type="subTitle" idx="1"/>
          </p:nvPr>
        </p:nvSpPr>
        <p:spPr>
          <a:xfrm>
            <a:off x="1524000" y="4257207"/>
            <a:ext cx="9144000" cy="1000592"/>
          </a:xfrm>
        </p:spPr>
        <p:txBody>
          <a:bodyPr/>
          <a:lstStyle/>
          <a:p>
            <a:r>
              <a:rPr lang="en-US" b="1" u="sng" dirty="0" smtClean="0">
                <a:latin typeface="Agency FB" panose="020B0503020202020204" pitchFamily="34" charset="0"/>
              </a:rPr>
              <a:t>Name:</a:t>
            </a:r>
            <a:r>
              <a:rPr lang="en-US" b="1" dirty="0" smtClean="0">
                <a:latin typeface="Agency FB" panose="020B0503020202020204" pitchFamily="34" charset="0"/>
              </a:rPr>
              <a:t> Kiran (Ranjan) Ashok Adhav.</a:t>
            </a:r>
          </a:p>
          <a:p>
            <a:r>
              <a:rPr lang="en-US" b="1" u="sng" dirty="0" smtClean="0">
                <a:latin typeface="Agency FB" panose="020B0503020202020204" pitchFamily="34" charset="0"/>
              </a:rPr>
              <a:t>Affiliation:</a:t>
            </a:r>
            <a:r>
              <a:rPr lang="en-US" b="1" dirty="0" smtClean="0">
                <a:latin typeface="Agency FB" panose="020B0503020202020204" pitchFamily="34" charset="0"/>
              </a:rPr>
              <a:t> NextHikes.</a:t>
            </a:r>
            <a:endParaRPr lang="en-IN" b="1" dirty="0">
              <a:latin typeface="Agency FB" panose="020B0503020202020204" pitchFamily="34" charset="0"/>
            </a:endParaRPr>
          </a:p>
        </p:txBody>
      </p:sp>
    </p:spTree>
    <p:extLst>
      <p:ext uri="{BB962C8B-B14F-4D97-AF65-F5344CB8AC3E}">
        <p14:creationId xmlns:p14="http://schemas.microsoft.com/office/powerpoint/2010/main" val="3550555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endParaRPr lang="en-US" sz="6000" b="1" u="sng" dirty="0" smtClean="0">
              <a:latin typeface="Arial Black" panose="020B0A04020102020204" pitchFamily="34" charset="0"/>
            </a:endParaRPr>
          </a:p>
          <a:p>
            <a:pPr algn="ctr"/>
            <a:r>
              <a:rPr lang="en-US" sz="6000" b="1" u="sng" dirty="0" smtClean="0">
                <a:latin typeface="Arial Black" panose="020B0A04020102020204" pitchFamily="34" charset="0"/>
              </a:rPr>
              <a:t>THANK YOU.</a:t>
            </a:r>
            <a:endParaRPr lang="en-IN" sz="6000" b="1" u="sng" dirty="0">
              <a:latin typeface="Arial Black" panose="020B0A04020102020204" pitchFamily="34" charset="0"/>
            </a:endParaRPr>
          </a:p>
        </p:txBody>
      </p:sp>
    </p:spTree>
    <p:extLst>
      <p:ext uri="{BB962C8B-B14F-4D97-AF65-F5344CB8AC3E}">
        <p14:creationId xmlns:p14="http://schemas.microsoft.com/office/powerpoint/2010/main" val="36183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Project Overview:</a:t>
            </a:r>
            <a:endParaRPr lang="en-IN" b="1" u="sng" dirty="0"/>
          </a:p>
        </p:txBody>
      </p:sp>
      <p:sp>
        <p:nvSpPr>
          <p:cNvPr id="3" name="Content Placeholder 2"/>
          <p:cNvSpPr>
            <a:spLocks noGrp="1"/>
          </p:cNvSpPr>
          <p:nvPr>
            <p:ph idx="1"/>
          </p:nvPr>
        </p:nvSpPr>
        <p:spPr/>
        <p:txBody>
          <a:bodyPr/>
          <a:lstStyle/>
          <a:p>
            <a:r>
              <a:rPr lang="en-US" dirty="0" smtClean="0"/>
              <a:t>Here we create a simple GUI python calculator using Tkinter libraries.</a:t>
            </a:r>
          </a:p>
          <a:p>
            <a:pPr marL="0" indent="0">
              <a:buNone/>
            </a:pPr>
            <a:endParaRPr lang="en-US" dirty="0" smtClean="0"/>
          </a:p>
          <a:p>
            <a:r>
              <a:rPr lang="en-US" dirty="0" smtClean="0"/>
              <a:t>Our purpose to create a simple calculator for our users to understand easily how to handle or use simple calculator.</a:t>
            </a:r>
          </a:p>
          <a:p>
            <a:pPr marL="0" indent="0">
              <a:buNone/>
            </a:pPr>
            <a:endParaRPr lang="en-US" dirty="0" smtClean="0"/>
          </a:p>
          <a:p>
            <a:r>
              <a:rPr lang="en-US" dirty="0" smtClean="0"/>
              <a:t>We create simple calculator or user friendly calculator to our users, they can easily understand and calculate simple or regular calculation.</a:t>
            </a:r>
            <a:endParaRPr lang="en-US" dirty="0"/>
          </a:p>
        </p:txBody>
      </p:sp>
    </p:spTree>
    <p:extLst>
      <p:ext uri="{BB962C8B-B14F-4D97-AF65-F5344CB8AC3E}">
        <p14:creationId xmlns:p14="http://schemas.microsoft.com/office/powerpoint/2010/main" val="2464512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Problem Statement</a:t>
            </a:r>
            <a:r>
              <a:rPr lang="en-US" dirty="0" smtClean="0"/>
              <a:t>:</a:t>
            </a:r>
            <a:endParaRPr lang="en-IN" dirty="0"/>
          </a:p>
        </p:txBody>
      </p:sp>
      <p:sp>
        <p:nvSpPr>
          <p:cNvPr id="3" name="Content Placeholder 2"/>
          <p:cNvSpPr>
            <a:spLocks noGrp="1"/>
          </p:cNvSpPr>
          <p:nvPr>
            <p:ph idx="1"/>
          </p:nvPr>
        </p:nvSpPr>
        <p:spPr/>
        <p:txBody>
          <a:bodyPr/>
          <a:lstStyle/>
          <a:p>
            <a:pPr marL="0" indent="0">
              <a:buNone/>
            </a:pPr>
            <a:r>
              <a:rPr lang="en-IN" dirty="0" smtClean="0">
                <a:latin typeface="Arial Narrow" panose="020B0606020202030204" pitchFamily="34" charset="0"/>
              </a:rPr>
              <a:t> </a:t>
            </a:r>
            <a:endParaRPr lang="en-US" dirty="0" smtClean="0">
              <a:latin typeface="Arial Narrow" panose="020B0606020202030204" pitchFamily="34" charset="0"/>
            </a:endParaRPr>
          </a:p>
          <a:p>
            <a:r>
              <a:rPr lang="en-US" dirty="0" smtClean="0"/>
              <a:t>Create to solve the simple or understanding calculator for users.</a:t>
            </a:r>
          </a:p>
          <a:p>
            <a:r>
              <a:rPr lang="en-US" dirty="0" smtClean="0"/>
              <a:t> </a:t>
            </a:r>
            <a:endParaRPr lang="en-IN" dirty="0">
              <a:latin typeface="Arial Narrow" panose="020B0606020202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8072" y="3012085"/>
            <a:ext cx="5336498" cy="3404953"/>
          </a:xfrm>
          <a:prstGeom prst="rect">
            <a:avLst/>
          </a:prstGeom>
        </p:spPr>
      </p:pic>
    </p:spTree>
    <p:extLst>
      <p:ext uri="{BB962C8B-B14F-4D97-AF65-F5344CB8AC3E}">
        <p14:creationId xmlns:p14="http://schemas.microsoft.com/office/powerpoint/2010/main" val="467861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Solution:</a:t>
            </a:r>
            <a:endParaRPr lang="en-IN" b="1" u="sng" dirty="0"/>
          </a:p>
        </p:txBody>
      </p:sp>
      <p:sp>
        <p:nvSpPr>
          <p:cNvPr id="3" name="Content Placeholder 2"/>
          <p:cNvSpPr>
            <a:spLocks noGrp="1"/>
          </p:cNvSpPr>
          <p:nvPr>
            <p:ph idx="1"/>
          </p:nvPr>
        </p:nvSpPr>
        <p:spPr/>
        <p:txBody>
          <a:bodyPr/>
          <a:lstStyle/>
          <a:p>
            <a:r>
              <a:rPr lang="en-IN" dirty="0" smtClean="0">
                <a:latin typeface="Arial Narrow" panose="020B0606020202030204" pitchFamily="34" charset="0"/>
              </a:rPr>
              <a:t>A calculator is a machine which allows people to do math operations more easily.</a:t>
            </a:r>
          </a:p>
          <a:p>
            <a:r>
              <a:rPr lang="en-IN" dirty="0" smtClean="0">
                <a:latin typeface="Arial Narrow" panose="020B0606020202030204" pitchFamily="34" charset="0"/>
              </a:rPr>
              <a:t>Basic calculators can do addition, subtraction, multiplication and division mathematical calculations.</a:t>
            </a:r>
            <a:endParaRPr lang="en-US" dirty="0" smtClean="0">
              <a:latin typeface="Arial Narrow" panose="020B0606020202030204" pitchFamily="34" charset="0"/>
            </a:endParaRPr>
          </a:p>
          <a:p>
            <a:r>
              <a:rPr lang="en-IN" dirty="0" smtClean="0">
                <a:latin typeface="Arial Narrow" panose="020B0606020202030204" pitchFamily="34" charset="0"/>
              </a:rPr>
              <a:t>A normal calculator is like a basic calculator that you use for simple math stuff. It helps you with addition, subtraction, multiplication, and division. It's pretty straightforward and easy to use, with just a few buttons for basic calculations.</a:t>
            </a:r>
          </a:p>
          <a:p>
            <a:endParaRPr lang="en-IN" dirty="0"/>
          </a:p>
        </p:txBody>
      </p:sp>
    </p:spTree>
    <p:extLst>
      <p:ext uri="{BB962C8B-B14F-4D97-AF65-F5344CB8AC3E}">
        <p14:creationId xmlns:p14="http://schemas.microsoft.com/office/powerpoint/2010/main" val="978145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Methodology</a:t>
            </a:r>
            <a:r>
              <a:rPr lang="en-US" dirty="0" smtClean="0"/>
              <a:t>:</a:t>
            </a:r>
            <a:endParaRPr lang="en-IN" dirty="0"/>
          </a:p>
        </p:txBody>
      </p:sp>
      <p:sp>
        <p:nvSpPr>
          <p:cNvPr id="3" name="Content Placeholder 2"/>
          <p:cNvSpPr>
            <a:spLocks noGrp="1"/>
          </p:cNvSpPr>
          <p:nvPr>
            <p:ph idx="1"/>
          </p:nvPr>
        </p:nvSpPr>
        <p:spPr/>
        <p:txBody>
          <a:bodyPr/>
          <a:lstStyle/>
          <a:p>
            <a:r>
              <a:rPr lang="en-US" dirty="0" smtClean="0"/>
              <a:t>Tools :- Python, Visual Studio Code.</a:t>
            </a:r>
          </a:p>
          <a:p>
            <a:pPr marL="0" indent="0">
              <a:buNone/>
            </a:pPr>
            <a:endParaRPr lang="en-US" dirty="0" smtClean="0"/>
          </a:p>
          <a:p>
            <a:r>
              <a:rPr lang="en-US" dirty="0" smtClean="0"/>
              <a:t>Python Libraries :- </a:t>
            </a:r>
            <a:r>
              <a:rPr lang="en-US" dirty="0" err="1" smtClean="0"/>
              <a:t>Tkinter</a:t>
            </a:r>
            <a:r>
              <a:rPr lang="en-US" dirty="0" smtClean="0"/>
              <a:t> etc.</a:t>
            </a:r>
          </a:p>
          <a:p>
            <a:pPr marL="0" indent="0">
              <a:buNone/>
            </a:pPr>
            <a:endParaRPr lang="en-US" dirty="0" smtClean="0"/>
          </a:p>
          <a:p>
            <a:r>
              <a:rPr lang="en-US" dirty="0" err="1" smtClean="0"/>
              <a:t>Tkinter</a:t>
            </a:r>
            <a:r>
              <a:rPr lang="en-US" dirty="0" smtClean="0"/>
              <a:t> :- </a:t>
            </a:r>
            <a:r>
              <a:rPr lang="en-US" dirty="0" err="1" smtClean="0"/>
              <a:t>Tkinter</a:t>
            </a:r>
            <a:r>
              <a:rPr lang="en-US" dirty="0" smtClean="0"/>
              <a:t> is the standard GUI library for Python. Python when combined with </a:t>
            </a:r>
            <a:r>
              <a:rPr lang="en-US" dirty="0" err="1" smtClean="0"/>
              <a:t>Tkinter</a:t>
            </a:r>
            <a:r>
              <a:rPr lang="en-US" dirty="0" smtClean="0"/>
              <a:t> provides a fast and easy way to create GUI Applications. </a:t>
            </a:r>
            <a:r>
              <a:rPr lang="en-US" dirty="0" err="1" smtClean="0"/>
              <a:t>Tkinter</a:t>
            </a:r>
            <a:r>
              <a:rPr lang="en-US" dirty="0" smtClean="0"/>
              <a:t> provides powerful object-oriented interface to the </a:t>
            </a:r>
            <a:r>
              <a:rPr lang="en-US" dirty="0" err="1" smtClean="0"/>
              <a:t>Tk</a:t>
            </a:r>
            <a:r>
              <a:rPr lang="en-US" dirty="0" smtClean="0"/>
              <a:t> GUI toolkit.</a:t>
            </a:r>
            <a:endParaRPr lang="en-IN" dirty="0"/>
          </a:p>
        </p:txBody>
      </p:sp>
    </p:spTree>
    <p:extLst>
      <p:ext uri="{BB962C8B-B14F-4D97-AF65-F5344CB8AC3E}">
        <p14:creationId xmlns:p14="http://schemas.microsoft.com/office/powerpoint/2010/main" val="1020603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Key Features</a:t>
            </a:r>
            <a:r>
              <a:rPr lang="en-US" dirty="0" smtClean="0"/>
              <a:t>:-</a:t>
            </a:r>
            <a:endParaRPr lang="en-IN" dirty="0"/>
          </a:p>
        </p:txBody>
      </p:sp>
      <p:sp>
        <p:nvSpPr>
          <p:cNvPr id="3" name="Content Placeholder 2"/>
          <p:cNvSpPr>
            <a:spLocks noGrp="1"/>
          </p:cNvSpPr>
          <p:nvPr>
            <p:ph idx="1"/>
          </p:nvPr>
        </p:nvSpPr>
        <p:spPr/>
        <p:txBody>
          <a:bodyPr/>
          <a:lstStyle/>
          <a:p>
            <a:r>
              <a:rPr lang="en-US" dirty="0" smtClean="0"/>
              <a:t>Provide user-friendly simple python calculator.</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9252" y="2383435"/>
            <a:ext cx="9213732" cy="4219731"/>
          </a:xfrm>
          <a:prstGeom prst="rect">
            <a:avLst/>
          </a:prstGeom>
        </p:spPr>
      </p:pic>
    </p:spTree>
    <p:extLst>
      <p:ext uri="{BB962C8B-B14F-4D97-AF65-F5344CB8AC3E}">
        <p14:creationId xmlns:p14="http://schemas.microsoft.com/office/powerpoint/2010/main" val="3655436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Results And Achievements</a:t>
            </a:r>
            <a:r>
              <a:rPr lang="en-US" dirty="0" smtClean="0"/>
              <a:t>:-</a:t>
            </a:r>
            <a:endParaRPr lang="en-IN" dirty="0"/>
          </a:p>
        </p:txBody>
      </p:sp>
      <p:sp>
        <p:nvSpPr>
          <p:cNvPr id="3" name="Content Placeholder 2"/>
          <p:cNvSpPr>
            <a:spLocks noGrp="1"/>
          </p:cNvSpPr>
          <p:nvPr>
            <p:ph idx="1"/>
          </p:nvPr>
        </p:nvSpPr>
        <p:spPr/>
        <p:txBody>
          <a:bodyPr/>
          <a:lstStyle/>
          <a:p>
            <a:r>
              <a:rPr lang="en-US" dirty="0" smtClean="0"/>
              <a:t>Out put:-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542" y="2413415"/>
            <a:ext cx="4429868" cy="417476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9217" y="2413415"/>
            <a:ext cx="4273446" cy="4189751"/>
          </a:xfrm>
          <a:prstGeom prst="rect">
            <a:avLst/>
          </a:prstGeom>
        </p:spPr>
      </p:pic>
    </p:spTree>
    <p:extLst>
      <p:ext uri="{BB962C8B-B14F-4D97-AF65-F5344CB8AC3E}">
        <p14:creationId xmlns:p14="http://schemas.microsoft.com/office/powerpoint/2010/main" val="1395355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Challenges </a:t>
            </a:r>
            <a:r>
              <a:rPr lang="en-IN" b="1" u="sng" dirty="0" smtClean="0"/>
              <a:t>Faced </a:t>
            </a:r>
            <a:r>
              <a:rPr lang="en-IN" b="1" dirty="0" smtClean="0"/>
              <a:t>:-</a:t>
            </a:r>
            <a:endParaRPr lang="en-IN" dirty="0"/>
          </a:p>
        </p:txBody>
      </p:sp>
      <p:sp>
        <p:nvSpPr>
          <p:cNvPr id="3" name="Content Placeholder 2"/>
          <p:cNvSpPr>
            <a:spLocks noGrp="1"/>
          </p:cNvSpPr>
          <p:nvPr>
            <p:ph idx="1"/>
          </p:nvPr>
        </p:nvSpPr>
        <p:spPr/>
        <p:txBody>
          <a:bodyPr/>
          <a:lstStyle/>
          <a:p>
            <a:r>
              <a:rPr lang="en-US" dirty="0" smtClean="0"/>
              <a:t>Difficult to understand the coding of applications.</a:t>
            </a:r>
          </a:p>
          <a:p>
            <a:r>
              <a:rPr lang="en-US" dirty="0" smtClean="0"/>
              <a:t>We are get difficult to understand </a:t>
            </a:r>
            <a:r>
              <a:rPr lang="en-US" dirty="0" err="1" smtClean="0"/>
              <a:t>Tkinter</a:t>
            </a:r>
            <a:r>
              <a:rPr lang="en-US" dirty="0" smtClean="0"/>
              <a:t> and GUI.</a:t>
            </a:r>
          </a:p>
          <a:p>
            <a:endParaRPr lang="en-US" dirty="0"/>
          </a:p>
          <a:p>
            <a:r>
              <a:rPr lang="en-US" dirty="0" smtClean="0"/>
              <a:t>With </a:t>
            </a:r>
            <a:r>
              <a:rPr lang="en-US" dirty="0"/>
              <a:t>the help of </a:t>
            </a:r>
            <a:r>
              <a:rPr lang="en-US" dirty="0">
                <a:hlinkClick r:id="rId2"/>
              </a:rPr>
              <a:t>https://www.geeksforgeeks.org/python-gui-tkinter</a:t>
            </a:r>
            <a:r>
              <a:rPr lang="en-US" dirty="0" smtClean="0">
                <a:hlinkClick r:id="rId2"/>
              </a:rPr>
              <a:t>/</a:t>
            </a:r>
            <a:r>
              <a:rPr lang="en-US" dirty="0" smtClean="0"/>
              <a:t> we can manage to create Simple python calculator.</a:t>
            </a:r>
          </a:p>
          <a:p>
            <a:r>
              <a:rPr lang="en-US" dirty="0" smtClean="0"/>
              <a:t>We understand the language easily and we did R&amp;D with the help of geeksforgeeks</a:t>
            </a:r>
            <a:r>
              <a:rPr lang="en-US" dirty="0"/>
              <a:t>.</a:t>
            </a:r>
            <a:r>
              <a:rPr lang="en-US" dirty="0" smtClean="0"/>
              <a:t>org</a:t>
            </a:r>
            <a:endParaRPr lang="en-IN" dirty="0"/>
          </a:p>
        </p:txBody>
      </p:sp>
    </p:spTree>
    <p:extLst>
      <p:ext uri="{BB962C8B-B14F-4D97-AF65-F5344CB8AC3E}">
        <p14:creationId xmlns:p14="http://schemas.microsoft.com/office/powerpoint/2010/main" val="2856122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Conclusion</a:t>
            </a:r>
            <a:r>
              <a:rPr lang="en-IN" b="1" dirty="0" smtClean="0"/>
              <a:t> :- </a:t>
            </a:r>
            <a:endParaRPr lang="en-IN" dirty="0"/>
          </a:p>
        </p:txBody>
      </p:sp>
      <p:sp>
        <p:nvSpPr>
          <p:cNvPr id="3" name="Content Placeholder 2"/>
          <p:cNvSpPr>
            <a:spLocks noGrp="1"/>
          </p:cNvSpPr>
          <p:nvPr>
            <p:ph idx="1"/>
          </p:nvPr>
        </p:nvSpPr>
        <p:spPr/>
        <p:txBody>
          <a:bodyPr/>
          <a:lstStyle/>
          <a:p>
            <a:r>
              <a:rPr lang="en-US" dirty="0" smtClean="0"/>
              <a:t>In </a:t>
            </a:r>
            <a:r>
              <a:rPr lang="en-US" dirty="0"/>
              <a:t>this work we have developed a calculator for exact real number computation and performed a theoretical analysis of the algorithms and experimented on their implementation. </a:t>
            </a:r>
            <a:endParaRPr lang="en-US" dirty="0" smtClean="0"/>
          </a:p>
          <a:p>
            <a:r>
              <a:rPr lang="en-US" dirty="0"/>
              <a:t>A simple user interface has been created to demonstrate the calculator. The interface addresses the problem of allowing the user to view a </a:t>
            </a:r>
            <a:r>
              <a:rPr lang="en-US" dirty="0" smtClean="0"/>
              <a:t> </a:t>
            </a:r>
            <a:r>
              <a:rPr lang="en-US" dirty="0"/>
              <a:t>calculation as it proceeds but also giving an answer which can be used or checked, by outputting signed digits as they are computed and then converting the result into decimal when some specified precision is reached</a:t>
            </a:r>
            <a:endParaRPr lang="en-IN" dirty="0"/>
          </a:p>
        </p:txBody>
      </p:sp>
    </p:spTree>
    <p:extLst>
      <p:ext uri="{BB962C8B-B14F-4D97-AF65-F5344CB8AC3E}">
        <p14:creationId xmlns:p14="http://schemas.microsoft.com/office/powerpoint/2010/main" val="3802823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384</Words>
  <Application>Microsoft Office PowerPoint</Application>
  <PresentationFormat>Widescreen</PresentationFormat>
  <Paragraphs>39</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Agency FB</vt:lpstr>
      <vt:lpstr>Algerian</vt:lpstr>
      <vt:lpstr>Arial</vt:lpstr>
      <vt:lpstr>Arial Black</vt:lpstr>
      <vt:lpstr>Arial Narrow</vt:lpstr>
      <vt:lpstr>Calibri</vt:lpstr>
      <vt:lpstr>Calibri Light</vt:lpstr>
      <vt:lpstr>Office Theme</vt:lpstr>
      <vt:lpstr>Project Title: Python Calculator</vt:lpstr>
      <vt:lpstr>Project Overview:</vt:lpstr>
      <vt:lpstr>Problem Statement:</vt:lpstr>
      <vt:lpstr>Solution:</vt:lpstr>
      <vt:lpstr>Methodology:</vt:lpstr>
      <vt:lpstr>Key Features:-</vt:lpstr>
      <vt:lpstr>Results And Achievements:-</vt:lpstr>
      <vt:lpstr>Challenges Faced :-</vt:lpstr>
      <vt:lpstr>Conclusion :-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Python Calculator</dc:title>
  <dc:creator>Admin</dc:creator>
  <cp:lastModifiedBy>Admin</cp:lastModifiedBy>
  <cp:revision>8</cp:revision>
  <dcterms:created xsi:type="dcterms:W3CDTF">2024-03-08T19:31:26Z</dcterms:created>
  <dcterms:modified xsi:type="dcterms:W3CDTF">2024-03-09T12:46:29Z</dcterms:modified>
</cp:coreProperties>
</file>