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-102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56071-7FC9-4D8C-A286-079E29DAD35A}" type="datetimeFigureOut">
              <a:rPr lang="en-US" smtClean="0"/>
              <a:t>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CA0A-8243-4B1F-8B39-F6035E6A0B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2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D6F2-EFEF-4BD7-BDAE-12F2736B372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7E31-12F8-45A2-9E34-398E59C07CB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6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C2150-7C3D-49A4-ADC5-2AD31F392117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54CF0-3131-4C8E-A3F3-2F4835B885C7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1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F839-EC66-4563-96C8-3D0B17AE1A9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CD4A-A014-4F03-9A3C-19D938CB2AB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5C50-CDD9-423F-BF93-290A397A4D30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4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250D-CAB8-41C7-8E50-3A57EF1433F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1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AC14-62BD-473F-BD01-94547EC88BAB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7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4F061C-12C5-4365-A3CB-EFBBDFA50E27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3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0DF1-52E4-4A47-99E7-A3ED408F4039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7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3F3440-4C66-4447-B45B-8DE73A0A1A4C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95E536-B78D-41DA-9B51-9013DD0ADC7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5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9784CD-54D2-4522-984F-953BE3D42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LIST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63F258-F471-4D24-BDB2-71A199F8E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6952" y="4895456"/>
            <a:ext cx="10358886" cy="1143000"/>
          </a:xfrm>
        </p:spPr>
        <p:txBody>
          <a:bodyPr>
            <a:normAutofit/>
          </a:bodyPr>
          <a:lstStyle/>
          <a:p>
            <a:r>
              <a:rPr lang="en-US" dirty="0"/>
              <a:t>						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GROUP NO:07</a:t>
            </a:r>
          </a:p>
        </p:txBody>
      </p:sp>
    </p:spTree>
    <p:extLst>
      <p:ext uri="{BB962C8B-B14F-4D97-AF65-F5344CB8AC3E}">
        <p14:creationId xmlns:p14="http://schemas.microsoft.com/office/powerpoint/2010/main" val="186844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31462B-CB6B-4E11-8B16-2FB62FDE3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18059" r="42066" b="5529"/>
          <a:stretch/>
        </p:blipFill>
        <p:spPr>
          <a:xfrm>
            <a:off x="657240" y="503583"/>
            <a:ext cx="6056244" cy="550955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88106D-5688-414D-BCD2-946E9ACB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2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D0BA6D1-9791-4EB6-AECF-58343BFD2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8" t="17543" r="41413" b="7146"/>
          <a:stretch/>
        </p:blipFill>
        <p:spPr>
          <a:xfrm>
            <a:off x="676034" y="350249"/>
            <a:ext cx="6419256" cy="56738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B6DF4A-0E4D-4D5E-8421-ED0AC7B2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B63BB9-4484-431F-B2E3-A2BB56CBF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96" y="1306161"/>
            <a:ext cx="4050462" cy="14668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BBB0E6B-0BA3-41E3-9B98-4FAA44BEC9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96" y="2854042"/>
            <a:ext cx="4117148" cy="1410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6DD00BB-AF9F-466F-BB7E-8DEC91265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96" y="4406878"/>
            <a:ext cx="4145728" cy="1250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55462D4-2443-46D6-8377-0213728DEA88}"/>
              </a:ext>
            </a:extLst>
          </p:cNvPr>
          <p:cNvSpPr txBox="1"/>
          <p:nvPr/>
        </p:nvSpPr>
        <p:spPr>
          <a:xfrm>
            <a:off x="7354956" y="14909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AB93981-6F57-4582-84AC-BA6BF864EAEC}"/>
              </a:ext>
            </a:extLst>
          </p:cNvPr>
          <p:cNvSpPr txBox="1"/>
          <p:nvPr/>
        </p:nvSpPr>
        <p:spPr>
          <a:xfrm>
            <a:off x="7354956" y="290852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DAA4CE-292C-4C63-A9DA-92B40F82FB7A}"/>
              </a:ext>
            </a:extLst>
          </p:cNvPr>
          <p:cNvSpPr txBox="1"/>
          <p:nvPr/>
        </p:nvSpPr>
        <p:spPr>
          <a:xfrm>
            <a:off x="7373940" y="434508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75EFCE9-970A-4F26-8522-80349B16E72D}"/>
              </a:ext>
            </a:extLst>
          </p:cNvPr>
          <p:cNvSpPr txBox="1"/>
          <p:nvPr/>
        </p:nvSpPr>
        <p:spPr>
          <a:xfrm>
            <a:off x="10264922" y="2620247"/>
            <a:ext cx="58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C3110EB-E571-4954-AAB2-4A69FE384102}"/>
              </a:ext>
            </a:extLst>
          </p:cNvPr>
          <p:cNvSpPr txBox="1"/>
          <p:nvPr/>
        </p:nvSpPr>
        <p:spPr>
          <a:xfrm>
            <a:off x="9156570" y="2652274"/>
            <a:ext cx="58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BC64B5D-E259-405F-B524-BC16D2B6D730}"/>
              </a:ext>
            </a:extLst>
          </p:cNvPr>
          <p:cNvSpPr txBox="1"/>
          <p:nvPr/>
        </p:nvSpPr>
        <p:spPr>
          <a:xfrm>
            <a:off x="7993004" y="1237237"/>
            <a:ext cx="58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61052F1-808F-447E-A4D1-6762F08861E9}"/>
              </a:ext>
            </a:extLst>
          </p:cNvPr>
          <p:cNvSpPr txBox="1"/>
          <p:nvPr/>
        </p:nvSpPr>
        <p:spPr>
          <a:xfrm>
            <a:off x="9245589" y="4274900"/>
            <a:ext cx="58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7E43C24-2A06-46BE-8D12-E03870093953}"/>
              </a:ext>
            </a:extLst>
          </p:cNvPr>
          <p:cNvSpPr txBox="1"/>
          <p:nvPr/>
        </p:nvSpPr>
        <p:spPr>
          <a:xfrm>
            <a:off x="8135057" y="4274900"/>
            <a:ext cx="58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7534A26-50E8-427F-9366-8FE4EFDE9A02}"/>
              </a:ext>
            </a:extLst>
          </p:cNvPr>
          <p:cNvSpPr txBox="1"/>
          <p:nvPr/>
        </p:nvSpPr>
        <p:spPr>
          <a:xfrm>
            <a:off x="7993004" y="62607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ptr2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50B9241-336B-452C-AB57-D5FB9EF22786}"/>
              </a:ext>
            </a:extLst>
          </p:cNvPr>
          <p:cNvCxnSpPr>
            <a:cxnSpLocks/>
          </p:cNvCxnSpPr>
          <p:nvPr/>
        </p:nvCxnSpPr>
        <p:spPr>
          <a:xfrm>
            <a:off x="8251248" y="966967"/>
            <a:ext cx="0" cy="33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7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989E88-3533-4F6E-9692-E49832B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95B141-F531-496D-975B-5FA8AA86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82" y="404191"/>
            <a:ext cx="7512854" cy="56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04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7" y="372629"/>
            <a:ext cx="6142298" cy="354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479666-17E3-4E90-AF2D-845FA42E0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06" y="372629"/>
            <a:ext cx="4496427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4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B27C5F-7569-4ED8-AD95-B6F49FDF22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18090" r="46956" b="31576"/>
          <a:stretch/>
        </p:blipFill>
        <p:spPr>
          <a:xfrm>
            <a:off x="694802" y="940903"/>
            <a:ext cx="6338280" cy="43718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FF9339-6DBE-4E01-A24A-5C4495A3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70" y="3929607"/>
            <a:ext cx="7074508" cy="22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6E085-0AEA-471F-B658-BCC27353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0" y="251564"/>
            <a:ext cx="10917462" cy="590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6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5907" r="12929" b="78903"/>
          <a:stretch/>
        </p:blipFill>
        <p:spPr>
          <a:xfrm>
            <a:off x="3946969" y="2708477"/>
            <a:ext cx="7928656" cy="32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FAFE2-DE33-452E-AD48-8072173678F9}"/>
              </a:ext>
            </a:extLst>
          </p:cNvPr>
          <p:cNvSpPr txBox="1"/>
          <p:nvPr/>
        </p:nvSpPr>
        <p:spPr>
          <a:xfrm>
            <a:off x="3186678" y="2828835"/>
            <a:ext cx="5818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1C5C0E-DBBE-47C1-BB64-C4DE6AAF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5322" y="4352080"/>
            <a:ext cx="30187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Group Members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dirty="0" smtClean="0"/>
              <a:t>A.A.R.D.Perera</a:t>
            </a:r>
            <a:endParaRPr lang="en-S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SG" dirty="0" smtClean="0"/>
              <a:t>M.L.M.Dharani</a:t>
            </a:r>
            <a:endParaRPr lang="en-S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SG" dirty="0" smtClean="0"/>
              <a:t>W.A.D.H.Sandunika</a:t>
            </a:r>
            <a:endParaRPr lang="en-S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SG" dirty="0" smtClean="0"/>
              <a:t>E.O.S.Ediriweera</a:t>
            </a:r>
            <a:endParaRPr lang="en-SG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SG" dirty="0" smtClean="0"/>
              <a:t>N.P.L.P.Dharmarathne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036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7BAD35-1367-46A8-9429-7D73EAEF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Property List Manager?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94EA5F-5A38-4BA4-988D-FE5F2A9F27F0}"/>
              </a:ext>
            </a:extLst>
          </p:cNvPr>
          <p:cNvSpPr txBox="1"/>
          <p:nvPr/>
        </p:nvSpPr>
        <p:spPr>
          <a:xfrm>
            <a:off x="1227666" y="2278786"/>
            <a:ext cx="93515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List Manager facilitates to operation, control, maintenance and oversight of real estate and physical property.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include residential, commercial and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real estate.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DA716-06E5-4C0B-853A-640B805D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32" y="3756113"/>
            <a:ext cx="2585012" cy="215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5F87A-6088-4506-B5DE-04EB089F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List Manager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704F12-10C5-4704-9EAF-73045E02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2978" y="5569516"/>
            <a:ext cx="2345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filterPropertyByLocation</a:t>
            </a:r>
            <a:r>
              <a:rPr lang="en-SG" sz="1600" dirty="0"/>
              <a:t>()</a:t>
            </a: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92" y="1999081"/>
            <a:ext cx="9935288" cy="3370232"/>
          </a:xfrm>
        </p:spPr>
      </p:pic>
      <p:sp>
        <p:nvSpPr>
          <p:cNvPr id="23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8745856" y="2670186"/>
            <a:ext cx="321708" cy="1796596"/>
          </a:xfrm>
          <a:prstGeom prst="wedgeRectCallout">
            <a:avLst>
              <a:gd name="adj1" fmla="val 28201"/>
              <a:gd name="adj2" fmla="val 14156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1221285" y="2855287"/>
            <a:ext cx="321708" cy="1796596"/>
          </a:xfrm>
          <a:prstGeom prst="wedgeRectCallout">
            <a:avLst>
              <a:gd name="adj1" fmla="val 157725"/>
              <a:gd name="adj2" fmla="val -1039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1221285" y="3734346"/>
            <a:ext cx="321708" cy="1796596"/>
          </a:xfrm>
          <a:prstGeom prst="wedgeRectCallout">
            <a:avLst>
              <a:gd name="adj1" fmla="val -43757"/>
              <a:gd name="adj2" fmla="val -10518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1554353" y="4898182"/>
            <a:ext cx="321708" cy="1796596"/>
          </a:xfrm>
          <a:prstGeom prst="wedgeRectCallout">
            <a:avLst>
              <a:gd name="adj1" fmla="val -338783"/>
              <a:gd name="adj2" fmla="val -8779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8604914" y="4344679"/>
            <a:ext cx="321708" cy="2788229"/>
          </a:xfrm>
          <a:prstGeom prst="wedgeRectCallout">
            <a:avLst>
              <a:gd name="adj1" fmla="val -245239"/>
              <a:gd name="adj2" fmla="val 54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9851890" y="4056054"/>
            <a:ext cx="321708" cy="1796596"/>
          </a:xfrm>
          <a:prstGeom prst="wedgeRectCallout">
            <a:avLst>
              <a:gd name="adj1" fmla="val -248836"/>
              <a:gd name="adj2" fmla="val 14864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peech Bubble: Rectangle 42">
            <a:extLst>
              <a:ext uri="{FF2B5EF4-FFF2-40B4-BE49-F238E27FC236}">
                <a16:creationId xmlns:a16="http://schemas.microsoft.com/office/drawing/2014/main" xmlns="" id="{B84133A8-C263-442A-9862-17FA02CF0A35}"/>
              </a:ext>
            </a:extLst>
          </p:cNvPr>
          <p:cNvSpPr/>
          <p:nvPr/>
        </p:nvSpPr>
        <p:spPr>
          <a:xfrm rot="5400000">
            <a:off x="9851891" y="3267990"/>
            <a:ext cx="321708" cy="1796596"/>
          </a:xfrm>
          <a:prstGeom prst="wedgeRectCallout">
            <a:avLst>
              <a:gd name="adj1" fmla="val -97725"/>
              <a:gd name="adj2" fmla="val 21243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8235652" y="3387632"/>
            <a:ext cx="1342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insertfront</a:t>
            </a:r>
            <a:r>
              <a:rPr lang="en-SG" sz="1600" dirty="0"/>
              <a:t>()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26077" y="3988588"/>
            <a:ext cx="1173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InsertRear</a:t>
            </a:r>
            <a:r>
              <a:rPr lang="en-SG" sz="1600" dirty="0"/>
              <a:t>()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68663" y="4762725"/>
            <a:ext cx="1182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InsertNext</a:t>
            </a:r>
            <a:r>
              <a:rPr lang="en-SG" sz="1600" dirty="0"/>
              <a:t>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9582" y="3568484"/>
            <a:ext cx="1580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searchProperty</a:t>
            </a:r>
            <a:r>
              <a:rPr lang="en-SG" sz="1600" dirty="0"/>
              <a:t>()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9582" y="4454944"/>
            <a:ext cx="156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deleteProperty</a:t>
            </a:r>
            <a:r>
              <a:rPr lang="en-SG" sz="1600" dirty="0"/>
              <a:t>()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32877" y="5627203"/>
            <a:ext cx="1616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showProperties</a:t>
            </a:r>
            <a:r>
              <a:rPr lang="en-SG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41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9F5FC9-7D88-4352-A712-EEA0B2EE3A59}"/>
              </a:ext>
            </a:extLst>
          </p:cNvPr>
          <p:cNvSpPr txBox="1"/>
          <p:nvPr/>
        </p:nvSpPr>
        <p:spPr>
          <a:xfrm>
            <a:off x="609600" y="1020417"/>
            <a:ext cx="2809461" cy="153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C975485-D2DC-4BDF-B210-6E197D8F40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701" y="796228"/>
            <a:ext cx="3025046" cy="25619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C166DFC-225E-46C8-A031-8F5B4EB0536C}"/>
              </a:ext>
            </a:extLst>
          </p:cNvPr>
          <p:cNvSpPr txBox="1"/>
          <p:nvPr/>
        </p:nvSpPr>
        <p:spPr>
          <a:xfrm>
            <a:off x="5581614" y="670258"/>
            <a:ext cx="17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propertyAddress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FE042F-E13D-4306-BFD4-A33D962CA093}"/>
              </a:ext>
            </a:extLst>
          </p:cNvPr>
          <p:cNvSpPr txBox="1"/>
          <p:nvPr/>
        </p:nvSpPr>
        <p:spPr>
          <a:xfrm>
            <a:off x="5263113" y="1317677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5B457E-B0AA-41FA-9B5E-60D8604EEB85}"/>
              </a:ext>
            </a:extLst>
          </p:cNvPr>
          <p:cNvSpPr txBox="1"/>
          <p:nvPr/>
        </p:nvSpPr>
        <p:spPr>
          <a:xfrm>
            <a:off x="5235332" y="2167594"/>
            <a:ext cx="1319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ownerTelNo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103EED0-D5A9-4D60-B232-93B7E072B54A}"/>
              </a:ext>
            </a:extLst>
          </p:cNvPr>
          <p:cNvSpPr txBox="1"/>
          <p:nvPr/>
        </p:nvSpPr>
        <p:spPr>
          <a:xfrm>
            <a:off x="5525621" y="293408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38D8824-3710-4BBB-A2AC-5E08A88FBCCE}"/>
              </a:ext>
            </a:extLst>
          </p:cNvPr>
          <p:cNvSpPr txBox="1"/>
          <p:nvPr/>
        </p:nvSpPr>
        <p:spPr>
          <a:xfrm>
            <a:off x="9542271" y="651085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priceOfProperty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08F3285-D853-4DEC-886D-AAB53192036B}"/>
              </a:ext>
            </a:extLst>
          </p:cNvPr>
          <p:cNvSpPr txBox="1"/>
          <p:nvPr/>
        </p:nvSpPr>
        <p:spPr>
          <a:xfrm>
            <a:off x="9987295" y="1297705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noOfPerches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0C8822-ECB2-4B77-8B1D-A0B282926621}"/>
              </a:ext>
            </a:extLst>
          </p:cNvPr>
          <p:cNvSpPr txBox="1"/>
          <p:nvPr/>
        </p:nvSpPr>
        <p:spPr>
          <a:xfrm>
            <a:off x="9972248" y="2150969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pricePerPerche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9FAFDAD-B055-4979-9BDC-ACF5B69092AA}"/>
              </a:ext>
            </a:extLst>
          </p:cNvPr>
          <p:cNvSpPr txBox="1"/>
          <p:nvPr/>
        </p:nvSpPr>
        <p:spPr>
          <a:xfrm>
            <a:off x="10066661" y="2973153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houseSizeInSqft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88681A46-6D08-4BA8-9D38-89785AD7EB42}"/>
              </a:ext>
            </a:extLst>
          </p:cNvPr>
          <p:cNvCxnSpPr>
            <a:cxnSpLocks/>
          </p:cNvCxnSpPr>
          <p:nvPr/>
        </p:nvCxnSpPr>
        <p:spPr>
          <a:xfrm>
            <a:off x="7235197" y="1020417"/>
            <a:ext cx="345045" cy="20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7D9EB36-84D5-40CA-A6BC-62D58B6B232F}"/>
              </a:ext>
            </a:extLst>
          </p:cNvPr>
          <p:cNvCxnSpPr>
            <a:cxnSpLocks/>
          </p:cNvCxnSpPr>
          <p:nvPr/>
        </p:nvCxnSpPr>
        <p:spPr>
          <a:xfrm>
            <a:off x="6630178" y="1686338"/>
            <a:ext cx="345045" cy="20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98F8C25-2D0D-4C57-8829-584DA7BDC6BF}"/>
              </a:ext>
            </a:extLst>
          </p:cNvPr>
          <p:cNvCxnSpPr>
            <a:cxnSpLocks/>
          </p:cNvCxnSpPr>
          <p:nvPr/>
        </p:nvCxnSpPr>
        <p:spPr>
          <a:xfrm>
            <a:off x="6630178" y="2352260"/>
            <a:ext cx="441954" cy="10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43B9FB39-4970-4A7A-8FDF-79C370C56E9E}"/>
              </a:ext>
            </a:extLst>
          </p:cNvPr>
          <p:cNvCxnSpPr>
            <a:cxnSpLocks/>
          </p:cNvCxnSpPr>
          <p:nvPr/>
        </p:nvCxnSpPr>
        <p:spPr>
          <a:xfrm flipV="1">
            <a:off x="6766918" y="2851690"/>
            <a:ext cx="345045" cy="1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9E33BC-97FD-4395-BDA6-4BF2E8C02B08}"/>
              </a:ext>
            </a:extLst>
          </p:cNvPr>
          <p:cNvCxnSpPr>
            <a:cxnSpLocks/>
          </p:cNvCxnSpPr>
          <p:nvPr/>
        </p:nvCxnSpPr>
        <p:spPr>
          <a:xfrm flipH="1">
            <a:off x="9217226" y="936886"/>
            <a:ext cx="325045" cy="20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37C96D4-3395-40B8-81CD-703DE9E7AD78}"/>
              </a:ext>
            </a:extLst>
          </p:cNvPr>
          <p:cNvCxnSpPr>
            <a:cxnSpLocks/>
          </p:cNvCxnSpPr>
          <p:nvPr/>
        </p:nvCxnSpPr>
        <p:spPr>
          <a:xfrm flipH="1">
            <a:off x="9662250" y="1552087"/>
            <a:ext cx="325045" cy="20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F0726C5C-1C7A-4FDF-A738-4EC5C0FCB956}"/>
              </a:ext>
            </a:extLst>
          </p:cNvPr>
          <p:cNvCxnSpPr>
            <a:cxnSpLocks/>
          </p:cNvCxnSpPr>
          <p:nvPr/>
        </p:nvCxnSpPr>
        <p:spPr>
          <a:xfrm flipH="1">
            <a:off x="9637978" y="2352260"/>
            <a:ext cx="349317" cy="12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A6B7A75-732A-4B14-A5B8-B5E2FE2D2AE3}"/>
              </a:ext>
            </a:extLst>
          </p:cNvPr>
          <p:cNvCxnSpPr>
            <a:cxnSpLocks/>
          </p:cNvCxnSpPr>
          <p:nvPr/>
        </p:nvCxnSpPr>
        <p:spPr>
          <a:xfrm flipH="1" flipV="1">
            <a:off x="9741617" y="3063100"/>
            <a:ext cx="325044" cy="10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xmlns="" id="{FC209DF9-FE7E-4090-ADF9-29636E0A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E25E8C43-F281-4097-980E-769E61A2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49" y="4604004"/>
            <a:ext cx="1107292" cy="15587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32AA0EB-5B46-4E0C-8D53-7F23A917D491}"/>
              </a:ext>
            </a:extLst>
          </p:cNvPr>
          <p:cNvSpPr txBox="1"/>
          <p:nvPr/>
        </p:nvSpPr>
        <p:spPr>
          <a:xfrm>
            <a:off x="5256420" y="4505703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C39C449-46F5-4CA6-BF1D-E665254391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"/>
          <a:stretch/>
        </p:blipFill>
        <p:spPr>
          <a:xfrm>
            <a:off x="495587" y="437321"/>
            <a:ext cx="3837236" cy="5558897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xmlns="" id="{AD5D3462-A6F3-461F-B7DB-812B33430960}"/>
              </a:ext>
            </a:extLst>
          </p:cNvPr>
          <p:cNvSpPr/>
          <p:nvPr/>
        </p:nvSpPr>
        <p:spPr>
          <a:xfrm>
            <a:off x="4942648" y="4583735"/>
            <a:ext cx="1137939" cy="1445729"/>
          </a:xfrm>
          <a:prstGeom prst="wedgeRectCallout">
            <a:avLst>
              <a:gd name="adj1" fmla="val -196684"/>
              <a:gd name="adj2" fmla="val -71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xmlns="" id="{31363B21-87E6-4372-ABE1-1D79A270B690}"/>
              </a:ext>
            </a:extLst>
          </p:cNvPr>
          <p:cNvSpPr/>
          <p:nvPr/>
        </p:nvSpPr>
        <p:spPr>
          <a:xfrm>
            <a:off x="5137724" y="572078"/>
            <a:ext cx="6646954" cy="3010279"/>
          </a:xfrm>
          <a:prstGeom prst="wedgeRectCallout">
            <a:avLst>
              <a:gd name="adj1" fmla="val -92992"/>
              <a:gd name="adj2" fmla="val -219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0FBDF3-EFAC-4837-978A-DEBB2988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4DDA11-CB59-448A-947A-658AF9FA8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2" y="364002"/>
            <a:ext cx="8676712" cy="5586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F012062-7EA1-466C-B7F9-FF0905C1B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8" y="288837"/>
            <a:ext cx="1815548" cy="123787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041D8E21-4B27-48D4-AE33-B14F7E004FE9}"/>
              </a:ext>
            </a:extLst>
          </p:cNvPr>
          <p:cNvSpPr/>
          <p:nvPr/>
        </p:nvSpPr>
        <p:spPr>
          <a:xfrm>
            <a:off x="5976730" y="364001"/>
            <a:ext cx="1722784" cy="961215"/>
          </a:xfrm>
          <a:prstGeom prst="wedgeRectCallout">
            <a:avLst>
              <a:gd name="adj1" fmla="val -113910"/>
              <a:gd name="adj2" fmla="val -50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8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35904D-AA63-4A13-A4B5-9B20158DD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23369" r="50000" b="9158"/>
          <a:stretch/>
        </p:blipFill>
        <p:spPr>
          <a:xfrm>
            <a:off x="640633" y="424069"/>
            <a:ext cx="5519206" cy="56321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EAE61-6CB9-4209-AB84-5763EFDC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962" y="528241"/>
            <a:ext cx="3914978" cy="17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1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AFD4572-6F05-4F67-A303-2B32435B4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17911" r="41848" b="36422"/>
          <a:stretch/>
        </p:blipFill>
        <p:spPr>
          <a:xfrm>
            <a:off x="710893" y="959357"/>
            <a:ext cx="7842798" cy="4253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40B8C3D-C8D6-4D64-BA52-0E20F5FE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4D9D837-A817-4829-8E16-24CFA584E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91" y="2991574"/>
            <a:ext cx="3222610" cy="1497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F00BB1E-3B03-468D-BDCD-2FACA433E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792" y="1384115"/>
            <a:ext cx="2159122" cy="1123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9A1665-0B61-407E-B7BD-A8F75E83CE20}"/>
              </a:ext>
            </a:extLst>
          </p:cNvPr>
          <p:cNvSpPr txBox="1"/>
          <p:nvPr/>
        </p:nvSpPr>
        <p:spPr>
          <a:xfrm>
            <a:off x="9024730" y="119944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EDFC557E-B0A6-42AD-8A64-DDA44C54374A}"/>
                  </a:ext>
                </a:extLst>
              </p:cNvPr>
              <p:cNvSpPr txBox="1"/>
              <p:nvPr/>
            </p:nvSpPr>
            <p:spPr>
              <a:xfrm>
                <a:off x="9445084" y="3429000"/>
                <a:ext cx="248787" cy="28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FC557E-B0A6-42AD-8A64-DDA44C54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084" y="3429000"/>
                <a:ext cx="248787" cy="289310"/>
              </a:xfrm>
              <a:prstGeom prst="rect">
                <a:avLst/>
              </a:prstGeom>
              <a:blipFill>
                <a:blip r:embed="rId5"/>
                <a:stretch>
                  <a:fillRect l="-51220" t="-17021" r="-65854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14F76FC2-441C-4AB7-BD4D-89F64E674BC0}"/>
                  </a:ext>
                </a:extLst>
              </p:cNvPr>
              <p:cNvSpPr txBox="1"/>
              <p:nvPr/>
            </p:nvSpPr>
            <p:spPr>
              <a:xfrm>
                <a:off x="9024730" y="3450859"/>
                <a:ext cx="33021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F76FC2-441C-4AB7-BD4D-89F64E674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730" y="3450859"/>
                <a:ext cx="330219" cy="289310"/>
              </a:xfrm>
              <a:prstGeom prst="rect">
                <a:avLst/>
              </a:prstGeom>
              <a:blipFill>
                <a:blip r:embed="rId6"/>
                <a:stretch>
                  <a:fillRect l="-29091" t="-16667" r="-32727" b="-3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AE46BC-A845-4E86-B1C9-4A792E745B88}"/>
              </a:ext>
            </a:extLst>
          </p:cNvPr>
          <p:cNvSpPr txBox="1"/>
          <p:nvPr/>
        </p:nvSpPr>
        <p:spPr>
          <a:xfrm>
            <a:off x="8810906" y="326619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8119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D8AC1A-71FE-4804-830B-03017BE703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19563" r="43152" b="37231"/>
          <a:stretch/>
        </p:blipFill>
        <p:spPr>
          <a:xfrm>
            <a:off x="622705" y="1152939"/>
            <a:ext cx="7030339" cy="38828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3F26A6C-DA6B-4699-BBE0-155B7566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D9847A5-D5AF-49BB-B11A-84BCE0591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242895"/>
            <a:ext cx="3433506" cy="161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104E98-A390-4E47-B9AC-A2D5CBF8D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1726681"/>
            <a:ext cx="2222268" cy="1156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76261F1-6DA6-4FAB-8625-3E9645375B7F}"/>
              </a:ext>
            </a:extLst>
          </p:cNvPr>
          <p:cNvSpPr txBox="1"/>
          <p:nvPr/>
        </p:nvSpPr>
        <p:spPr>
          <a:xfrm>
            <a:off x="8526271" y="155359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E1DBF52-7A6A-4127-81AC-B0FEF1E99ACE}"/>
              </a:ext>
            </a:extLst>
          </p:cNvPr>
          <p:cNvSpPr txBox="1"/>
          <p:nvPr/>
        </p:nvSpPr>
        <p:spPr>
          <a:xfrm>
            <a:off x="8536518" y="30506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A5A44793-FB83-4334-8039-F108BB06FB2C}"/>
                  </a:ext>
                </a:extLst>
              </p:cNvPr>
              <p:cNvSpPr txBox="1"/>
              <p:nvPr/>
            </p:nvSpPr>
            <p:spPr>
              <a:xfrm>
                <a:off x="10429461" y="3710609"/>
                <a:ext cx="292118" cy="28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A44793-FB83-4334-8039-F108BB06F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461" y="3710609"/>
                <a:ext cx="292118" cy="289310"/>
              </a:xfrm>
              <a:prstGeom prst="rect">
                <a:avLst/>
              </a:prstGeom>
              <a:blipFill>
                <a:blip r:embed="rId5"/>
                <a:stretch>
                  <a:fillRect l="-43750" t="-17021" r="-41667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F353587C-DC73-4EB1-B666-FED5D824C821}"/>
                  </a:ext>
                </a:extLst>
              </p:cNvPr>
              <p:cNvSpPr txBox="1"/>
              <p:nvPr/>
            </p:nvSpPr>
            <p:spPr>
              <a:xfrm>
                <a:off x="9256647" y="4366591"/>
                <a:ext cx="33021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53587C-DC73-4EB1-B666-FED5D824C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6647" y="4366591"/>
                <a:ext cx="330219" cy="289310"/>
              </a:xfrm>
              <a:prstGeom prst="rect">
                <a:avLst/>
              </a:prstGeom>
              <a:blipFill>
                <a:blip r:embed="rId6"/>
                <a:stretch>
                  <a:fillRect l="-29091" t="-16667" r="-32727" b="-39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91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AE32F1-221F-4B13-A6D0-1DB011F2B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6" t="17897" r="32826" b="4925"/>
          <a:stretch/>
        </p:blipFill>
        <p:spPr>
          <a:xfrm>
            <a:off x="675526" y="503414"/>
            <a:ext cx="7235514" cy="553159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142459-F4FA-4E4B-8A60-894B184F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E536-B78D-41DA-9B51-9013DD0ADC78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212A90-1D24-4C5A-B5A2-63D650F5C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876" y="3519316"/>
            <a:ext cx="3386200" cy="152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DC9C6A2-B3B7-405D-8B93-FA1B84D9D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72" y="823077"/>
            <a:ext cx="2075008" cy="10795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896AFBC-3C62-4EE1-B6A8-57A5103BFE12}"/>
              </a:ext>
            </a:extLst>
          </p:cNvPr>
          <p:cNvSpPr txBox="1"/>
          <p:nvPr/>
        </p:nvSpPr>
        <p:spPr>
          <a:xfrm>
            <a:off x="9051234" y="6384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A09AB18-E8DF-41B8-AF6D-5BBD6E6EE5E4}"/>
              </a:ext>
            </a:extLst>
          </p:cNvPr>
          <p:cNvSpPr txBox="1"/>
          <p:nvPr/>
        </p:nvSpPr>
        <p:spPr>
          <a:xfrm>
            <a:off x="8482416" y="381012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653ADA4-838F-443D-A666-C5E307367252}"/>
                  </a:ext>
                </a:extLst>
              </p:cNvPr>
              <p:cNvSpPr txBox="1"/>
              <p:nvPr/>
            </p:nvSpPr>
            <p:spPr>
              <a:xfrm>
                <a:off x="10653810" y="4179460"/>
                <a:ext cx="271670" cy="289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53ADA4-838F-443D-A666-C5E30736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810" y="4179460"/>
                <a:ext cx="271670" cy="289310"/>
              </a:xfrm>
              <a:prstGeom prst="rect">
                <a:avLst/>
              </a:prstGeom>
              <a:blipFill>
                <a:blip r:embed="rId5"/>
                <a:stretch>
                  <a:fillRect l="-50000" t="-17021" r="-52273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7C08CC3-0F4B-49B4-BE4F-BF58E46A8B8E}"/>
                  </a:ext>
                </a:extLst>
              </p:cNvPr>
              <p:cNvSpPr txBox="1"/>
              <p:nvPr/>
            </p:nvSpPr>
            <p:spPr>
              <a:xfrm>
                <a:off x="9900458" y="3883524"/>
                <a:ext cx="258417" cy="295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C08CC3-0F4B-49B4-BE4F-BF58E46A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458" y="3883524"/>
                <a:ext cx="258417" cy="295936"/>
              </a:xfrm>
              <a:prstGeom prst="rect">
                <a:avLst/>
              </a:prstGeom>
              <a:blipFill>
                <a:blip r:embed="rId6"/>
                <a:stretch>
                  <a:fillRect l="-50000" t="-16327" r="-61905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5BCE84-5F44-4066-94AA-6FA5BF320F26}"/>
              </a:ext>
            </a:extLst>
          </p:cNvPr>
          <p:cNvSpPr txBox="1"/>
          <p:nvPr/>
        </p:nvSpPr>
        <p:spPr>
          <a:xfrm>
            <a:off x="9226137" y="3862215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</a:p>
        </p:txBody>
      </p:sp>
    </p:spTree>
    <p:extLst>
      <p:ext uri="{BB962C8B-B14F-4D97-AF65-F5344CB8AC3E}">
        <p14:creationId xmlns:p14="http://schemas.microsoft.com/office/powerpoint/2010/main" val="277802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116</Words>
  <Application>Microsoft Office PowerPoint</Application>
  <PresentationFormat>Custom</PresentationFormat>
  <Paragraphs>70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PROPERTY LIST MANAGER</vt:lpstr>
      <vt:lpstr> What is Property List Manager?</vt:lpstr>
      <vt:lpstr>Property List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PROPERTY MANAGEMENT SYSTEM</dc:title>
  <dc:creator>Medha Dharani</dc:creator>
  <cp:lastModifiedBy>USER</cp:lastModifiedBy>
  <cp:revision>50</cp:revision>
  <dcterms:created xsi:type="dcterms:W3CDTF">2021-02-07T12:34:01Z</dcterms:created>
  <dcterms:modified xsi:type="dcterms:W3CDTF">2021-02-08T15:11:24Z</dcterms:modified>
</cp:coreProperties>
</file>