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9/7/2024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229396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56114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0628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23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0449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891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173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6337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311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4189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5512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948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6535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374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149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17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18010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6467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32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226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478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4500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335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478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247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987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100135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hyperlink" Target="https://word.tips/unscramble-word-find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295523" y="2861131"/>
            <a:ext cx="8610599"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G.Ranjana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a:t>
            </a:r>
            <a:r>
              <a:rPr lang="en-IN" altLang="zh-CN" sz="2400" b="0" i="0" u="none" strike="noStrike" kern="1200" cap="none" spc="0" baseline="0">
                <a:solidFill>
                  <a:schemeClr val="tx1"/>
                </a:solidFill>
                <a:latin typeface="Calibri" charset="0"/>
                <a:ea typeface="宋体" charset="0"/>
                <a:cs typeface="Calibri" charset="0"/>
              </a:rPr>
              <a:t>312200271</a:t>
            </a:r>
          </a:p>
          <a:p>
            <a:pPr marL="0" indent="0" algn="l">
              <a:lnSpc>
                <a:spcPct val="100000"/>
              </a:lnSpc>
              <a:spcBef>
                <a:spcPts val="0"/>
              </a:spcBef>
              <a:spcAft>
                <a:spcPts val="0"/>
              </a:spcAft>
              <a:buNone/>
            </a:pPr>
            <a:r>
              <a:rPr lang="en-IN" altLang="zh-CN" sz="2400">
                <a:latin typeface="Calibri" charset="0"/>
                <a:cs typeface="Calibri" charset="0"/>
              </a:rPr>
              <a:t>NM No: </a:t>
            </a:r>
            <a:r>
              <a:rPr lang="en-US" altLang="zh-CN" sz="2400" b="0" i="0" u="none" strike="noStrike" kern="1200" cap="none" spc="0" baseline="0">
                <a:solidFill>
                  <a:schemeClr val="tx1"/>
                </a:solidFill>
                <a:latin typeface="Calibri" charset="0"/>
                <a:ea typeface="宋体" charset="0"/>
                <a:cs typeface="Calibri" charset="0"/>
              </a:rPr>
              <a:t>asunm103unm103312200271 / 3AFA39CCF9536C6828543BE6D73CBD96</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B.com(ACCOUNT AND FINANCE)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SIVET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5898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矩形"/>
          <p:cNvSpPr>
            <a:spLocks/>
          </p:cNvSpPr>
          <p:nvPr/>
        </p:nvSpPr>
        <p:spPr>
          <a:xfrm>
            <a:off x="2171050" y="1674674"/>
            <a:ext cx="6107494"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3975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973897" y="1951672"/>
            <a:ext cx="6107494"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To provide you with accurate help, could you please clarify what kind of result or project you're referring to in Excel? Are you working on a specific type of analysis, formula, or data visualization? The more details you provide, the better I can assist you.</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7753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2207350" y="1551631"/>
            <a:ext cx="6107494" cy="891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To craft a conclusion for an Excel project, consider summarizing the key findings and their implications based on your data analysis. Here’s a general structure:</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64" name="矩形"/>
          <p:cNvSpPr>
            <a:spLocks/>
          </p:cNvSpPr>
          <p:nvPr/>
        </p:nvSpPr>
        <p:spPr>
          <a:xfrm>
            <a:off x="2207350" y="3129843"/>
            <a:ext cx="6107494" cy="3025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Objective</a:t>
            </a:r>
            <a:r>
              <a:rPr lang="en-US" altLang="zh-CN" sz="1800" b="0" i="0" u="none" strike="noStrike" kern="1200" cap="none" spc="0" baseline="0">
                <a:solidFill>
                  <a:schemeClr val="tx1"/>
                </a:solidFill>
                <a:latin typeface="Calibri" charset="0"/>
                <a:ea typeface="宋体" charset="0"/>
                <a:cs typeface="Calibri" charset="0"/>
              </a:rPr>
              <a:t>: The project aimed to analyze quarterly sales data to identify trends and make forecasts for the next quarter.</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Key Findings</a:t>
            </a:r>
            <a:r>
              <a:rPr lang="en-US" altLang="zh-CN" sz="1800" b="0" i="0" u="none" strike="noStrike" kern="1200" cap="none" spc="0" baseline="0">
                <a:solidFill>
                  <a:schemeClr val="tx1"/>
                </a:solidFill>
                <a:latin typeface="Calibri" charset="0"/>
                <a:ea typeface="宋体" charset="0"/>
                <a:cs typeface="Calibri" charset="0"/>
              </a:rPr>
              <a:t>: The analysis revealed a significant increase in sales during the holiday season, with a 20% rise compared to the previous quarter.</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Analysis</a:t>
            </a:r>
            <a:r>
              <a:rPr lang="en-US" altLang="zh-CN" sz="1800" b="0" i="0" u="none" strike="noStrike" kern="1200" cap="none" spc="0" baseline="0">
                <a:solidFill>
                  <a:schemeClr val="tx1"/>
                </a:solidFill>
                <a:latin typeface="Calibri" charset="0"/>
                <a:ea typeface="宋体" charset="0"/>
                <a:cs typeface="Calibri" charset="0"/>
              </a:rPr>
              <a:t>: This trend indicates strong seasonal demand, suggesting that marketing efforts should be intensified before the holiday period to capitalize on this spike.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Implications</a:t>
            </a:r>
            <a:r>
              <a:rPr lang="en-US" altLang="zh-CN" sz="1800" b="0" i="0" u="none" strike="noStrike" kern="1200" cap="none" spc="0" baseline="0">
                <a:solidFill>
                  <a:schemeClr val="tx1"/>
                </a:solidFill>
                <a:latin typeface="Calibri" charset="0"/>
                <a:ea typeface="宋体" charset="0"/>
                <a:cs typeface="Calibri" charset="0"/>
              </a:rPr>
              <a:t>: Enhanced marketing strategies and inventory planning will be crucial to meet the increased demand and maximize revenue.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39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5943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6853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flipH="1">
            <a:off x="6095999" y="1753094"/>
            <a:ext cx="523717" cy="153383"/>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2014873" y="2690336"/>
            <a:ext cx="6107494"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A problem statement addresses issues in a timely and efficient manner. They help professionals break down complex situations into tangible goals that they can then communicate throughout an organisation. In every workplace, problems are inevitable</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2316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1747837" y="2364152"/>
            <a:ext cx="6107494"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1683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1626549" y="2454385"/>
            <a:ext cx="6107493"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The end-user is the person who makes the final purchase or use of the product. In contrast, a customer is anyone who buys the product or service. Customers may purchase and resell products, but the end-user makes the final purchase and use of the product.</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751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3042253" y="2690336"/>
            <a:ext cx="6107494"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9522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0" name="矩形"/>
          <p:cNvSpPr>
            <a:spLocks/>
          </p:cNvSpPr>
          <p:nvPr/>
        </p:nvSpPr>
        <p:spPr>
          <a:xfrm>
            <a:off x="2512315" y="2185048"/>
            <a:ext cx="6107494"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Google Sans" charset="0"/>
                <a:ea typeface="宋体" charset="0"/>
                <a:cs typeface="Calibri"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zh-CN" altLang="en-US" sz="1800" b="1" i="1"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8331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5"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6"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3042253" y="2551837"/>
            <a:ext cx="6107494"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1" u="none" strike="noStrike" kern="1200" cap="none" spc="0" baseline="0">
                <a:solidFill>
                  <a:srgbClr val="232427"/>
                </a:solidFill>
                <a:latin typeface="ui-sans-serif" charset="0"/>
                <a:ea typeface="宋体" charset="0"/>
                <a:cs typeface="Calibri" charset="0"/>
              </a:rPr>
              <a:t>All the levels in this game have WOW Answers at the end. Let's say you get six letters to </a:t>
            </a:r>
            <a:r>
              <a:rPr lang="en-US" altLang="zh-CN" sz="1800" b="0" i="1" u="none" strike="noStrike" kern="1200" cap="none" spc="0" baseline="0">
                <a:solidFill>
                  <a:schemeClr val="tx1"/>
                </a:solidFill>
                <a:latin typeface="ui-sans-serif" charset="0"/>
                <a:ea typeface="宋体" charset="0"/>
                <a:cs typeface="Calibri" charset="0"/>
                <a:hlinkClick r:id="rId4"/>
              </a:rPr>
              <a:t>unscramble</a:t>
            </a:r>
            <a:r>
              <a:rPr lang="en-US" altLang="zh-CN" sz="1800" b="0" i="1" u="none" strike="noStrike" kern="1200" cap="none" spc="0" baseline="0">
                <a:solidFill>
                  <a:srgbClr val="232427"/>
                </a:solidFill>
                <a:latin typeface="ui-sans-serif" charset="0"/>
                <a:ea typeface="宋体" charset="0"/>
                <a:cs typeface="Calibri" charset="0"/>
              </a:rPr>
              <a:t>. To find the winning answers, make smaller words. Words of Wonders answers are tough, so you might have to make use of this cheat. Using the tool to solve the puzzles, scores well and helps you unlock higher levels.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405568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187</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Sai Vignesh</cp:lastModifiedBy>
  <cp:revision>17</cp:revision>
  <dcterms:created xsi:type="dcterms:W3CDTF">2024-03-29T15:07:22Z</dcterms:created>
  <dcterms:modified xsi:type="dcterms:W3CDTF">2024-09-07T05:33:52Z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