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P</a:t>
            </a:r>
            <a:r>
              <a:rPr altLang="en-GB" dirty="0" sz="2400" lang="en-US" err="1" smtClean="0"/>
              <a:t> 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j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r>
              <a:rPr altLang="en-GB" dirty="0" sz="2400" lang="en-US" err="1" smtClean="0"/>
              <a:t>a 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0</a:t>
            </a:r>
            <a:r>
              <a:rPr altLang="en-GB" dirty="0" sz="2400" lang="en-US" smtClean="0"/>
              <a:t>8</a:t>
            </a:r>
            <a:r>
              <a:rPr altLang="en-GB" dirty="0" sz="2400" lang="en-US" smtClean="0"/>
              <a:t>5</a:t>
            </a:r>
            <a:r>
              <a:rPr altLang="en-GB" dirty="0" sz="2400" lang="en-US" smtClean="0"/>
              <a:t>6</a:t>
            </a:r>
            <a:r>
              <a:rPr altLang="en-GB"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Commerce</a:t>
            </a:r>
            <a:endParaRPr dirty="0" sz="2400" lang="en-US"/>
          </a:p>
          <a:p>
            <a:r>
              <a:rPr dirty="0" sz="2400" lang="en-US" smtClean="0"/>
              <a:t>COLLEGE: Chellammal women's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2024-03-29T04:07:22Z</dcterms:created>
  <dcterms:modified xsi:type="dcterms:W3CDTF">2024-09-01T12:36:33Z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1c0baee0360e462db23a60493333c123</vt:lpwstr>
  </property>
</Properties>
</file>