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4343-DF05-1B7B-20FF-9CDB33F1E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Gen AI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Orchestrator for Email and Document Triage/Routing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B9DE-83EE-33E5-6E28-1B071E0C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AI SQUADS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3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672D-452A-6CEB-1964-63A4585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0715-DC39-956B-1186-F92085A8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Suresh Padala</a:t>
            </a:r>
          </a:p>
          <a:p>
            <a:r>
              <a:rPr lang="en-US" dirty="0"/>
              <a:t>Ranjana </a:t>
            </a:r>
            <a:r>
              <a:rPr lang="en-US" dirty="0" err="1"/>
              <a:t>Arjariya</a:t>
            </a:r>
            <a:endParaRPr lang="en-US" dirty="0"/>
          </a:p>
          <a:p>
            <a:r>
              <a:rPr lang="en-US" dirty="0"/>
              <a:t>Garima Raha</a:t>
            </a:r>
          </a:p>
          <a:p>
            <a:r>
              <a:rPr lang="en-US" dirty="0" err="1"/>
              <a:t>Gangashekar</a:t>
            </a:r>
            <a:r>
              <a:rPr lang="en-US" dirty="0"/>
              <a:t> </a:t>
            </a:r>
            <a:r>
              <a:rPr lang="en-US" dirty="0" err="1"/>
              <a:t>Adumulla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4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0CF-BE38-48E8-026E-28FDDDB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has been 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8126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{791805AA-BA43-46A3-8145-E00B76D6CEF7}tf10001105</Template>
  <TotalTime>5</TotalTime>
  <Words>28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-apple-system</vt:lpstr>
      <vt:lpstr>Franklin Gothic Book</vt:lpstr>
      <vt:lpstr>Crop</vt:lpstr>
      <vt:lpstr>Gen AI Orchestrator for Email and Document Triage/Routing</vt:lpstr>
      <vt:lpstr>Team Members</vt:lpstr>
      <vt:lpstr>What has been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</dc:creator>
  <cp:lastModifiedBy>Adarsh</cp:lastModifiedBy>
  <cp:revision>1</cp:revision>
  <dcterms:created xsi:type="dcterms:W3CDTF">2025-03-26T09:22:34Z</dcterms:created>
  <dcterms:modified xsi:type="dcterms:W3CDTF">2025-03-26T09:27:40Z</dcterms:modified>
</cp:coreProperties>
</file>